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311" r:id="rId5"/>
    <p:sldId id="257" r:id="rId6"/>
    <p:sldId id="275" r:id="rId7"/>
    <p:sldId id="276" r:id="rId8"/>
    <p:sldId id="258" r:id="rId9"/>
    <p:sldId id="259" r:id="rId10"/>
    <p:sldId id="281" r:id="rId11"/>
    <p:sldId id="277" r:id="rId12"/>
    <p:sldId id="278" r:id="rId13"/>
    <p:sldId id="306" r:id="rId14"/>
    <p:sldId id="280" r:id="rId15"/>
    <p:sldId id="284" r:id="rId16"/>
    <p:sldId id="282" r:id="rId17"/>
    <p:sldId id="283" r:id="rId18"/>
    <p:sldId id="260" r:id="rId19"/>
    <p:sldId id="305" r:id="rId20"/>
    <p:sldId id="261" r:id="rId21"/>
    <p:sldId id="307" r:id="rId22"/>
    <p:sldId id="286" r:id="rId23"/>
    <p:sldId id="287" r:id="rId24"/>
    <p:sldId id="262" r:id="rId25"/>
    <p:sldId id="288" r:id="rId26"/>
    <p:sldId id="292" r:id="rId27"/>
    <p:sldId id="290" r:id="rId28"/>
    <p:sldId id="289" r:id="rId29"/>
    <p:sldId id="308" r:id="rId30"/>
    <p:sldId id="295" r:id="rId31"/>
    <p:sldId id="296" r:id="rId32"/>
    <p:sldId id="297" r:id="rId33"/>
    <p:sldId id="298" r:id="rId34"/>
    <p:sldId id="309" r:id="rId35"/>
    <p:sldId id="302" r:id="rId36"/>
    <p:sldId id="300" r:id="rId37"/>
    <p:sldId id="301" r:id="rId38"/>
    <p:sldId id="303" r:id="rId39"/>
    <p:sldId id="304" r:id="rId40"/>
    <p:sldId id="310" r:id="rId41"/>
    <p:sldId id="348" r:id="rId42"/>
  </p:sldIdLst>
  <p:sldSz cx="13681075" cy="7921625"/>
  <p:notesSz cx="6858000" cy="9144000"/>
  <p:defaultTextStyle>
    <a:defPPr>
      <a:defRPr lang="zh-CN"/>
    </a:defPPr>
    <a:lvl1pPr marL="0" algn="l" defTabSz="1234440" rtl="0" eaLnBrk="1" latinLnBrk="0" hangingPunct="1">
      <a:defRPr sz="2400" kern="1200">
        <a:solidFill>
          <a:schemeClr val="tx1"/>
        </a:solidFill>
        <a:latin typeface="+mn-lt"/>
        <a:ea typeface="+mn-ea"/>
        <a:cs typeface="+mn-cs"/>
      </a:defRPr>
    </a:lvl1pPr>
    <a:lvl2pPr marL="617220" algn="l" defTabSz="1234440" rtl="0" eaLnBrk="1" latinLnBrk="0" hangingPunct="1">
      <a:defRPr sz="2400" kern="1200">
        <a:solidFill>
          <a:schemeClr val="tx1"/>
        </a:solidFill>
        <a:latin typeface="+mn-lt"/>
        <a:ea typeface="+mn-ea"/>
        <a:cs typeface="+mn-cs"/>
      </a:defRPr>
    </a:lvl2pPr>
    <a:lvl3pPr marL="1234440" algn="l" defTabSz="1234440" rtl="0" eaLnBrk="1" latinLnBrk="0" hangingPunct="1">
      <a:defRPr sz="2400" kern="1200">
        <a:solidFill>
          <a:schemeClr val="tx1"/>
        </a:solidFill>
        <a:latin typeface="+mn-lt"/>
        <a:ea typeface="+mn-ea"/>
        <a:cs typeface="+mn-cs"/>
      </a:defRPr>
    </a:lvl3pPr>
    <a:lvl4pPr marL="1851660" algn="l" defTabSz="1234440" rtl="0" eaLnBrk="1" latinLnBrk="0" hangingPunct="1">
      <a:defRPr sz="2400" kern="1200">
        <a:solidFill>
          <a:schemeClr val="tx1"/>
        </a:solidFill>
        <a:latin typeface="+mn-lt"/>
        <a:ea typeface="+mn-ea"/>
        <a:cs typeface="+mn-cs"/>
      </a:defRPr>
    </a:lvl4pPr>
    <a:lvl5pPr marL="2468880" algn="l" defTabSz="1234440" rtl="0" eaLnBrk="1" latinLnBrk="0" hangingPunct="1">
      <a:defRPr sz="2400" kern="1200">
        <a:solidFill>
          <a:schemeClr val="tx1"/>
        </a:solidFill>
        <a:latin typeface="+mn-lt"/>
        <a:ea typeface="+mn-ea"/>
        <a:cs typeface="+mn-cs"/>
      </a:defRPr>
    </a:lvl5pPr>
    <a:lvl6pPr marL="3086100" algn="l" defTabSz="1234440" rtl="0" eaLnBrk="1" latinLnBrk="0" hangingPunct="1">
      <a:defRPr sz="2400" kern="1200">
        <a:solidFill>
          <a:schemeClr val="tx1"/>
        </a:solidFill>
        <a:latin typeface="+mn-lt"/>
        <a:ea typeface="+mn-ea"/>
        <a:cs typeface="+mn-cs"/>
      </a:defRPr>
    </a:lvl6pPr>
    <a:lvl7pPr marL="3703320" algn="l" defTabSz="1234440" rtl="0" eaLnBrk="1" latinLnBrk="0" hangingPunct="1">
      <a:defRPr sz="2400" kern="1200">
        <a:solidFill>
          <a:schemeClr val="tx1"/>
        </a:solidFill>
        <a:latin typeface="+mn-lt"/>
        <a:ea typeface="+mn-ea"/>
        <a:cs typeface="+mn-cs"/>
      </a:defRPr>
    </a:lvl7pPr>
    <a:lvl8pPr marL="4320540" algn="l" defTabSz="1234440" rtl="0" eaLnBrk="1" latinLnBrk="0" hangingPunct="1">
      <a:defRPr sz="2400" kern="1200">
        <a:solidFill>
          <a:schemeClr val="tx1"/>
        </a:solidFill>
        <a:latin typeface="+mn-lt"/>
        <a:ea typeface="+mn-ea"/>
        <a:cs typeface="+mn-cs"/>
      </a:defRPr>
    </a:lvl8pPr>
    <a:lvl9pPr marL="4937760" algn="l" defTabSz="1234440" rtl="0" eaLnBrk="1" latinLnBrk="0" hangingPunct="1">
      <a:defRPr sz="2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329"/>
    <a:srgbClr val="00B0F0"/>
    <a:srgbClr val="E83828"/>
    <a:srgbClr val="92D050"/>
    <a:srgbClr val="FF9900"/>
    <a:srgbClr val="217BFF"/>
    <a:srgbClr val="1574FF"/>
    <a:srgbClr val="0066FF"/>
    <a:srgbClr val="0172EF"/>
    <a:srgbClr val="445F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9" autoAdjust="0"/>
    <p:restoredTop sz="94660"/>
  </p:normalViewPr>
  <p:slideViewPr>
    <p:cSldViewPr>
      <p:cViewPr>
        <p:scale>
          <a:sx n="50" d="100"/>
          <a:sy n="50" d="100"/>
        </p:scale>
        <p:origin x="-1404" y="-666"/>
      </p:cViewPr>
      <p:guideLst>
        <p:guide orient="horz" pos="2495"/>
        <p:guide pos="4309"/>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7600EA-C80B-4463-BA7F-F7A5A4D4D63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68313" y="685800"/>
            <a:ext cx="592137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88EDA8-AA38-4EC8-A4A2-C9E52DD3CCD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1234440" rtl="0" eaLnBrk="1" latinLnBrk="0" hangingPunct="1">
      <a:defRPr sz="1600" kern="1200">
        <a:solidFill>
          <a:schemeClr val="tx1"/>
        </a:solidFill>
        <a:latin typeface="+mn-lt"/>
        <a:ea typeface="+mn-ea"/>
        <a:cs typeface="+mn-cs"/>
      </a:defRPr>
    </a:lvl1pPr>
    <a:lvl2pPr marL="617220" algn="l" defTabSz="1234440" rtl="0" eaLnBrk="1" latinLnBrk="0" hangingPunct="1">
      <a:defRPr sz="1600" kern="1200">
        <a:solidFill>
          <a:schemeClr val="tx1"/>
        </a:solidFill>
        <a:latin typeface="+mn-lt"/>
        <a:ea typeface="+mn-ea"/>
        <a:cs typeface="+mn-cs"/>
      </a:defRPr>
    </a:lvl2pPr>
    <a:lvl3pPr marL="1234440" algn="l" defTabSz="1234440" rtl="0" eaLnBrk="1" latinLnBrk="0" hangingPunct="1">
      <a:defRPr sz="1600" kern="1200">
        <a:solidFill>
          <a:schemeClr val="tx1"/>
        </a:solidFill>
        <a:latin typeface="+mn-lt"/>
        <a:ea typeface="+mn-ea"/>
        <a:cs typeface="+mn-cs"/>
      </a:defRPr>
    </a:lvl3pPr>
    <a:lvl4pPr marL="1851660" algn="l" defTabSz="1234440" rtl="0" eaLnBrk="1" latinLnBrk="0" hangingPunct="1">
      <a:defRPr sz="1600" kern="1200">
        <a:solidFill>
          <a:schemeClr val="tx1"/>
        </a:solidFill>
        <a:latin typeface="+mn-lt"/>
        <a:ea typeface="+mn-ea"/>
        <a:cs typeface="+mn-cs"/>
      </a:defRPr>
    </a:lvl4pPr>
    <a:lvl5pPr marL="2468880" algn="l" defTabSz="1234440" rtl="0" eaLnBrk="1" latinLnBrk="0" hangingPunct="1">
      <a:defRPr sz="1600" kern="1200">
        <a:solidFill>
          <a:schemeClr val="tx1"/>
        </a:solidFill>
        <a:latin typeface="+mn-lt"/>
        <a:ea typeface="+mn-ea"/>
        <a:cs typeface="+mn-cs"/>
      </a:defRPr>
    </a:lvl5pPr>
    <a:lvl6pPr marL="3086100" algn="l" defTabSz="1234440" rtl="0" eaLnBrk="1" latinLnBrk="0" hangingPunct="1">
      <a:defRPr sz="1600" kern="1200">
        <a:solidFill>
          <a:schemeClr val="tx1"/>
        </a:solidFill>
        <a:latin typeface="+mn-lt"/>
        <a:ea typeface="+mn-ea"/>
        <a:cs typeface="+mn-cs"/>
      </a:defRPr>
    </a:lvl6pPr>
    <a:lvl7pPr marL="3703320" algn="l" defTabSz="1234440" rtl="0" eaLnBrk="1" latinLnBrk="0" hangingPunct="1">
      <a:defRPr sz="1600" kern="1200">
        <a:solidFill>
          <a:schemeClr val="tx1"/>
        </a:solidFill>
        <a:latin typeface="+mn-lt"/>
        <a:ea typeface="+mn-ea"/>
        <a:cs typeface="+mn-cs"/>
      </a:defRPr>
    </a:lvl7pPr>
    <a:lvl8pPr marL="4320540" algn="l" defTabSz="1234440" rtl="0" eaLnBrk="1" latinLnBrk="0" hangingPunct="1">
      <a:defRPr sz="1600" kern="1200">
        <a:solidFill>
          <a:schemeClr val="tx1"/>
        </a:solidFill>
        <a:latin typeface="+mn-lt"/>
        <a:ea typeface="+mn-ea"/>
        <a:cs typeface="+mn-cs"/>
      </a:defRPr>
    </a:lvl8pPr>
    <a:lvl9pPr marL="4937760" algn="l" defTabSz="123444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86AE0C-31C0-47D9-9906-9E43F95D984E}"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FEBB3A-D6CC-4186-90DB-758CD0665105}" type="slidenum">
              <a:rPr lang="id-ID" smtClean="0"/>
            </a:fld>
            <a:endParaRPr lang="id-ID"/>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66DFD-D77D-44AB-A44B-39D08D789409}"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66DFD-D77D-44AB-A44B-39D08D789409}"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FEBB3A-D6CC-4186-90DB-758CD0665105}" type="slidenum">
              <a:rPr lang="id-ID" smtClean="0"/>
            </a:fld>
            <a:endParaRPr lang="id-ID"/>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FEBB3A-D6CC-4186-90DB-758CD0665105}" type="slidenum">
              <a:rPr lang="id-ID" smtClean="0"/>
            </a:fld>
            <a:endParaRPr lang="id-ID"/>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FEBB3A-D6CC-4186-90DB-758CD0665105}" type="slidenum">
              <a:rPr lang="id-ID" smtClean="0"/>
            </a:fld>
            <a:endParaRPr lang="id-ID"/>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66DFD-D77D-44AB-A44B-39D08D789409}"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p>
            <a:pPr lvl="0" eaLnBrk="1" hangingPunct="1">
              <a:spcBef>
                <a:spcPct val="0"/>
              </a:spcBef>
            </a:pPr>
            <a:r>
              <a:rPr lang="zh-CN" altLang="en-US" dirty="0"/>
              <a:t>模板来自于 </a:t>
            </a:r>
            <a:r>
              <a:rPr lang="en-US" altLang="zh-CN"/>
              <a:t>http://www.ypppt.com</a:t>
            </a: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681586" y="5545137"/>
            <a:ext cx="8208645" cy="654635"/>
          </a:xfrm>
        </p:spPr>
        <p:txBody>
          <a:bodyPr anchor="b"/>
          <a:lstStyle>
            <a:lvl1pPr algn="l">
              <a:defRPr sz="27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681586" y="707812"/>
            <a:ext cx="8208645" cy="4752975"/>
          </a:xfrm>
        </p:spPr>
        <p:txBody>
          <a:bodyPr/>
          <a:lstStyle>
            <a:lvl1pPr marL="0" indent="0">
              <a:buNone/>
              <a:defRPr sz="4300"/>
            </a:lvl1pPr>
            <a:lvl2pPr marL="617220" indent="0">
              <a:buNone/>
              <a:defRPr sz="3800"/>
            </a:lvl2pPr>
            <a:lvl3pPr marL="1234440" indent="0">
              <a:buNone/>
              <a:defRPr sz="3200"/>
            </a:lvl3pPr>
            <a:lvl4pPr marL="1851660" indent="0">
              <a:buNone/>
              <a:defRPr sz="2700"/>
            </a:lvl4pPr>
            <a:lvl5pPr marL="2468880" indent="0">
              <a:buNone/>
              <a:defRPr sz="2700"/>
            </a:lvl5pPr>
            <a:lvl6pPr marL="3086100" indent="0">
              <a:buNone/>
              <a:defRPr sz="2700"/>
            </a:lvl6pPr>
            <a:lvl7pPr marL="3703320" indent="0">
              <a:buNone/>
              <a:defRPr sz="2700"/>
            </a:lvl7pPr>
            <a:lvl8pPr marL="4320540" indent="0">
              <a:buNone/>
              <a:defRPr sz="2700"/>
            </a:lvl8pPr>
            <a:lvl9pPr marL="4937760" indent="0">
              <a:buNone/>
              <a:defRPr sz="2700"/>
            </a:lvl9pPr>
          </a:lstStyle>
          <a:p>
            <a:endParaRPr lang="zh-CN" altLang="en-US"/>
          </a:p>
        </p:txBody>
      </p:sp>
      <p:sp>
        <p:nvSpPr>
          <p:cNvPr id="4" name="文本占位符 3"/>
          <p:cNvSpPr>
            <a:spLocks noGrp="1"/>
          </p:cNvSpPr>
          <p:nvPr>
            <p:ph type="body" sz="half" idx="2"/>
          </p:nvPr>
        </p:nvSpPr>
        <p:spPr>
          <a:xfrm>
            <a:off x="2681586" y="6199772"/>
            <a:ext cx="8208645" cy="929690"/>
          </a:xfrm>
        </p:spPr>
        <p:txBody>
          <a:bodyPr/>
          <a:lstStyle>
            <a:lvl1pPr marL="0" indent="0">
              <a:buNone/>
              <a:defRPr sz="1900"/>
            </a:lvl1pPr>
            <a:lvl2pPr marL="617220" indent="0">
              <a:buNone/>
              <a:defRPr sz="1600"/>
            </a:lvl2pPr>
            <a:lvl3pPr marL="1234440" indent="0">
              <a:buNone/>
              <a:defRPr sz="1400"/>
            </a:lvl3pPr>
            <a:lvl4pPr marL="1851660" indent="0">
              <a:buNone/>
              <a:defRPr sz="1200"/>
            </a:lvl4pPr>
            <a:lvl5pPr marL="2468880" indent="0">
              <a:buNone/>
              <a:defRPr sz="1200"/>
            </a:lvl5pPr>
            <a:lvl6pPr marL="3086100" indent="0">
              <a:buNone/>
              <a:defRPr sz="1200"/>
            </a:lvl6pPr>
            <a:lvl7pPr marL="3703320" indent="0">
              <a:buNone/>
              <a:defRPr sz="1200"/>
            </a:lvl7pPr>
            <a:lvl8pPr marL="4320540" indent="0">
              <a:buNone/>
              <a:defRPr sz="1200"/>
            </a:lvl8pPr>
            <a:lvl9pPr marL="4937760" indent="0">
              <a:buNone/>
              <a:defRPr sz="12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32ECB4F7-CDA6-4D6A-8231-574AF9D1186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460C981-4EE3-450C-BD26-AA72518E114D}"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2ECB4F7-CDA6-4D6A-8231-574AF9D1186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460C981-4EE3-450C-BD26-AA72518E114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4840167" y="366742"/>
            <a:ext cx="4605488" cy="780793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1023707" y="366742"/>
            <a:ext cx="13588442" cy="780793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2ECB4F7-CDA6-4D6A-8231-574AF9D1186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460C981-4EE3-450C-BD26-AA72518E114D}"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ortfolio-2">
    <p:spTree>
      <p:nvGrpSpPr>
        <p:cNvPr id="1" name=""/>
        <p:cNvGrpSpPr/>
        <p:nvPr/>
      </p:nvGrpSpPr>
      <p:grpSpPr>
        <a:xfrm>
          <a:off x="0" y="0"/>
          <a:ext cx="0" cy="0"/>
          <a:chOff x="0" y="0"/>
          <a:chExt cx="0" cy="0"/>
        </a:xfrm>
      </p:grpSpPr>
      <p:sp>
        <p:nvSpPr>
          <p:cNvPr id="15" name="Picture Placeholder 13"/>
          <p:cNvSpPr>
            <a:spLocks noGrp="1"/>
          </p:cNvSpPr>
          <p:nvPr>
            <p:ph type="pic" sz="quarter" idx="11"/>
          </p:nvPr>
        </p:nvSpPr>
        <p:spPr>
          <a:xfrm>
            <a:off x="4248020" y="1599706"/>
            <a:ext cx="2600449" cy="2674378"/>
          </a:xfrm>
          <a:effectLst/>
        </p:spPr>
        <p:txBody>
          <a:bodyPr rtlCol="0">
            <a:normAutofit/>
          </a:bodyPr>
          <a:lstStyle>
            <a:lvl1pPr marL="0" indent="0">
              <a:buNone/>
              <a:defRPr sz="2000">
                <a:ln>
                  <a:noFill/>
                </a:ln>
                <a:solidFill>
                  <a:schemeClr val="tx1"/>
                </a:solidFill>
                <a:latin typeface="Lato Light"/>
                <a:cs typeface="Lato Light"/>
              </a:defRPr>
            </a:lvl1pPr>
          </a:lstStyle>
          <a:p>
            <a:pPr lvl="0"/>
            <a:endParaRPr lang="en-US" noProof="0" dirty="0"/>
          </a:p>
        </p:txBody>
      </p:sp>
      <p:sp>
        <p:nvSpPr>
          <p:cNvPr id="17" name="Picture Placeholder 13"/>
          <p:cNvSpPr>
            <a:spLocks noGrp="1"/>
          </p:cNvSpPr>
          <p:nvPr>
            <p:ph type="pic" sz="quarter" idx="13"/>
          </p:nvPr>
        </p:nvSpPr>
        <p:spPr>
          <a:xfrm>
            <a:off x="6923260" y="1611559"/>
            <a:ext cx="5268613" cy="5418397"/>
          </a:xfrm>
          <a:effectLst/>
        </p:spPr>
        <p:txBody>
          <a:bodyPr rtlCol="0">
            <a:normAutofit/>
          </a:bodyPr>
          <a:lstStyle>
            <a:lvl1pPr marL="0" indent="0">
              <a:buNone/>
              <a:defRPr sz="2000">
                <a:ln>
                  <a:noFill/>
                </a:ln>
                <a:solidFill>
                  <a:schemeClr val="tx1"/>
                </a:solidFill>
                <a:latin typeface="Lato Light"/>
                <a:cs typeface="Lato Light"/>
              </a:defRPr>
            </a:lvl1pPr>
          </a:lstStyle>
          <a:p>
            <a:pPr lvl="0"/>
            <a:endParaRPr lang="en-US" noProof="0" dirty="0"/>
          </a:p>
        </p:txBody>
      </p:sp>
      <p:sp>
        <p:nvSpPr>
          <p:cNvPr id="13" name="Picture Placeholder 13"/>
          <p:cNvSpPr>
            <a:spLocks noGrp="1"/>
          </p:cNvSpPr>
          <p:nvPr>
            <p:ph type="pic" sz="quarter" idx="16"/>
          </p:nvPr>
        </p:nvSpPr>
        <p:spPr>
          <a:xfrm>
            <a:off x="1568400" y="4355580"/>
            <a:ext cx="2600449" cy="2674380"/>
          </a:xfrm>
          <a:effectLst/>
        </p:spPr>
        <p:txBody>
          <a:bodyPr rtlCol="0">
            <a:normAutofit/>
          </a:bodyPr>
          <a:lstStyle>
            <a:lvl1pPr marL="0" indent="0">
              <a:buNone/>
              <a:defRPr sz="2000">
                <a:ln>
                  <a:noFill/>
                </a:ln>
                <a:solidFill>
                  <a:schemeClr val="tx1"/>
                </a:solidFill>
                <a:latin typeface="Lato Light"/>
                <a:cs typeface="Lato Light"/>
              </a:defRPr>
            </a:lvl1pPr>
          </a:lstStyle>
          <a:p>
            <a:pPr lvl="0"/>
            <a:endParaRPr lang="en-US" noProof="0"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2ECB4F7-CDA6-4D6A-8231-574AF9D1186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460C981-4EE3-450C-BD26-AA72518E114D}"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80711" y="5090378"/>
            <a:ext cx="11628914" cy="1573323"/>
          </a:xfrm>
        </p:spPr>
        <p:txBody>
          <a:bodyPr anchor="t"/>
          <a:lstStyle>
            <a:lvl1pPr algn="l">
              <a:defRPr sz="54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080711" y="3357523"/>
            <a:ext cx="11628914" cy="1732855"/>
          </a:xfrm>
        </p:spPr>
        <p:txBody>
          <a:bodyPr anchor="b"/>
          <a:lstStyle>
            <a:lvl1pPr marL="0" indent="0">
              <a:buNone/>
              <a:defRPr sz="2700">
                <a:solidFill>
                  <a:schemeClr val="tx1">
                    <a:tint val="75000"/>
                  </a:schemeClr>
                </a:solidFill>
              </a:defRPr>
            </a:lvl1pPr>
            <a:lvl2pPr marL="617220" indent="0">
              <a:buNone/>
              <a:defRPr sz="2400">
                <a:solidFill>
                  <a:schemeClr val="tx1">
                    <a:tint val="75000"/>
                  </a:schemeClr>
                </a:solidFill>
              </a:defRPr>
            </a:lvl2pPr>
            <a:lvl3pPr marL="1234440" indent="0">
              <a:buNone/>
              <a:defRPr sz="2200">
                <a:solidFill>
                  <a:schemeClr val="tx1">
                    <a:tint val="75000"/>
                  </a:schemeClr>
                </a:solidFill>
              </a:defRPr>
            </a:lvl3pPr>
            <a:lvl4pPr marL="1851660" indent="0">
              <a:buNone/>
              <a:defRPr sz="1900">
                <a:solidFill>
                  <a:schemeClr val="tx1">
                    <a:tint val="75000"/>
                  </a:schemeClr>
                </a:solidFill>
              </a:defRPr>
            </a:lvl4pPr>
            <a:lvl5pPr marL="2468880" indent="0">
              <a:buNone/>
              <a:defRPr sz="1900">
                <a:solidFill>
                  <a:schemeClr val="tx1">
                    <a:tint val="75000"/>
                  </a:schemeClr>
                </a:solidFill>
              </a:defRPr>
            </a:lvl5pPr>
            <a:lvl6pPr marL="3086100" indent="0">
              <a:buNone/>
              <a:defRPr sz="1900">
                <a:solidFill>
                  <a:schemeClr val="tx1">
                    <a:tint val="75000"/>
                  </a:schemeClr>
                </a:solidFill>
              </a:defRPr>
            </a:lvl6pPr>
            <a:lvl7pPr marL="3703320" indent="0">
              <a:buNone/>
              <a:defRPr sz="1900">
                <a:solidFill>
                  <a:schemeClr val="tx1">
                    <a:tint val="75000"/>
                  </a:schemeClr>
                </a:solidFill>
              </a:defRPr>
            </a:lvl7pPr>
            <a:lvl8pPr marL="4320540" indent="0">
              <a:buNone/>
              <a:defRPr sz="1900">
                <a:solidFill>
                  <a:schemeClr val="tx1">
                    <a:tint val="75000"/>
                  </a:schemeClr>
                </a:solidFill>
              </a:defRPr>
            </a:lvl8pPr>
            <a:lvl9pPr marL="4937760" indent="0">
              <a:buNone/>
              <a:defRPr sz="19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32ECB4F7-CDA6-4D6A-8231-574AF9D1186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460C981-4EE3-450C-BD26-AA72518E114D}"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1023707" y="2134438"/>
            <a:ext cx="9096965" cy="6040239"/>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10348690" y="2134438"/>
            <a:ext cx="9096965" cy="6040239"/>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2ECB4F7-CDA6-4D6A-8231-574AF9D1186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460C981-4EE3-450C-BD26-AA72518E114D}"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84054" y="317232"/>
            <a:ext cx="12312968" cy="1320271"/>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84054" y="1773198"/>
            <a:ext cx="6044851" cy="738984"/>
          </a:xfrm>
        </p:spPr>
        <p:txBody>
          <a:bodyPr anchor="b"/>
          <a:lstStyle>
            <a:lvl1pPr marL="0" indent="0">
              <a:buNone/>
              <a:defRPr sz="3200" b="1"/>
            </a:lvl1pPr>
            <a:lvl2pPr marL="617220" indent="0">
              <a:buNone/>
              <a:defRPr sz="2700" b="1"/>
            </a:lvl2pPr>
            <a:lvl3pPr marL="1234440" indent="0">
              <a:buNone/>
              <a:defRPr sz="2400" b="1"/>
            </a:lvl3pPr>
            <a:lvl4pPr marL="1851660" indent="0">
              <a:buNone/>
              <a:defRPr sz="2200" b="1"/>
            </a:lvl4pPr>
            <a:lvl5pPr marL="2468880" indent="0">
              <a:buNone/>
              <a:defRPr sz="2200" b="1"/>
            </a:lvl5pPr>
            <a:lvl6pPr marL="3086100" indent="0">
              <a:buNone/>
              <a:defRPr sz="2200" b="1"/>
            </a:lvl6pPr>
            <a:lvl7pPr marL="3703320" indent="0">
              <a:buNone/>
              <a:defRPr sz="2200" b="1"/>
            </a:lvl7pPr>
            <a:lvl8pPr marL="4320540" indent="0">
              <a:buNone/>
              <a:defRPr sz="2200" b="1"/>
            </a:lvl8pPr>
            <a:lvl9pPr marL="4937760" indent="0">
              <a:buNone/>
              <a:defRPr sz="22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84054" y="2512182"/>
            <a:ext cx="6044851" cy="4564104"/>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949797" y="1773198"/>
            <a:ext cx="6047225" cy="738984"/>
          </a:xfrm>
        </p:spPr>
        <p:txBody>
          <a:bodyPr anchor="b"/>
          <a:lstStyle>
            <a:lvl1pPr marL="0" indent="0">
              <a:buNone/>
              <a:defRPr sz="3200" b="1"/>
            </a:lvl1pPr>
            <a:lvl2pPr marL="617220" indent="0">
              <a:buNone/>
              <a:defRPr sz="2700" b="1"/>
            </a:lvl2pPr>
            <a:lvl3pPr marL="1234440" indent="0">
              <a:buNone/>
              <a:defRPr sz="2400" b="1"/>
            </a:lvl3pPr>
            <a:lvl4pPr marL="1851660" indent="0">
              <a:buNone/>
              <a:defRPr sz="2200" b="1"/>
            </a:lvl4pPr>
            <a:lvl5pPr marL="2468880" indent="0">
              <a:buNone/>
              <a:defRPr sz="2200" b="1"/>
            </a:lvl5pPr>
            <a:lvl6pPr marL="3086100" indent="0">
              <a:buNone/>
              <a:defRPr sz="2200" b="1"/>
            </a:lvl6pPr>
            <a:lvl7pPr marL="3703320" indent="0">
              <a:buNone/>
              <a:defRPr sz="2200" b="1"/>
            </a:lvl7pPr>
            <a:lvl8pPr marL="4320540" indent="0">
              <a:buNone/>
              <a:defRPr sz="2200" b="1"/>
            </a:lvl8pPr>
            <a:lvl9pPr marL="4937760" indent="0">
              <a:buNone/>
              <a:defRPr sz="22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949797" y="2512182"/>
            <a:ext cx="6047225" cy="4564104"/>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2ECB4F7-CDA6-4D6A-8231-574AF9D1186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460C981-4EE3-450C-BD26-AA72518E114D}"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cxnSp>
        <p:nvCxnSpPr>
          <p:cNvPr id="18" name="直接连接符 17"/>
          <p:cNvCxnSpPr/>
          <p:nvPr userDrawn="1"/>
        </p:nvCxnSpPr>
        <p:spPr>
          <a:xfrm>
            <a:off x="1151905" y="995737"/>
            <a:ext cx="1252917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标题 1"/>
          <p:cNvSpPr>
            <a:spLocks noGrp="1"/>
          </p:cNvSpPr>
          <p:nvPr>
            <p:ph type="title"/>
          </p:nvPr>
        </p:nvSpPr>
        <p:spPr>
          <a:xfrm>
            <a:off x="1079897" y="432420"/>
            <a:ext cx="4752528" cy="576064"/>
          </a:xfrm>
        </p:spPr>
        <p:txBody>
          <a:bodyPr vert="horz" lIns="123444" tIns="61722" rIns="123444" bIns="61722" rtlCol="0" anchor="ctr">
            <a:noAutofit/>
          </a:bodyPr>
          <a:lstStyle>
            <a:lvl1pPr>
              <a:defRPr lang="zh-CN" altLang="en-US" sz="28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marL="0" lvl="0" algn="l"/>
            <a:r>
              <a:rPr lang="zh-CN" altLang="en-US" dirty="0" smtClean="0"/>
              <a:t>单击此处编辑母版标题样式</a:t>
            </a:r>
            <a:endParaRPr lang="zh-CN" altLang="en-US" dirty="0"/>
          </a:p>
        </p:txBody>
      </p:sp>
      <p:grpSp>
        <p:nvGrpSpPr>
          <p:cNvPr id="22" name="组合 21"/>
          <p:cNvGrpSpPr/>
          <p:nvPr userDrawn="1"/>
        </p:nvGrpSpPr>
        <p:grpSpPr>
          <a:xfrm>
            <a:off x="527007" y="373550"/>
            <a:ext cx="439257" cy="439257"/>
            <a:chOff x="1517331" y="1125257"/>
            <a:chExt cx="2204282" cy="2204282"/>
          </a:xfrm>
          <a:effectLst>
            <a:outerShdw blurRad="50800" dist="38100" dir="5400000" algn="t" rotWithShape="0">
              <a:prstClr val="black">
                <a:alpha val="40000"/>
              </a:prstClr>
            </a:outerShdw>
          </a:effectLst>
        </p:grpSpPr>
        <p:sp>
          <p:nvSpPr>
            <p:cNvPr id="23" name="椭圆 22"/>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59000" sy="5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1719372" y="1327298"/>
              <a:ext cx="1800200" cy="1800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28" name="组合 27"/>
          <p:cNvGrpSpPr/>
          <p:nvPr userDrawn="1"/>
        </p:nvGrpSpPr>
        <p:grpSpPr>
          <a:xfrm>
            <a:off x="775920" y="494338"/>
            <a:ext cx="326231" cy="326231"/>
            <a:chOff x="1517331" y="1125257"/>
            <a:chExt cx="2204282" cy="2204282"/>
          </a:xfrm>
          <a:effectLst>
            <a:outerShdw blurRad="50800" dist="38100" dir="5400000" algn="t" rotWithShape="0">
              <a:prstClr val="black">
                <a:alpha val="40000"/>
              </a:prstClr>
            </a:outerShdw>
          </a:effectLst>
        </p:grpSpPr>
        <p:sp>
          <p:nvSpPr>
            <p:cNvPr id="29" name="椭圆 28"/>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29000" sy="2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1719372" y="1327298"/>
              <a:ext cx="1800200" cy="18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par>
                                <p:cTn id="15" presetID="31" presetClass="entr" presetSubtype="0" fill="hold" grpId="0" nodeType="withEffect">
                                  <p:stCondLst>
                                    <p:cond delay="0"/>
                                  </p:stCondLst>
                                  <p:iterate type="lt">
                                    <p:tmPct val="5000"/>
                                  </p:iterate>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fltVal val="0"/>
                                          </p:val>
                                        </p:tav>
                                        <p:tav tm="100000">
                                          <p:val>
                                            <p:strVal val="#ppt_h"/>
                                          </p:val>
                                        </p:tav>
                                      </p:tavLst>
                                    </p:anim>
                                    <p:anim calcmode="lin" valueType="num">
                                      <p:cBhvr>
                                        <p:cTn id="19" dur="1000" fill="hold"/>
                                        <p:tgtEl>
                                          <p:spTgt spid="20"/>
                                        </p:tgtEl>
                                        <p:attrNameLst>
                                          <p:attrName>style.rotation</p:attrName>
                                        </p:attrNameLst>
                                      </p:cBhvr>
                                      <p:tavLst>
                                        <p:tav tm="0">
                                          <p:val>
                                            <p:fltVal val="90"/>
                                          </p:val>
                                        </p:tav>
                                        <p:tav tm="100000">
                                          <p:val>
                                            <p:fltVal val="0"/>
                                          </p:val>
                                        </p:tav>
                                      </p:tavLst>
                                    </p:anim>
                                    <p:animEffect transition="in" filter="fade">
                                      <p:cBhvr>
                                        <p:cTn id="2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ECB4F7-CDA6-4D6A-8231-574AF9D1186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460C981-4EE3-450C-BD26-AA72518E114D}"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84055" y="315398"/>
            <a:ext cx="4500979" cy="1342275"/>
          </a:xfrm>
        </p:spPr>
        <p:txBody>
          <a:bodyPr anchor="b"/>
          <a:lstStyle>
            <a:lvl1pPr algn="l">
              <a:defRPr sz="27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348920" y="315399"/>
            <a:ext cx="7648101" cy="6760887"/>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84055" y="1657674"/>
            <a:ext cx="4500979" cy="5418612"/>
          </a:xfrm>
        </p:spPr>
        <p:txBody>
          <a:bodyPr/>
          <a:lstStyle>
            <a:lvl1pPr marL="0" indent="0">
              <a:buNone/>
              <a:defRPr sz="1900"/>
            </a:lvl1pPr>
            <a:lvl2pPr marL="617220" indent="0">
              <a:buNone/>
              <a:defRPr sz="1600"/>
            </a:lvl2pPr>
            <a:lvl3pPr marL="1234440" indent="0">
              <a:buNone/>
              <a:defRPr sz="1400"/>
            </a:lvl3pPr>
            <a:lvl4pPr marL="1851660" indent="0">
              <a:buNone/>
              <a:defRPr sz="1200"/>
            </a:lvl4pPr>
            <a:lvl5pPr marL="2468880" indent="0">
              <a:buNone/>
              <a:defRPr sz="1200"/>
            </a:lvl5pPr>
            <a:lvl6pPr marL="3086100" indent="0">
              <a:buNone/>
              <a:defRPr sz="1200"/>
            </a:lvl6pPr>
            <a:lvl7pPr marL="3703320" indent="0">
              <a:buNone/>
              <a:defRPr sz="1200"/>
            </a:lvl7pPr>
            <a:lvl8pPr marL="4320540" indent="0">
              <a:buNone/>
              <a:defRPr sz="1200"/>
            </a:lvl8pPr>
            <a:lvl9pPr marL="4937760" indent="0">
              <a:buNone/>
              <a:defRPr sz="12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32ECB4F7-CDA6-4D6A-8231-574AF9D1186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460C981-4EE3-450C-BD26-AA72518E114D}"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99000">
              <a:schemeClr val="bg1">
                <a:lumMod val="95000"/>
              </a:schemeClr>
            </a:gs>
          </a:gsLst>
          <a:lin ang="16200000" scaled="1"/>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84054" y="317232"/>
            <a:ext cx="12312968" cy="1320271"/>
          </a:xfrm>
          <a:prstGeom prst="rect">
            <a:avLst/>
          </a:prstGeom>
        </p:spPr>
        <p:txBody>
          <a:bodyPr vert="horz" lIns="123444" tIns="61722" rIns="123444" bIns="61722"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84054" y="1848380"/>
            <a:ext cx="12312968" cy="5227906"/>
          </a:xfrm>
          <a:prstGeom prst="rect">
            <a:avLst/>
          </a:prstGeom>
        </p:spPr>
        <p:txBody>
          <a:bodyPr vert="horz" lIns="123444" tIns="61722" rIns="123444" bIns="61722"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84054" y="7342173"/>
            <a:ext cx="3192251" cy="421753"/>
          </a:xfrm>
          <a:prstGeom prst="rect">
            <a:avLst/>
          </a:prstGeom>
        </p:spPr>
        <p:txBody>
          <a:bodyPr vert="horz" lIns="123444" tIns="61722" rIns="123444" bIns="61722" rtlCol="0" anchor="ctr"/>
          <a:lstStyle>
            <a:lvl1pPr algn="l">
              <a:defRPr sz="1600">
                <a:solidFill>
                  <a:schemeClr val="tx1">
                    <a:tint val="75000"/>
                  </a:schemeClr>
                </a:solidFill>
              </a:defRPr>
            </a:lvl1pPr>
          </a:lstStyle>
          <a:p>
            <a:fld id="{32ECB4F7-CDA6-4D6A-8231-574AF9D11862}" type="datetimeFigureOut">
              <a:rPr lang="zh-CN" altLang="en-US" smtClean="0"/>
            </a:fld>
            <a:endParaRPr lang="zh-CN" altLang="en-US"/>
          </a:p>
        </p:txBody>
      </p:sp>
      <p:sp>
        <p:nvSpPr>
          <p:cNvPr id="5" name="页脚占位符 4"/>
          <p:cNvSpPr>
            <a:spLocks noGrp="1"/>
          </p:cNvSpPr>
          <p:nvPr>
            <p:ph type="ftr" sz="quarter" idx="3"/>
          </p:nvPr>
        </p:nvSpPr>
        <p:spPr>
          <a:xfrm>
            <a:off x="4674368" y="7342173"/>
            <a:ext cx="4332340" cy="421753"/>
          </a:xfrm>
          <a:prstGeom prst="rect">
            <a:avLst/>
          </a:prstGeom>
        </p:spPr>
        <p:txBody>
          <a:bodyPr vert="horz" lIns="123444" tIns="61722" rIns="123444" bIns="61722"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804770" y="7342173"/>
            <a:ext cx="3192251" cy="421753"/>
          </a:xfrm>
          <a:prstGeom prst="rect">
            <a:avLst/>
          </a:prstGeom>
        </p:spPr>
        <p:txBody>
          <a:bodyPr vert="horz" lIns="123444" tIns="61722" rIns="123444" bIns="61722" rtlCol="0" anchor="ctr"/>
          <a:lstStyle>
            <a:lvl1pPr algn="r">
              <a:defRPr sz="1600">
                <a:solidFill>
                  <a:schemeClr val="tx1">
                    <a:tint val="75000"/>
                  </a:schemeClr>
                </a:solidFill>
              </a:defRPr>
            </a:lvl1pPr>
          </a:lstStyle>
          <a:p>
            <a:fld id="{8460C981-4EE3-450C-BD26-AA72518E114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par>
    </p:tnLst>
  </p:timing>
  <p:txStyles>
    <p:titleStyle>
      <a:lvl1pPr algn="ctr" defTabSz="1234440" rtl="0" eaLnBrk="1" latinLnBrk="0" hangingPunct="1">
        <a:spcBef>
          <a:spcPct val="0"/>
        </a:spcBef>
        <a:buNone/>
        <a:defRPr sz="5900" kern="1200">
          <a:solidFill>
            <a:schemeClr val="tx1"/>
          </a:solidFill>
          <a:latin typeface="+mj-lt"/>
          <a:ea typeface="+mj-ea"/>
          <a:cs typeface="+mj-cs"/>
        </a:defRPr>
      </a:lvl1pPr>
    </p:titleStyle>
    <p:bodyStyle>
      <a:lvl1pPr marL="462915" indent="-462915" algn="l" defTabSz="123444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1003300" indent="-386080" algn="l" defTabSz="123444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43050" indent="-308610" algn="l" defTabSz="12344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60270" indent="-308610" algn="l" defTabSz="12344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77490" indent="-308610" algn="l" defTabSz="12344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94710" indent="-308610" algn="l" defTabSz="12344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4011930" indent="-308610" algn="l" defTabSz="12344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629150" indent="-308610" algn="l" defTabSz="12344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246370" indent="-308610" algn="l" defTabSz="12344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34440" rtl="0" eaLnBrk="1" latinLnBrk="0" hangingPunct="1">
        <a:defRPr sz="2400" kern="1200">
          <a:solidFill>
            <a:schemeClr val="tx1"/>
          </a:solidFill>
          <a:latin typeface="+mn-lt"/>
          <a:ea typeface="+mn-ea"/>
          <a:cs typeface="+mn-cs"/>
        </a:defRPr>
      </a:lvl1pPr>
      <a:lvl2pPr marL="617220" algn="l" defTabSz="1234440" rtl="0" eaLnBrk="1" latinLnBrk="0" hangingPunct="1">
        <a:defRPr sz="2400" kern="1200">
          <a:solidFill>
            <a:schemeClr val="tx1"/>
          </a:solidFill>
          <a:latin typeface="+mn-lt"/>
          <a:ea typeface="+mn-ea"/>
          <a:cs typeface="+mn-cs"/>
        </a:defRPr>
      </a:lvl2pPr>
      <a:lvl3pPr marL="1234440" algn="l" defTabSz="1234440" rtl="0" eaLnBrk="1" latinLnBrk="0" hangingPunct="1">
        <a:defRPr sz="2400" kern="1200">
          <a:solidFill>
            <a:schemeClr val="tx1"/>
          </a:solidFill>
          <a:latin typeface="+mn-lt"/>
          <a:ea typeface="+mn-ea"/>
          <a:cs typeface="+mn-cs"/>
        </a:defRPr>
      </a:lvl3pPr>
      <a:lvl4pPr marL="1851660" algn="l" defTabSz="1234440" rtl="0" eaLnBrk="1" latinLnBrk="0" hangingPunct="1">
        <a:defRPr sz="2400" kern="1200">
          <a:solidFill>
            <a:schemeClr val="tx1"/>
          </a:solidFill>
          <a:latin typeface="+mn-lt"/>
          <a:ea typeface="+mn-ea"/>
          <a:cs typeface="+mn-cs"/>
        </a:defRPr>
      </a:lvl4pPr>
      <a:lvl5pPr marL="2468880" algn="l" defTabSz="1234440" rtl="0" eaLnBrk="1" latinLnBrk="0" hangingPunct="1">
        <a:defRPr sz="2400" kern="1200">
          <a:solidFill>
            <a:schemeClr val="tx1"/>
          </a:solidFill>
          <a:latin typeface="+mn-lt"/>
          <a:ea typeface="+mn-ea"/>
          <a:cs typeface="+mn-cs"/>
        </a:defRPr>
      </a:lvl5pPr>
      <a:lvl6pPr marL="3086100" algn="l" defTabSz="1234440" rtl="0" eaLnBrk="1" latinLnBrk="0" hangingPunct="1">
        <a:defRPr sz="2400" kern="1200">
          <a:solidFill>
            <a:schemeClr val="tx1"/>
          </a:solidFill>
          <a:latin typeface="+mn-lt"/>
          <a:ea typeface="+mn-ea"/>
          <a:cs typeface="+mn-cs"/>
        </a:defRPr>
      </a:lvl6pPr>
      <a:lvl7pPr marL="3703320" algn="l" defTabSz="1234440" rtl="0" eaLnBrk="1" latinLnBrk="0" hangingPunct="1">
        <a:defRPr sz="2400" kern="1200">
          <a:solidFill>
            <a:schemeClr val="tx1"/>
          </a:solidFill>
          <a:latin typeface="+mn-lt"/>
          <a:ea typeface="+mn-ea"/>
          <a:cs typeface="+mn-cs"/>
        </a:defRPr>
      </a:lvl7pPr>
      <a:lvl8pPr marL="4320540" algn="l" defTabSz="1234440" rtl="0" eaLnBrk="1" latinLnBrk="0" hangingPunct="1">
        <a:defRPr sz="2400" kern="1200">
          <a:solidFill>
            <a:schemeClr val="tx1"/>
          </a:solidFill>
          <a:latin typeface="+mn-lt"/>
          <a:ea typeface="+mn-ea"/>
          <a:cs typeface="+mn-cs"/>
        </a:defRPr>
      </a:lvl8pPr>
      <a:lvl9pPr marL="4937760" algn="l" defTabSz="12344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6.xml"/><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6.xml"/><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6.xml"/><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6.xml"/><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image" Target="../media/image23.jpe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6.xml"/><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6.xml"/><Relationship Id="rId4" Type="http://schemas.openxmlformats.org/officeDocument/2006/relationships/image" Target="../media/image30.png"/><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image" Target="../media/image31.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8.xml"/><Relationship Id="rId2" Type="http://schemas.openxmlformats.org/officeDocument/2006/relationships/image" Target="../media/image32.png"/><Relationship Id="rId1" Type="http://schemas.openxmlformats.org/officeDocument/2006/relationships/hyperlink" Target="https://www.freeppt7.com/"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6.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3000"/>
              </a:schemeClr>
            </a:gs>
            <a:gs pos="99000">
              <a:schemeClr val="bg1">
                <a:lumMod val="95000"/>
              </a:schemeClr>
            </a:gs>
          </a:gsLst>
          <a:lin ang="16200000" scaled="1"/>
        </a:gradFill>
        <a:effectLst/>
      </p:bgPr>
    </p:bg>
    <p:spTree>
      <p:nvGrpSpPr>
        <p:cNvPr id="1" name=""/>
        <p:cNvGrpSpPr/>
        <p:nvPr/>
      </p:nvGrpSpPr>
      <p:grpSpPr>
        <a:xfrm>
          <a:off x="0" y="0"/>
          <a:ext cx="0" cy="0"/>
          <a:chOff x="0" y="0"/>
          <a:chExt cx="0" cy="0"/>
        </a:xfrm>
      </p:grpSpPr>
      <p:pic>
        <p:nvPicPr>
          <p:cNvPr id="1026" name="Picture 2" descr="C:\Users\Administrator\Desktop\12311.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259" y="6350"/>
            <a:ext cx="13677900" cy="7915275"/>
          </a:xfrm>
          <a:prstGeom prst="rect">
            <a:avLst/>
          </a:prstGeom>
          <a:noFill/>
          <a:extLst>
            <a:ext uri="{909E8E84-426E-40DD-AFC4-6F175D3DCCD1}">
              <a14:hiddenFill xmlns:a14="http://schemas.microsoft.com/office/drawing/2010/main">
                <a:solidFill>
                  <a:srgbClr val="FFFFFF"/>
                </a:solidFill>
              </a14:hiddenFill>
            </a:ext>
          </a:extLst>
        </p:spPr>
      </p:pic>
      <p:pic>
        <p:nvPicPr>
          <p:cNvPr id="78" name="震撼呐喊节奏空旷.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7425713" y="-3576832"/>
            <a:ext cx="609600" cy="609600"/>
          </a:xfrm>
          <a:prstGeom prst="rect">
            <a:avLst/>
          </a:prstGeom>
        </p:spPr>
      </p:pic>
      <p:sp>
        <p:nvSpPr>
          <p:cNvPr id="16" name="TextBox 15"/>
          <p:cNvSpPr txBox="1"/>
          <p:nvPr/>
        </p:nvSpPr>
        <p:spPr>
          <a:xfrm>
            <a:off x="5877908" y="1726005"/>
            <a:ext cx="6912768" cy="1068070"/>
          </a:xfrm>
          <a:prstGeom prst="rect">
            <a:avLst/>
          </a:prstGeom>
          <a:noFill/>
          <a:effectLst/>
        </p:spPr>
        <p:txBody>
          <a:bodyPr wrap="square">
            <a:spAutoFit/>
          </a:bodyPr>
          <a:lstStyle/>
          <a:p>
            <a:pPr algn="r" fontAlgn="auto">
              <a:lnSpc>
                <a:spcPts val="2500"/>
              </a:lnSpc>
              <a:spcBef>
                <a:spcPts val="0"/>
              </a:spcBef>
              <a:spcAft>
                <a:spcPts val="0"/>
              </a:spcAft>
              <a:defRPr/>
            </a:pPr>
            <a:r>
              <a:rPr lang="en-US" altLang="zh-CN" sz="7200" dirty="0" smtClean="0">
                <a:ln w="6350">
                  <a:noFill/>
                </a:ln>
                <a:gradFill>
                  <a:gsLst>
                    <a:gs pos="0">
                      <a:schemeClr val="accent1"/>
                    </a:gs>
                    <a:gs pos="49600">
                      <a:srgbClr val="7EB18D"/>
                    </a:gs>
                    <a:gs pos="100000">
                      <a:srgbClr val="FFB329"/>
                    </a:gs>
                  </a:gsLst>
                  <a:lin ang="7530000" scaled="0"/>
                </a:gradFill>
                <a:latin typeface="Impact" panose="020B0806030902050204" pitchFamily="34" charset="0"/>
                <a:ea typeface="微软雅黑" panose="020B0503020204020204" pitchFamily="34" charset="-122"/>
              </a:rPr>
              <a:t>201X</a:t>
            </a:r>
            <a:r>
              <a:rPr lang="zh-CN" altLang="en-US" sz="4400" b="1" dirty="0" smtClean="0">
                <a:ln w="6350">
                  <a:noFill/>
                </a:ln>
                <a:gradFill>
                  <a:gsLst>
                    <a:gs pos="0">
                      <a:schemeClr val="accent1"/>
                    </a:gs>
                    <a:gs pos="49600">
                      <a:srgbClr val="7EB18D"/>
                    </a:gs>
                    <a:gs pos="100000">
                      <a:srgbClr val="FFB329"/>
                    </a:gs>
                  </a:gsLst>
                  <a:lin ang="7530000" scaled="0"/>
                </a:gradFill>
                <a:latin typeface="Impact" panose="020B0806030902050204" pitchFamily="34" charset="0"/>
                <a:ea typeface="微软雅黑" panose="020B0503020204020204" pitchFamily="34" charset="-122"/>
              </a:rPr>
              <a:t>工作总结汇报</a:t>
            </a:r>
            <a:endParaRPr lang="zh-CN" altLang="en-US" sz="3600" b="1" dirty="0">
              <a:ln w="6350">
                <a:noFill/>
              </a:ln>
              <a:gradFill>
                <a:gsLst>
                  <a:gs pos="0">
                    <a:schemeClr val="accent1"/>
                  </a:gs>
                  <a:gs pos="49600">
                    <a:srgbClr val="7EB18D"/>
                  </a:gs>
                  <a:gs pos="100000">
                    <a:srgbClr val="FFB329"/>
                  </a:gs>
                </a:gsLst>
                <a:lin ang="7530000" scaled="0"/>
              </a:gradFill>
              <a:latin typeface="Modern No. 20" panose="02070704070505020303" pitchFamily="18" charset="0"/>
              <a:ea typeface="微软雅黑" panose="020B0503020204020204" pitchFamily="34" charset="-122"/>
            </a:endParaRPr>
          </a:p>
        </p:txBody>
      </p:sp>
      <p:sp>
        <p:nvSpPr>
          <p:cNvPr id="20" name="TextBox 19"/>
          <p:cNvSpPr txBox="1"/>
          <p:nvPr/>
        </p:nvSpPr>
        <p:spPr>
          <a:xfrm>
            <a:off x="8830236" y="2095133"/>
            <a:ext cx="3940502" cy="400110"/>
          </a:xfrm>
          <a:prstGeom prst="rect">
            <a:avLst/>
          </a:prstGeom>
          <a:noFill/>
        </p:spPr>
        <p:txBody>
          <a:bodyPr wrap="none" rtlCol="0">
            <a:spAutoFit/>
          </a:bodyPr>
          <a:lstStyle/>
          <a:p>
            <a:r>
              <a:rPr lang="en-US" altLang="zh-CN" sz="2000" b="1" dirty="0" smtClean="0">
                <a:solidFill>
                  <a:schemeClr val="bg1">
                    <a:lumMod val="50000"/>
                  </a:schemeClr>
                </a:solidFill>
                <a:latin typeface="Bodoni MT Condensed" panose="02070606080606020203" pitchFamily="18" charset="0"/>
              </a:rPr>
              <a:t>Business </a:t>
            </a:r>
            <a:r>
              <a:rPr lang="en-US" altLang="zh-CN" sz="2000" b="1" dirty="0" err="1" smtClean="0">
                <a:solidFill>
                  <a:schemeClr val="bg1">
                    <a:lumMod val="50000"/>
                  </a:schemeClr>
                </a:solidFill>
                <a:latin typeface="Bodoni MT Condensed" panose="02070606080606020203" pitchFamily="18" charset="0"/>
              </a:rPr>
              <a:t>powerpoint</a:t>
            </a:r>
            <a:r>
              <a:rPr lang="en-US" altLang="zh-CN" sz="2000" b="1" dirty="0" smtClean="0">
                <a:solidFill>
                  <a:schemeClr val="bg1">
                    <a:lumMod val="50000"/>
                  </a:schemeClr>
                </a:solidFill>
                <a:latin typeface="Bodoni MT Condensed" panose="02070606080606020203" pitchFamily="18" charset="0"/>
              </a:rPr>
              <a:t> template for reporting</a:t>
            </a:r>
            <a:endParaRPr lang="zh-CN" altLang="en-US" sz="2000" b="1" dirty="0">
              <a:solidFill>
                <a:schemeClr val="bg1">
                  <a:lumMod val="50000"/>
                </a:schemeClr>
              </a:solidFill>
              <a:latin typeface="Bodoni MT Condensed" panose="02070606080606020203"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500" advClick="0" advTm="0">
        <p:checker/>
      </p:transition>
    </mc:Choice>
    <mc:Fallback>
      <p:transition spd="slow" advClick="0"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8"/>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Effect transition="in" filter="fade">
                                      <p:cBhvr>
                                        <p:cTn id="12" dur="500"/>
                                        <p:tgtEl>
                                          <p:spTgt spid="16"/>
                                        </p:tgtEl>
                                      </p:cBhvr>
                                    </p:animEffect>
                                  </p:childTnLst>
                                </p:cTn>
                              </p:par>
                              <p:par>
                                <p:cTn id="13" presetID="47" presetClass="entr" presetSubtype="0" fill="hold" grpId="0" nodeType="withEffect">
                                  <p:stCondLst>
                                    <p:cond delay="50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8" repeatCount="indefinite" fill="remove" display="0">
                  <p:stCondLst>
                    <p:cond delay="indefinite"/>
                  </p:stCondLst>
                  <p:endCondLst>
                    <p:cond evt="onStopAudio" delay="0">
                      <p:tgtEl>
                        <p:sldTgt/>
                      </p:tgtEl>
                    </p:cond>
                  </p:endCondLst>
                </p:cTn>
                <p:tgtEl>
                  <p:spTgt spid="78"/>
                </p:tgtEl>
              </p:cMediaNode>
            </p:audio>
          </p:childTnLst>
        </p:cTn>
      </p:par>
    </p:tnLst>
    <p:bldLst>
      <p:bldP spid="16" grpId="0" bldLvl="0" animBg="1"/>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圆角矩形 71"/>
          <p:cNvSpPr/>
          <p:nvPr/>
        </p:nvSpPr>
        <p:spPr>
          <a:xfrm>
            <a:off x="2689606" y="2312557"/>
            <a:ext cx="2782779" cy="507490"/>
          </a:xfrm>
          <a:prstGeom prst="roundRect">
            <a:avLst/>
          </a:prstGeom>
          <a:solidFill>
            <a:schemeClr val="accent1"/>
          </a:solidFill>
          <a:ln>
            <a:noFill/>
          </a:ln>
          <a:effectLst>
            <a:outerShdw blurRad="152400" dist="152400" dir="5400000" sx="94000" sy="94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p:cNvSpPr/>
          <p:nvPr/>
        </p:nvSpPr>
        <p:spPr>
          <a:xfrm>
            <a:off x="8064673" y="2294519"/>
            <a:ext cx="2782779" cy="507490"/>
          </a:xfrm>
          <a:prstGeom prst="roundRect">
            <a:avLst/>
          </a:prstGeom>
          <a:solidFill>
            <a:schemeClr val="accent1"/>
          </a:solidFill>
          <a:ln>
            <a:noFill/>
          </a:ln>
          <a:effectLst>
            <a:outerShdw blurRad="152400" dist="152400" dir="5400000" sx="94000" sy="94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2"/>
          <p:cNvSpPr>
            <a:spLocks noGrp="1"/>
          </p:cNvSpPr>
          <p:nvPr>
            <p:ph type="title"/>
          </p:nvPr>
        </p:nvSpPr>
        <p:spPr/>
        <p:txBody>
          <a:bodyPr/>
          <a:lstStyle/>
          <a:p>
            <a:pPr algn="l"/>
            <a:r>
              <a:rPr lang="zh-CN" altLang="en-US" dirty="0" smtClean="0"/>
              <a:t>去年相比</a:t>
            </a:r>
            <a:endParaRPr lang="zh-CN" altLang="en-US" dirty="0"/>
          </a:p>
        </p:txBody>
      </p:sp>
      <p:cxnSp>
        <p:nvCxnSpPr>
          <p:cNvPr id="54" name="直接连接符 53"/>
          <p:cNvCxnSpPr/>
          <p:nvPr/>
        </p:nvCxnSpPr>
        <p:spPr bwMode="auto">
          <a:xfrm>
            <a:off x="6854339" y="1728564"/>
            <a:ext cx="0" cy="2182966"/>
          </a:xfrm>
          <a:prstGeom prst="line">
            <a:avLst/>
          </a:prstGeom>
          <a:solidFill>
            <a:schemeClr val="accent1"/>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直接连接符 54"/>
          <p:cNvCxnSpPr/>
          <p:nvPr/>
        </p:nvCxnSpPr>
        <p:spPr bwMode="auto">
          <a:xfrm>
            <a:off x="6854339" y="4936966"/>
            <a:ext cx="0" cy="2182966"/>
          </a:xfrm>
          <a:prstGeom prst="line">
            <a:avLst/>
          </a:prstGeom>
          <a:solidFill>
            <a:schemeClr val="accent1"/>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 name="椭圆 55"/>
          <p:cNvSpPr/>
          <p:nvPr/>
        </p:nvSpPr>
        <p:spPr bwMode="auto">
          <a:xfrm>
            <a:off x="6241674" y="3710642"/>
            <a:ext cx="1225330" cy="1226323"/>
          </a:xfrm>
          <a:prstGeom prst="ellipse">
            <a:avLst/>
          </a:prstGeom>
          <a:solidFill>
            <a:schemeClr val="accent2"/>
          </a:solidFill>
          <a:ln w="9525" cap="flat" cmpd="sng" algn="ctr">
            <a:solidFill>
              <a:srgbClr val="F8F8F8"/>
            </a:solidFill>
            <a:prstDash val="solid"/>
            <a:round/>
            <a:headEnd type="none" w="med" len="med"/>
            <a:tailEnd type="none" w="med" len="med"/>
          </a:ln>
          <a:effectLst/>
        </p:spPr>
        <p:txBody>
          <a:bodyPr vert="horz" wrap="square" lIns="136822" tIns="68411" rIns="136822" bIns="68411" numCol="1" rtlCol="0" anchor="t" anchorCtr="0" compatLnSpc="1"/>
          <a:lstStyle/>
          <a:p>
            <a:pPr defTabSz="1367790"/>
            <a:endParaRPr lang="zh-CN" altLang="en-US" sz="1800"/>
          </a:p>
        </p:txBody>
      </p:sp>
      <p:sp>
        <p:nvSpPr>
          <p:cNvPr id="57" name="TextBox 56"/>
          <p:cNvSpPr txBox="1"/>
          <p:nvPr/>
        </p:nvSpPr>
        <p:spPr>
          <a:xfrm>
            <a:off x="2583793" y="2299477"/>
            <a:ext cx="2904490" cy="527685"/>
          </a:xfrm>
          <a:prstGeom prst="rect">
            <a:avLst/>
          </a:prstGeom>
          <a:noFill/>
        </p:spPr>
        <p:txBody>
          <a:bodyPr wrap="none" lIns="136822" tIns="68411" rIns="136822" bIns="68411" rtlCol="0">
            <a:spAutoFit/>
          </a:bodyPr>
          <a:lstStyle/>
          <a:p>
            <a:pPr algn="r"/>
            <a:r>
              <a:rPr lang="en-US" altLang="zh-CN" b="1" dirty="0">
                <a:solidFill>
                  <a:schemeClr val="bg1"/>
                </a:solidFill>
                <a:latin typeface="+mn-ea"/>
                <a:ea typeface="+mn-ea"/>
              </a:rPr>
              <a:t>20XX</a:t>
            </a:r>
            <a:r>
              <a:rPr lang="zh-CN" altLang="en-US" b="1" dirty="0">
                <a:solidFill>
                  <a:schemeClr val="bg1"/>
                </a:solidFill>
                <a:latin typeface="+mn-ea"/>
                <a:ea typeface="+mn-ea"/>
              </a:rPr>
              <a:t>年上半年情况</a:t>
            </a:r>
            <a:endParaRPr lang="zh-CN" altLang="en-US" b="1" dirty="0">
              <a:solidFill>
                <a:schemeClr val="bg1"/>
              </a:solidFill>
              <a:latin typeface="+mn-ea"/>
              <a:ea typeface="+mn-ea"/>
            </a:endParaRPr>
          </a:p>
        </p:txBody>
      </p:sp>
      <p:sp>
        <p:nvSpPr>
          <p:cNvPr id="58" name="TextBox 57"/>
          <p:cNvSpPr txBox="1"/>
          <p:nvPr/>
        </p:nvSpPr>
        <p:spPr>
          <a:xfrm>
            <a:off x="8066035" y="2299477"/>
            <a:ext cx="2904490" cy="527685"/>
          </a:xfrm>
          <a:prstGeom prst="rect">
            <a:avLst/>
          </a:prstGeom>
          <a:noFill/>
        </p:spPr>
        <p:txBody>
          <a:bodyPr wrap="none" lIns="136822" tIns="68411" rIns="136822" bIns="68411" rtlCol="0">
            <a:spAutoFit/>
          </a:bodyPr>
          <a:lstStyle/>
          <a:p>
            <a:r>
              <a:rPr lang="en-US" altLang="zh-CN" b="1" dirty="0">
                <a:solidFill>
                  <a:schemeClr val="bg1"/>
                </a:solidFill>
                <a:latin typeface="+mn-ea"/>
                <a:ea typeface="+mn-ea"/>
              </a:rPr>
              <a:t>20XX</a:t>
            </a:r>
            <a:r>
              <a:rPr lang="zh-CN" altLang="en-US" b="1" dirty="0">
                <a:solidFill>
                  <a:schemeClr val="bg1"/>
                </a:solidFill>
                <a:latin typeface="+mn-ea"/>
                <a:ea typeface="+mn-ea"/>
              </a:rPr>
              <a:t>年上半年情况</a:t>
            </a:r>
            <a:endParaRPr lang="zh-CN" altLang="en-US" b="1" dirty="0">
              <a:solidFill>
                <a:schemeClr val="bg1"/>
              </a:solidFill>
              <a:latin typeface="+mn-ea"/>
              <a:ea typeface="+mn-ea"/>
            </a:endParaRPr>
          </a:p>
        </p:txBody>
      </p:sp>
      <p:sp>
        <p:nvSpPr>
          <p:cNvPr id="59" name="TextBox 58"/>
          <p:cNvSpPr txBox="1"/>
          <p:nvPr/>
        </p:nvSpPr>
        <p:spPr>
          <a:xfrm>
            <a:off x="1511945" y="2939974"/>
            <a:ext cx="4081558" cy="876822"/>
          </a:xfrm>
          <a:prstGeom prst="rect">
            <a:avLst/>
          </a:prstGeom>
          <a:noFill/>
        </p:spPr>
        <p:txBody>
          <a:bodyPr wrap="square" lIns="136822" tIns="68411" rIns="136822" bIns="68411" rtlCol="0">
            <a:spAutoFit/>
          </a:bodyPr>
          <a:lstStyle/>
          <a:p>
            <a:pPr algn="r"/>
            <a:r>
              <a:rPr lang="zh-CN" altLang="en-US" sz="1600" dirty="0">
                <a:solidFill>
                  <a:schemeClr val="bg2"/>
                </a:solidFill>
                <a:latin typeface="+mn-ea"/>
                <a:ea typeface="+mn-ea"/>
              </a:rPr>
              <a:t>这里输入简要文字说明这里输入简要文字说明这里输入简要文字说明</a:t>
            </a:r>
            <a:endParaRPr lang="zh-CN" altLang="en-US" sz="1600" dirty="0">
              <a:solidFill>
                <a:schemeClr val="bg2"/>
              </a:solidFill>
              <a:latin typeface="+mn-ea"/>
              <a:ea typeface="+mn-ea"/>
            </a:endParaRPr>
          </a:p>
          <a:p>
            <a:pPr algn="r"/>
            <a:r>
              <a:rPr lang="zh-CN" altLang="en-US" sz="1600" dirty="0">
                <a:solidFill>
                  <a:schemeClr val="bg2"/>
                </a:solidFill>
                <a:latin typeface="+mn-ea"/>
                <a:ea typeface="+mn-ea"/>
              </a:rPr>
              <a:t>这里输入简要文字说明</a:t>
            </a:r>
            <a:endParaRPr lang="zh-CN" altLang="en-US" sz="1600" dirty="0">
              <a:solidFill>
                <a:schemeClr val="bg2"/>
              </a:solidFill>
              <a:latin typeface="+mn-ea"/>
              <a:ea typeface="+mn-ea"/>
            </a:endParaRPr>
          </a:p>
        </p:txBody>
      </p:sp>
      <p:sp>
        <p:nvSpPr>
          <p:cNvPr id="60" name="TextBox 59"/>
          <p:cNvSpPr txBox="1"/>
          <p:nvPr/>
        </p:nvSpPr>
        <p:spPr>
          <a:xfrm>
            <a:off x="7920657" y="2939974"/>
            <a:ext cx="4081558" cy="876822"/>
          </a:xfrm>
          <a:prstGeom prst="rect">
            <a:avLst/>
          </a:prstGeom>
          <a:noFill/>
        </p:spPr>
        <p:txBody>
          <a:bodyPr wrap="square" lIns="136822" tIns="68411" rIns="136822" bIns="68411" rtlCol="0">
            <a:spAutoFit/>
          </a:bodyPr>
          <a:lstStyle/>
          <a:p>
            <a:r>
              <a:rPr lang="zh-CN" altLang="en-US" sz="1600" dirty="0">
                <a:solidFill>
                  <a:schemeClr val="bg2"/>
                </a:solidFill>
                <a:latin typeface="+mn-ea"/>
                <a:ea typeface="+mn-ea"/>
              </a:rPr>
              <a:t>这里输入简要文字说明这里输入简要文字说明这里输入简要文字说明</a:t>
            </a:r>
            <a:endParaRPr lang="zh-CN" altLang="en-US" sz="1600" dirty="0">
              <a:solidFill>
                <a:schemeClr val="bg2"/>
              </a:solidFill>
              <a:latin typeface="+mn-ea"/>
              <a:ea typeface="+mn-ea"/>
            </a:endParaRPr>
          </a:p>
          <a:p>
            <a:r>
              <a:rPr lang="zh-CN" altLang="en-US" sz="1600" dirty="0">
                <a:solidFill>
                  <a:schemeClr val="bg2"/>
                </a:solidFill>
                <a:latin typeface="+mn-ea"/>
                <a:ea typeface="+mn-ea"/>
              </a:rPr>
              <a:t>这里输入简要文字说明</a:t>
            </a:r>
            <a:endParaRPr lang="zh-CN" altLang="en-US" sz="1600" dirty="0">
              <a:solidFill>
                <a:schemeClr val="bg2"/>
              </a:solidFill>
              <a:latin typeface="+mn-ea"/>
              <a:ea typeface="+mn-ea"/>
            </a:endParaRPr>
          </a:p>
        </p:txBody>
      </p:sp>
      <p:sp>
        <p:nvSpPr>
          <p:cNvPr id="61" name="矩形 60"/>
          <p:cNvSpPr/>
          <p:nvPr/>
        </p:nvSpPr>
        <p:spPr bwMode="auto">
          <a:xfrm>
            <a:off x="3014827" y="4323804"/>
            <a:ext cx="2411864" cy="396232"/>
          </a:xfrm>
          <a:prstGeom prst="rect">
            <a:avLst/>
          </a:prstGeom>
          <a:solidFill>
            <a:schemeClr val="accent1"/>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38192" tIns="69096" rIns="138192" bIns="69096" spcCol="0" rtlCol="0" anchor="ctr"/>
          <a:lstStyle/>
          <a:p>
            <a:pPr algn="r"/>
            <a:r>
              <a:rPr lang="zh-CN" altLang="en-US" sz="2000" dirty="0">
                <a:solidFill>
                  <a:schemeClr val="lt1"/>
                </a:solidFill>
              </a:rPr>
              <a:t>计划完成：</a:t>
            </a:r>
            <a:r>
              <a:rPr lang="en-US" altLang="zh-CN" sz="2000" dirty="0">
                <a:solidFill>
                  <a:schemeClr val="lt1"/>
                </a:solidFill>
              </a:rPr>
              <a:t>60%</a:t>
            </a:r>
            <a:endParaRPr lang="zh-CN" altLang="en-US" sz="2000" dirty="0">
              <a:solidFill>
                <a:schemeClr val="lt1"/>
              </a:solidFill>
            </a:endParaRPr>
          </a:p>
        </p:txBody>
      </p:sp>
      <p:sp>
        <p:nvSpPr>
          <p:cNvPr id="62" name="矩形 61"/>
          <p:cNvSpPr/>
          <p:nvPr/>
        </p:nvSpPr>
        <p:spPr bwMode="auto">
          <a:xfrm>
            <a:off x="2038951" y="4822889"/>
            <a:ext cx="3387739" cy="396232"/>
          </a:xfrm>
          <a:prstGeom prst="rect">
            <a:avLst/>
          </a:prstGeom>
          <a:solidFill>
            <a:schemeClr val="accent3"/>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38192" tIns="69096" rIns="138192" bIns="69096" spcCol="0" rtlCol="0" anchor="ctr"/>
          <a:lstStyle/>
          <a:p>
            <a:pPr algn="r"/>
            <a:r>
              <a:rPr lang="zh-CN" altLang="en-US" sz="2000" dirty="0">
                <a:solidFill>
                  <a:schemeClr val="lt1"/>
                </a:solidFill>
              </a:rPr>
              <a:t>实际完成数：</a:t>
            </a:r>
            <a:r>
              <a:rPr lang="en-US" altLang="zh-CN" sz="2000" dirty="0">
                <a:solidFill>
                  <a:schemeClr val="lt1"/>
                </a:solidFill>
              </a:rPr>
              <a:t>555</a:t>
            </a:r>
            <a:r>
              <a:rPr lang="zh-CN" altLang="en-US" sz="2000" dirty="0">
                <a:solidFill>
                  <a:schemeClr val="lt1"/>
                </a:solidFill>
              </a:rPr>
              <a:t>万</a:t>
            </a:r>
            <a:endParaRPr lang="zh-CN" altLang="en-US" sz="2000" dirty="0">
              <a:solidFill>
                <a:schemeClr val="lt1"/>
              </a:solidFill>
            </a:endParaRPr>
          </a:p>
        </p:txBody>
      </p:sp>
      <p:sp>
        <p:nvSpPr>
          <p:cNvPr id="63" name="矩形 62"/>
          <p:cNvSpPr/>
          <p:nvPr/>
        </p:nvSpPr>
        <p:spPr bwMode="auto">
          <a:xfrm>
            <a:off x="2523665" y="5379011"/>
            <a:ext cx="2903029" cy="396232"/>
          </a:xfrm>
          <a:prstGeom prst="rect">
            <a:avLst/>
          </a:prstGeom>
          <a:solidFill>
            <a:schemeClr val="accent4"/>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38192" tIns="69096" rIns="138192" bIns="69096" spcCol="0" rtlCol="0" anchor="ctr"/>
          <a:lstStyle/>
          <a:p>
            <a:pPr algn="r"/>
            <a:r>
              <a:rPr lang="zh-CN" altLang="en-US" sz="2000" dirty="0">
                <a:solidFill>
                  <a:schemeClr val="lt1"/>
                </a:solidFill>
              </a:rPr>
              <a:t>回款数：</a:t>
            </a:r>
            <a:r>
              <a:rPr lang="en-US" altLang="zh-CN" sz="2000" dirty="0">
                <a:solidFill>
                  <a:schemeClr val="lt1"/>
                </a:solidFill>
              </a:rPr>
              <a:t>400</a:t>
            </a:r>
            <a:r>
              <a:rPr lang="zh-CN" altLang="en-US" sz="2000" dirty="0">
                <a:solidFill>
                  <a:schemeClr val="lt1"/>
                </a:solidFill>
              </a:rPr>
              <a:t>万</a:t>
            </a:r>
            <a:endParaRPr lang="zh-CN" altLang="en-US" sz="2000" dirty="0">
              <a:solidFill>
                <a:schemeClr val="lt1"/>
              </a:solidFill>
            </a:endParaRPr>
          </a:p>
        </p:txBody>
      </p:sp>
      <p:sp>
        <p:nvSpPr>
          <p:cNvPr id="64" name="矩形 63"/>
          <p:cNvSpPr/>
          <p:nvPr/>
        </p:nvSpPr>
        <p:spPr bwMode="auto">
          <a:xfrm>
            <a:off x="3089162" y="5932795"/>
            <a:ext cx="2337532" cy="396232"/>
          </a:xfrm>
          <a:prstGeom prst="rect">
            <a:avLst/>
          </a:prstGeom>
          <a:solidFill>
            <a:schemeClr val="accent2"/>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38192" tIns="69096" rIns="138192" bIns="69096" spcCol="0" rtlCol="0" anchor="ctr"/>
          <a:lstStyle/>
          <a:p>
            <a:pPr algn="r"/>
            <a:r>
              <a:rPr lang="zh-CN" altLang="en-US" sz="2000" dirty="0">
                <a:solidFill>
                  <a:schemeClr val="lt1"/>
                </a:solidFill>
              </a:rPr>
              <a:t>您的文字</a:t>
            </a:r>
            <a:endParaRPr lang="zh-CN" altLang="en-US" sz="2000" dirty="0">
              <a:solidFill>
                <a:schemeClr val="lt1"/>
              </a:solidFill>
            </a:endParaRPr>
          </a:p>
        </p:txBody>
      </p:sp>
      <p:sp>
        <p:nvSpPr>
          <p:cNvPr id="65" name="矩形 64"/>
          <p:cNvSpPr/>
          <p:nvPr/>
        </p:nvSpPr>
        <p:spPr bwMode="auto">
          <a:xfrm>
            <a:off x="8223332" y="4323804"/>
            <a:ext cx="2621208" cy="396232"/>
          </a:xfrm>
          <a:prstGeom prst="rect">
            <a:avLst/>
          </a:prstGeom>
          <a:solidFill>
            <a:schemeClr val="accent1"/>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38192" tIns="69096" rIns="138192" bIns="69096" spcCol="0" rtlCol="0" anchor="ctr"/>
          <a:lstStyle/>
          <a:p>
            <a:r>
              <a:rPr lang="zh-CN" altLang="en-US" sz="2000" dirty="0">
                <a:solidFill>
                  <a:schemeClr val="lt1"/>
                </a:solidFill>
              </a:rPr>
              <a:t>计划完成：</a:t>
            </a:r>
            <a:r>
              <a:rPr lang="en-US" altLang="zh-CN" sz="2000" dirty="0">
                <a:solidFill>
                  <a:schemeClr val="lt1"/>
                </a:solidFill>
              </a:rPr>
              <a:t>80</a:t>
            </a:r>
            <a:r>
              <a:rPr lang="en-US" altLang="zh-CN" sz="2000" dirty="0" smtClean="0">
                <a:solidFill>
                  <a:schemeClr val="lt1"/>
                </a:solidFill>
              </a:rPr>
              <a:t>%</a:t>
            </a:r>
            <a:endParaRPr lang="zh-CN" altLang="en-US" sz="2000" dirty="0">
              <a:solidFill>
                <a:schemeClr val="lt1"/>
              </a:solidFill>
            </a:endParaRPr>
          </a:p>
        </p:txBody>
      </p:sp>
      <p:sp>
        <p:nvSpPr>
          <p:cNvPr id="66" name="矩形 65"/>
          <p:cNvSpPr/>
          <p:nvPr/>
        </p:nvSpPr>
        <p:spPr bwMode="auto">
          <a:xfrm>
            <a:off x="8236845" y="4822889"/>
            <a:ext cx="3910750" cy="396232"/>
          </a:xfrm>
          <a:prstGeom prst="rect">
            <a:avLst/>
          </a:prstGeom>
          <a:solidFill>
            <a:schemeClr val="accent3"/>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38192" tIns="69096" rIns="138192" bIns="69096" spcCol="0" rtlCol="0" anchor="ctr"/>
          <a:lstStyle/>
          <a:p>
            <a:r>
              <a:rPr lang="zh-CN" altLang="en-US" sz="2000" dirty="0">
                <a:solidFill>
                  <a:schemeClr val="lt1"/>
                </a:solidFill>
              </a:rPr>
              <a:t>实际完成数：</a:t>
            </a:r>
            <a:r>
              <a:rPr lang="en-US" altLang="zh-CN" sz="2000" dirty="0">
                <a:solidFill>
                  <a:schemeClr val="lt1"/>
                </a:solidFill>
              </a:rPr>
              <a:t>800</a:t>
            </a:r>
            <a:r>
              <a:rPr lang="zh-CN" altLang="en-US" sz="2000" dirty="0" smtClean="0">
                <a:solidFill>
                  <a:schemeClr val="lt1"/>
                </a:solidFill>
              </a:rPr>
              <a:t>万</a:t>
            </a:r>
            <a:endParaRPr lang="zh-CN" altLang="en-US" sz="2000" dirty="0">
              <a:solidFill>
                <a:schemeClr val="lt1"/>
              </a:solidFill>
            </a:endParaRPr>
          </a:p>
        </p:txBody>
      </p:sp>
      <p:sp>
        <p:nvSpPr>
          <p:cNvPr id="67" name="矩形 66"/>
          <p:cNvSpPr/>
          <p:nvPr/>
        </p:nvSpPr>
        <p:spPr bwMode="auto">
          <a:xfrm>
            <a:off x="8236847" y="5379011"/>
            <a:ext cx="2042198" cy="396232"/>
          </a:xfrm>
          <a:prstGeom prst="rect">
            <a:avLst/>
          </a:prstGeom>
          <a:solidFill>
            <a:schemeClr val="accent4"/>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38192" tIns="69096" rIns="138192" bIns="69096" spcCol="0" rtlCol="0" anchor="ctr"/>
          <a:lstStyle/>
          <a:p>
            <a:r>
              <a:rPr lang="zh-CN" altLang="en-US" sz="2000" dirty="0">
                <a:solidFill>
                  <a:schemeClr val="lt1"/>
                </a:solidFill>
              </a:rPr>
              <a:t>回款数：</a:t>
            </a:r>
            <a:r>
              <a:rPr lang="en-US" altLang="zh-CN" sz="2000" dirty="0">
                <a:solidFill>
                  <a:schemeClr val="lt1"/>
                </a:solidFill>
              </a:rPr>
              <a:t>500</a:t>
            </a:r>
            <a:r>
              <a:rPr lang="zh-CN" altLang="en-US" sz="2000" dirty="0" smtClean="0">
                <a:solidFill>
                  <a:schemeClr val="lt1"/>
                </a:solidFill>
              </a:rPr>
              <a:t>万</a:t>
            </a:r>
            <a:endParaRPr lang="zh-CN" altLang="en-US" sz="2000" dirty="0">
              <a:solidFill>
                <a:schemeClr val="lt1"/>
              </a:solidFill>
            </a:endParaRPr>
          </a:p>
        </p:txBody>
      </p:sp>
      <p:sp>
        <p:nvSpPr>
          <p:cNvPr id="68" name="矩形 67"/>
          <p:cNvSpPr/>
          <p:nvPr/>
        </p:nvSpPr>
        <p:spPr bwMode="auto">
          <a:xfrm>
            <a:off x="8223330" y="5932795"/>
            <a:ext cx="2782779" cy="396232"/>
          </a:xfrm>
          <a:prstGeom prst="rect">
            <a:avLst/>
          </a:prstGeom>
          <a:solidFill>
            <a:schemeClr val="accent2"/>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38192" tIns="69096" rIns="138192" bIns="69096" spcCol="0" rtlCol="0" anchor="ctr"/>
          <a:lstStyle/>
          <a:p>
            <a:r>
              <a:rPr lang="zh-CN" altLang="en-US" sz="2000" dirty="0">
                <a:solidFill>
                  <a:schemeClr val="lt1"/>
                </a:solidFill>
              </a:rPr>
              <a:t>您的文字</a:t>
            </a:r>
            <a:endParaRPr lang="zh-CN" altLang="en-US" sz="2000" dirty="0">
              <a:solidFill>
                <a:schemeClr val="lt1"/>
              </a:solidFill>
            </a:endParaRPr>
          </a:p>
        </p:txBody>
      </p:sp>
      <p:sp>
        <p:nvSpPr>
          <p:cNvPr id="69" name="TextBox 68"/>
          <p:cNvSpPr txBox="1"/>
          <p:nvPr/>
        </p:nvSpPr>
        <p:spPr>
          <a:xfrm>
            <a:off x="6480497" y="3988736"/>
            <a:ext cx="746510" cy="692156"/>
          </a:xfrm>
          <a:prstGeom prst="rect">
            <a:avLst/>
          </a:prstGeom>
          <a:noFill/>
        </p:spPr>
        <p:txBody>
          <a:bodyPr wrap="none" lIns="136822" tIns="68411" rIns="136822" bIns="68411" rtlCol="0">
            <a:spAutoFit/>
          </a:bodyPr>
          <a:lstStyle/>
          <a:p>
            <a:r>
              <a:rPr lang="en-US" altLang="zh-CN" sz="3600" dirty="0">
                <a:solidFill>
                  <a:srgbClr val="F8F8F8"/>
                </a:solidFill>
              </a:rPr>
              <a:t>VS</a:t>
            </a:r>
            <a:endParaRPr lang="zh-CN" altLang="en-US" sz="3600" dirty="0">
              <a:solidFill>
                <a:srgbClr val="F8F8F8"/>
              </a:solidFill>
            </a:endParaRPr>
          </a:p>
        </p:txBody>
      </p:sp>
      <p:sp>
        <p:nvSpPr>
          <p:cNvPr id="21" name="TextBox 20"/>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flip dir="r"/>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par>
                                    <p:cTn id="8" presetID="22" presetClass="entr" presetSubtype="4"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wipe(down)">
                                          <p:cBhvr>
                                            <p:cTn id="10" dur="500"/>
                                            <p:tgtEl>
                                              <p:spTgt spid="55"/>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56"/>
                                            </p:tgtEl>
                                            <p:attrNameLst>
                                              <p:attrName>style.visibility</p:attrName>
                                            </p:attrNameLst>
                                          </p:cBhvr>
                                          <p:to>
                                            <p:strVal val="visible"/>
                                          </p:to>
                                        </p:set>
                                        <p:anim calcmode="lin" valueType="num">
                                          <p:cBhvr>
                                            <p:cTn id="14" dur="500" fill="hold"/>
                                            <p:tgtEl>
                                              <p:spTgt spid="56"/>
                                            </p:tgtEl>
                                            <p:attrNameLst>
                                              <p:attrName>ppt_w</p:attrName>
                                            </p:attrNameLst>
                                          </p:cBhvr>
                                          <p:tavLst>
                                            <p:tav tm="0">
                                              <p:val>
                                                <p:fltVal val="0"/>
                                              </p:val>
                                            </p:tav>
                                            <p:tav tm="100000">
                                              <p:val>
                                                <p:strVal val="#ppt_w"/>
                                              </p:val>
                                            </p:tav>
                                          </p:tavLst>
                                        </p:anim>
                                        <p:anim calcmode="lin" valueType="num">
                                          <p:cBhvr>
                                            <p:cTn id="15" dur="500" fill="hold"/>
                                            <p:tgtEl>
                                              <p:spTgt spid="56"/>
                                            </p:tgtEl>
                                            <p:attrNameLst>
                                              <p:attrName>ppt_h</p:attrName>
                                            </p:attrNameLst>
                                          </p:cBhvr>
                                          <p:tavLst>
                                            <p:tav tm="0">
                                              <p:val>
                                                <p:fltVal val="0"/>
                                              </p:val>
                                            </p:tav>
                                            <p:tav tm="100000">
                                              <p:val>
                                                <p:strVal val="#ppt_h"/>
                                              </p:val>
                                            </p:tav>
                                          </p:tavLst>
                                        </p:anim>
                                        <p:animEffect transition="in" filter="fade">
                                          <p:cBhvr>
                                            <p:cTn id="16" dur="500"/>
                                            <p:tgtEl>
                                              <p:spTgt spid="5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p:cTn id="19" dur="500" fill="hold"/>
                                            <p:tgtEl>
                                              <p:spTgt spid="69"/>
                                            </p:tgtEl>
                                            <p:attrNameLst>
                                              <p:attrName>ppt_w</p:attrName>
                                            </p:attrNameLst>
                                          </p:cBhvr>
                                          <p:tavLst>
                                            <p:tav tm="0">
                                              <p:val>
                                                <p:fltVal val="0"/>
                                              </p:val>
                                            </p:tav>
                                            <p:tav tm="100000">
                                              <p:val>
                                                <p:strVal val="#ppt_w"/>
                                              </p:val>
                                            </p:tav>
                                          </p:tavLst>
                                        </p:anim>
                                        <p:anim calcmode="lin" valueType="num">
                                          <p:cBhvr>
                                            <p:cTn id="20" dur="500" fill="hold"/>
                                            <p:tgtEl>
                                              <p:spTgt spid="69"/>
                                            </p:tgtEl>
                                            <p:attrNameLst>
                                              <p:attrName>ppt_h</p:attrName>
                                            </p:attrNameLst>
                                          </p:cBhvr>
                                          <p:tavLst>
                                            <p:tav tm="0">
                                              <p:val>
                                                <p:fltVal val="0"/>
                                              </p:val>
                                            </p:tav>
                                            <p:tav tm="100000">
                                              <p:val>
                                                <p:strVal val="#ppt_h"/>
                                              </p:val>
                                            </p:tav>
                                          </p:tavLst>
                                        </p:anim>
                                        <p:animEffect transition="in" filter="fade">
                                          <p:cBhvr>
                                            <p:cTn id="21" dur="500"/>
                                            <p:tgtEl>
                                              <p:spTgt spid="69"/>
                                            </p:tgtEl>
                                          </p:cBhvr>
                                        </p:animEffect>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fade">
                                          <p:cBhvr>
                                            <p:cTn id="25" dur="1000"/>
                                            <p:tgtEl>
                                              <p:spTgt spid="72"/>
                                            </p:tgtEl>
                                          </p:cBhvr>
                                        </p:animEffect>
                                        <p:anim calcmode="lin" valueType="num">
                                          <p:cBhvr>
                                            <p:cTn id="26" dur="1000" fill="hold"/>
                                            <p:tgtEl>
                                              <p:spTgt spid="72"/>
                                            </p:tgtEl>
                                            <p:attrNameLst>
                                              <p:attrName>ppt_x</p:attrName>
                                            </p:attrNameLst>
                                          </p:cBhvr>
                                          <p:tavLst>
                                            <p:tav tm="0">
                                              <p:val>
                                                <p:strVal val="#ppt_x"/>
                                              </p:val>
                                            </p:tav>
                                            <p:tav tm="100000">
                                              <p:val>
                                                <p:strVal val="#ppt_x"/>
                                              </p:val>
                                            </p:tav>
                                          </p:tavLst>
                                        </p:anim>
                                        <p:anim calcmode="lin" valueType="num">
                                          <p:cBhvr>
                                            <p:cTn id="27" dur="1000" fill="hold"/>
                                            <p:tgtEl>
                                              <p:spTgt spid="7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 presetClass="entr" presetSubtype="1" accel="68000" fill="hold" grpId="0" nodeType="afterEffect" p14:presetBounceEnd="20000">
                                      <p:stCondLst>
                                        <p:cond delay="0"/>
                                      </p:stCondLst>
                                      <p:iterate type="lt">
                                        <p:tmPct val="10000"/>
                                      </p:iterate>
                                      <p:childTnLst>
                                        <p:set>
                                          <p:cBhvr>
                                            <p:cTn id="36" dur="1" fill="hold">
                                              <p:stCondLst>
                                                <p:cond delay="0"/>
                                              </p:stCondLst>
                                            </p:cTn>
                                            <p:tgtEl>
                                              <p:spTgt spid="57"/>
                                            </p:tgtEl>
                                            <p:attrNameLst>
                                              <p:attrName>style.visibility</p:attrName>
                                            </p:attrNameLst>
                                          </p:cBhvr>
                                          <p:to>
                                            <p:strVal val="visible"/>
                                          </p:to>
                                        </p:set>
                                        <p:anim calcmode="lin" valueType="num" p14:bounceEnd="20000">
                                          <p:cBhvr additive="base">
                                            <p:cTn id="37" dur="500" fill="hold"/>
                                            <p:tgtEl>
                                              <p:spTgt spid="57"/>
                                            </p:tgtEl>
                                            <p:attrNameLst>
                                              <p:attrName>ppt_x</p:attrName>
                                            </p:attrNameLst>
                                          </p:cBhvr>
                                          <p:tavLst>
                                            <p:tav tm="0">
                                              <p:val>
                                                <p:strVal val="#ppt_x"/>
                                              </p:val>
                                            </p:tav>
                                            <p:tav tm="100000">
                                              <p:val>
                                                <p:strVal val="#ppt_x"/>
                                              </p:val>
                                            </p:tav>
                                          </p:tavLst>
                                        </p:anim>
                                        <p:anim calcmode="lin" valueType="num" p14:bounceEnd="20000">
                                          <p:cBhvr additive="base">
                                            <p:cTn id="38" dur="500" fill="hold"/>
                                            <p:tgtEl>
                                              <p:spTgt spid="57"/>
                                            </p:tgtEl>
                                            <p:attrNameLst>
                                              <p:attrName>ppt_y</p:attrName>
                                            </p:attrNameLst>
                                          </p:cBhvr>
                                          <p:tavLst>
                                            <p:tav tm="0">
                                              <p:val>
                                                <p:strVal val="0-#ppt_h/2"/>
                                              </p:val>
                                            </p:tav>
                                            <p:tav tm="100000">
                                              <p:val>
                                                <p:strVal val="#ppt_y"/>
                                              </p:val>
                                            </p:tav>
                                          </p:tavLst>
                                        </p:anim>
                                      </p:childTnLst>
                                    </p:cTn>
                                  </p:par>
                                  <p:par>
                                    <p:cTn id="39" presetID="2" presetClass="entr" presetSubtype="1" accel="68000" fill="hold" grpId="0" nodeType="withEffect" p14:presetBounceEnd="20000">
                                      <p:stCondLst>
                                        <p:cond delay="0"/>
                                      </p:stCondLst>
                                      <p:iterate type="lt">
                                        <p:tmPct val="10000"/>
                                      </p:iterate>
                                      <p:childTnLst>
                                        <p:set>
                                          <p:cBhvr>
                                            <p:cTn id="40" dur="1" fill="hold">
                                              <p:stCondLst>
                                                <p:cond delay="0"/>
                                              </p:stCondLst>
                                            </p:cTn>
                                            <p:tgtEl>
                                              <p:spTgt spid="58"/>
                                            </p:tgtEl>
                                            <p:attrNameLst>
                                              <p:attrName>style.visibility</p:attrName>
                                            </p:attrNameLst>
                                          </p:cBhvr>
                                          <p:to>
                                            <p:strVal val="visible"/>
                                          </p:to>
                                        </p:set>
                                        <p:anim calcmode="lin" valueType="num" p14:bounceEnd="20000">
                                          <p:cBhvr additive="base">
                                            <p:cTn id="41" dur="500" fill="hold"/>
                                            <p:tgtEl>
                                              <p:spTgt spid="58"/>
                                            </p:tgtEl>
                                            <p:attrNameLst>
                                              <p:attrName>ppt_x</p:attrName>
                                            </p:attrNameLst>
                                          </p:cBhvr>
                                          <p:tavLst>
                                            <p:tav tm="0">
                                              <p:val>
                                                <p:strVal val="#ppt_x"/>
                                              </p:val>
                                            </p:tav>
                                            <p:tav tm="100000">
                                              <p:val>
                                                <p:strVal val="#ppt_x"/>
                                              </p:val>
                                            </p:tav>
                                          </p:tavLst>
                                        </p:anim>
                                        <p:anim calcmode="lin" valueType="num" p14:bounceEnd="20000">
                                          <p:cBhvr additive="base">
                                            <p:cTn id="42" dur="500" fill="hold"/>
                                            <p:tgtEl>
                                              <p:spTgt spid="58"/>
                                            </p:tgtEl>
                                            <p:attrNameLst>
                                              <p:attrName>ppt_y</p:attrName>
                                            </p:attrNameLst>
                                          </p:cBhvr>
                                          <p:tavLst>
                                            <p:tav tm="0">
                                              <p:val>
                                                <p:strVal val="0-#ppt_h/2"/>
                                              </p:val>
                                            </p:tav>
                                            <p:tav tm="100000">
                                              <p:val>
                                                <p:strVal val="#ppt_y"/>
                                              </p:val>
                                            </p:tav>
                                          </p:tavLst>
                                        </p:anim>
                                      </p:childTnLst>
                                    </p:cTn>
                                  </p:par>
                                </p:childTnLst>
                              </p:cTn>
                            </p:par>
                            <p:par>
                              <p:cTn id="43" fill="hold">
                                <p:stCondLst>
                                  <p:cond delay="3950"/>
                                </p:stCondLst>
                                <p:childTnLst>
                                  <p:par>
                                    <p:cTn id="44" presetID="22" presetClass="entr" presetSubtype="1" fill="hold" grpId="0" nodeType="after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wipe(up)">
                                          <p:cBhvr>
                                            <p:cTn id="46" dur="500"/>
                                            <p:tgtEl>
                                              <p:spTgt spid="59"/>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wipe(up)">
                                          <p:cBhvr>
                                            <p:cTn id="49" dur="500"/>
                                            <p:tgtEl>
                                              <p:spTgt spid="60"/>
                                            </p:tgtEl>
                                          </p:cBhvr>
                                        </p:animEffect>
                                      </p:childTnLst>
                                    </p:cTn>
                                  </p:par>
                                </p:childTnLst>
                              </p:cTn>
                            </p:par>
                            <p:par>
                              <p:cTn id="50" fill="hold">
                                <p:stCondLst>
                                  <p:cond delay="4450"/>
                                </p:stCondLst>
                                <p:childTnLst>
                                  <p:par>
                                    <p:cTn id="51" presetID="22" presetClass="entr" presetSubtype="2" fill="hold" grpId="0" nodeType="after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wipe(right)">
                                          <p:cBhvr>
                                            <p:cTn id="53" dur="500"/>
                                            <p:tgtEl>
                                              <p:spTgt spid="61"/>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wipe(left)">
                                          <p:cBhvr>
                                            <p:cTn id="56" dur="500"/>
                                            <p:tgtEl>
                                              <p:spTgt spid="65"/>
                                            </p:tgtEl>
                                          </p:cBhvr>
                                        </p:animEffect>
                                      </p:childTnLst>
                                    </p:cTn>
                                  </p:par>
                                </p:childTnLst>
                              </p:cTn>
                            </p:par>
                            <p:par>
                              <p:cTn id="57" fill="hold">
                                <p:stCondLst>
                                  <p:cond delay="4950"/>
                                </p:stCondLst>
                                <p:childTnLst>
                                  <p:par>
                                    <p:cTn id="58" presetID="22" presetClass="entr" presetSubtype="2" fill="hold" grpId="0" nodeType="afterEffect">
                                      <p:stCondLst>
                                        <p:cond delay="0"/>
                                      </p:stCondLst>
                                      <p:childTnLst>
                                        <p:set>
                                          <p:cBhvr>
                                            <p:cTn id="59" dur="1" fill="hold">
                                              <p:stCondLst>
                                                <p:cond delay="0"/>
                                              </p:stCondLst>
                                            </p:cTn>
                                            <p:tgtEl>
                                              <p:spTgt spid="62"/>
                                            </p:tgtEl>
                                            <p:attrNameLst>
                                              <p:attrName>style.visibility</p:attrName>
                                            </p:attrNameLst>
                                          </p:cBhvr>
                                          <p:to>
                                            <p:strVal val="visible"/>
                                          </p:to>
                                        </p:set>
                                        <p:animEffect transition="in" filter="wipe(right)">
                                          <p:cBhvr>
                                            <p:cTn id="60" dur="500"/>
                                            <p:tgtEl>
                                              <p:spTgt spid="62"/>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wipe(left)">
                                          <p:cBhvr>
                                            <p:cTn id="63" dur="500"/>
                                            <p:tgtEl>
                                              <p:spTgt spid="66"/>
                                            </p:tgtEl>
                                          </p:cBhvr>
                                        </p:animEffect>
                                      </p:childTnLst>
                                    </p:cTn>
                                  </p:par>
                                </p:childTnLst>
                              </p:cTn>
                            </p:par>
                            <p:par>
                              <p:cTn id="64" fill="hold">
                                <p:stCondLst>
                                  <p:cond delay="5450"/>
                                </p:stCondLst>
                                <p:childTnLst>
                                  <p:par>
                                    <p:cTn id="65" presetID="22" presetClass="entr" presetSubtype="2" fill="hold" grpId="0" nodeType="after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wipe(right)">
                                          <p:cBhvr>
                                            <p:cTn id="67" dur="500"/>
                                            <p:tgtEl>
                                              <p:spTgt spid="6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wipe(left)">
                                          <p:cBhvr>
                                            <p:cTn id="70" dur="500"/>
                                            <p:tgtEl>
                                              <p:spTgt spid="67"/>
                                            </p:tgtEl>
                                          </p:cBhvr>
                                        </p:animEffect>
                                      </p:childTnLst>
                                    </p:cTn>
                                  </p:par>
                                </p:childTnLst>
                              </p:cTn>
                            </p:par>
                            <p:par>
                              <p:cTn id="71" fill="hold">
                                <p:stCondLst>
                                  <p:cond delay="5950"/>
                                </p:stCondLst>
                                <p:childTnLst>
                                  <p:par>
                                    <p:cTn id="72" presetID="22" presetClass="entr" presetSubtype="2" fill="hold" grpId="0" nodeType="afterEffect">
                                      <p:stCondLst>
                                        <p:cond delay="0"/>
                                      </p:stCondLst>
                                      <p:childTnLst>
                                        <p:set>
                                          <p:cBhvr>
                                            <p:cTn id="73" dur="1" fill="hold">
                                              <p:stCondLst>
                                                <p:cond delay="0"/>
                                              </p:stCondLst>
                                            </p:cTn>
                                            <p:tgtEl>
                                              <p:spTgt spid="64"/>
                                            </p:tgtEl>
                                            <p:attrNameLst>
                                              <p:attrName>style.visibility</p:attrName>
                                            </p:attrNameLst>
                                          </p:cBhvr>
                                          <p:to>
                                            <p:strVal val="visible"/>
                                          </p:to>
                                        </p:set>
                                        <p:animEffect transition="in" filter="wipe(right)">
                                          <p:cBhvr>
                                            <p:cTn id="74" dur="500"/>
                                            <p:tgtEl>
                                              <p:spTgt spid="64"/>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wipe(left)">
                                          <p:cBhvr>
                                            <p:cTn id="77" dur="500"/>
                                            <p:tgtEl>
                                              <p:spTgt spid="68"/>
                                            </p:tgtEl>
                                          </p:cBhvr>
                                        </p:animEffect>
                                      </p:childTnLst>
                                    </p:cTn>
                                  </p:par>
                                </p:childTnLst>
                              </p:cTn>
                            </p:par>
                            <p:par>
                              <p:cTn id="78" fill="hold">
                                <p:stCondLst>
                                  <p:cond delay="6450"/>
                                </p:stCondLst>
                                <p:childTnLst>
                                  <p:par>
                                    <p:cTn id="79" presetID="10" presetClass="entr" presetSubtype="0" fill="hold" grpId="0" nodeType="after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4" grpId="0" animBg="1"/>
          <p:bldP spid="56" grpId="0" animBg="1"/>
          <p:bldP spid="57" grpId="0"/>
          <p:bldP spid="58" grpId="0"/>
          <p:bldP spid="59" grpId="0"/>
          <p:bldP spid="60" grpId="0"/>
          <p:bldP spid="61" grpId="0" animBg="1"/>
          <p:bldP spid="62" grpId="0" animBg="1"/>
          <p:bldP spid="63" grpId="0" animBg="1"/>
          <p:bldP spid="64" grpId="0" animBg="1"/>
          <p:bldP spid="65" grpId="0" animBg="1"/>
          <p:bldP spid="66" grpId="0" animBg="1"/>
          <p:bldP spid="67" grpId="0" animBg="1"/>
          <p:bldP spid="68" grpId="0" animBg="1"/>
          <p:bldP spid="69" grpId="0"/>
          <p:bldP spid="2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par>
                                    <p:cTn id="8" presetID="22" presetClass="entr" presetSubtype="4"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wipe(down)">
                                          <p:cBhvr>
                                            <p:cTn id="10" dur="500"/>
                                            <p:tgtEl>
                                              <p:spTgt spid="55"/>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56"/>
                                            </p:tgtEl>
                                            <p:attrNameLst>
                                              <p:attrName>style.visibility</p:attrName>
                                            </p:attrNameLst>
                                          </p:cBhvr>
                                          <p:to>
                                            <p:strVal val="visible"/>
                                          </p:to>
                                        </p:set>
                                        <p:anim calcmode="lin" valueType="num">
                                          <p:cBhvr>
                                            <p:cTn id="14" dur="500" fill="hold"/>
                                            <p:tgtEl>
                                              <p:spTgt spid="56"/>
                                            </p:tgtEl>
                                            <p:attrNameLst>
                                              <p:attrName>ppt_w</p:attrName>
                                            </p:attrNameLst>
                                          </p:cBhvr>
                                          <p:tavLst>
                                            <p:tav tm="0">
                                              <p:val>
                                                <p:fltVal val="0"/>
                                              </p:val>
                                            </p:tav>
                                            <p:tav tm="100000">
                                              <p:val>
                                                <p:strVal val="#ppt_w"/>
                                              </p:val>
                                            </p:tav>
                                          </p:tavLst>
                                        </p:anim>
                                        <p:anim calcmode="lin" valueType="num">
                                          <p:cBhvr>
                                            <p:cTn id="15" dur="500" fill="hold"/>
                                            <p:tgtEl>
                                              <p:spTgt spid="56"/>
                                            </p:tgtEl>
                                            <p:attrNameLst>
                                              <p:attrName>ppt_h</p:attrName>
                                            </p:attrNameLst>
                                          </p:cBhvr>
                                          <p:tavLst>
                                            <p:tav tm="0">
                                              <p:val>
                                                <p:fltVal val="0"/>
                                              </p:val>
                                            </p:tav>
                                            <p:tav tm="100000">
                                              <p:val>
                                                <p:strVal val="#ppt_h"/>
                                              </p:val>
                                            </p:tav>
                                          </p:tavLst>
                                        </p:anim>
                                        <p:animEffect transition="in" filter="fade">
                                          <p:cBhvr>
                                            <p:cTn id="16" dur="500"/>
                                            <p:tgtEl>
                                              <p:spTgt spid="5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p:cTn id="19" dur="500" fill="hold"/>
                                            <p:tgtEl>
                                              <p:spTgt spid="69"/>
                                            </p:tgtEl>
                                            <p:attrNameLst>
                                              <p:attrName>ppt_w</p:attrName>
                                            </p:attrNameLst>
                                          </p:cBhvr>
                                          <p:tavLst>
                                            <p:tav tm="0">
                                              <p:val>
                                                <p:fltVal val="0"/>
                                              </p:val>
                                            </p:tav>
                                            <p:tav tm="100000">
                                              <p:val>
                                                <p:strVal val="#ppt_w"/>
                                              </p:val>
                                            </p:tav>
                                          </p:tavLst>
                                        </p:anim>
                                        <p:anim calcmode="lin" valueType="num">
                                          <p:cBhvr>
                                            <p:cTn id="20" dur="500" fill="hold"/>
                                            <p:tgtEl>
                                              <p:spTgt spid="69"/>
                                            </p:tgtEl>
                                            <p:attrNameLst>
                                              <p:attrName>ppt_h</p:attrName>
                                            </p:attrNameLst>
                                          </p:cBhvr>
                                          <p:tavLst>
                                            <p:tav tm="0">
                                              <p:val>
                                                <p:fltVal val="0"/>
                                              </p:val>
                                            </p:tav>
                                            <p:tav tm="100000">
                                              <p:val>
                                                <p:strVal val="#ppt_h"/>
                                              </p:val>
                                            </p:tav>
                                          </p:tavLst>
                                        </p:anim>
                                        <p:animEffect transition="in" filter="fade">
                                          <p:cBhvr>
                                            <p:cTn id="21" dur="500"/>
                                            <p:tgtEl>
                                              <p:spTgt spid="69"/>
                                            </p:tgtEl>
                                          </p:cBhvr>
                                        </p:animEffect>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fade">
                                          <p:cBhvr>
                                            <p:cTn id="25" dur="1000"/>
                                            <p:tgtEl>
                                              <p:spTgt spid="72"/>
                                            </p:tgtEl>
                                          </p:cBhvr>
                                        </p:animEffect>
                                        <p:anim calcmode="lin" valueType="num">
                                          <p:cBhvr>
                                            <p:cTn id="26" dur="1000" fill="hold"/>
                                            <p:tgtEl>
                                              <p:spTgt spid="72"/>
                                            </p:tgtEl>
                                            <p:attrNameLst>
                                              <p:attrName>ppt_x</p:attrName>
                                            </p:attrNameLst>
                                          </p:cBhvr>
                                          <p:tavLst>
                                            <p:tav tm="0">
                                              <p:val>
                                                <p:strVal val="#ppt_x"/>
                                              </p:val>
                                            </p:tav>
                                            <p:tav tm="100000">
                                              <p:val>
                                                <p:strVal val="#ppt_x"/>
                                              </p:val>
                                            </p:tav>
                                          </p:tavLst>
                                        </p:anim>
                                        <p:anim calcmode="lin" valueType="num">
                                          <p:cBhvr>
                                            <p:cTn id="27" dur="1000" fill="hold"/>
                                            <p:tgtEl>
                                              <p:spTgt spid="7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 presetClass="entr" presetSubtype="1" accel="68000" fill="hold" grpId="0" nodeType="afterEffect">
                                      <p:stCondLst>
                                        <p:cond delay="0"/>
                                      </p:stCondLst>
                                      <p:iterate type="lt">
                                        <p:tmPct val="10000"/>
                                      </p:iterate>
                                      <p:childTnLst>
                                        <p:set>
                                          <p:cBhvr>
                                            <p:cTn id="36" dur="1" fill="hold">
                                              <p:stCondLst>
                                                <p:cond delay="0"/>
                                              </p:stCondLst>
                                            </p:cTn>
                                            <p:tgtEl>
                                              <p:spTgt spid="57"/>
                                            </p:tgtEl>
                                            <p:attrNameLst>
                                              <p:attrName>style.visibility</p:attrName>
                                            </p:attrNameLst>
                                          </p:cBhvr>
                                          <p:to>
                                            <p:strVal val="visible"/>
                                          </p:to>
                                        </p:set>
                                        <p:anim calcmode="lin" valueType="num">
                                          <p:cBhvr additive="base">
                                            <p:cTn id="37" dur="500" fill="hold"/>
                                            <p:tgtEl>
                                              <p:spTgt spid="57"/>
                                            </p:tgtEl>
                                            <p:attrNameLst>
                                              <p:attrName>ppt_x</p:attrName>
                                            </p:attrNameLst>
                                          </p:cBhvr>
                                          <p:tavLst>
                                            <p:tav tm="0">
                                              <p:val>
                                                <p:strVal val="#ppt_x"/>
                                              </p:val>
                                            </p:tav>
                                            <p:tav tm="100000">
                                              <p:val>
                                                <p:strVal val="#ppt_x"/>
                                              </p:val>
                                            </p:tav>
                                          </p:tavLst>
                                        </p:anim>
                                        <p:anim calcmode="lin" valueType="num">
                                          <p:cBhvr additive="base">
                                            <p:cTn id="38" dur="500" fill="hold"/>
                                            <p:tgtEl>
                                              <p:spTgt spid="57"/>
                                            </p:tgtEl>
                                            <p:attrNameLst>
                                              <p:attrName>ppt_y</p:attrName>
                                            </p:attrNameLst>
                                          </p:cBhvr>
                                          <p:tavLst>
                                            <p:tav tm="0">
                                              <p:val>
                                                <p:strVal val="0-#ppt_h/2"/>
                                              </p:val>
                                            </p:tav>
                                            <p:tav tm="100000">
                                              <p:val>
                                                <p:strVal val="#ppt_y"/>
                                              </p:val>
                                            </p:tav>
                                          </p:tavLst>
                                        </p:anim>
                                      </p:childTnLst>
                                    </p:cTn>
                                  </p:par>
                                  <p:par>
                                    <p:cTn id="39" presetID="2" presetClass="entr" presetSubtype="1" accel="68000" fill="hold" grpId="0" nodeType="withEffect">
                                      <p:stCondLst>
                                        <p:cond delay="0"/>
                                      </p:stCondLst>
                                      <p:iterate type="lt">
                                        <p:tmPct val="10000"/>
                                      </p:iterate>
                                      <p:childTnLst>
                                        <p:set>
                                          <p:cBhvr>
                                            <p:cTn id="40" dur="1" fill="hold">
                                              <p:stCondLst>
                                                <p:cond delay="0"/>
                                              </p:stCondLst>
                                            </p:cTn>
                                            <p:tgtEl>
                                              <p:spTgt spid="58"/>
                                            </p:tgtEl>
                                            <p:attrNameLst>
                                              <p:attrName>style.visibility</p:attrName>
                                            </p:attrNameLst>
                                          </p:cBhvr>
                                          <p:to>
                                            <p:strVal val="visible"/>
                                          </p:to>
                                        </p:set>
                                        <p:anim calcmode="lin" valueType="num">
                                          <p:cBhvr additive="base">
                                            <p:cTn id="41" dur="500" fill="hold"/>
                                            <p:tgtEl>
                                              <p:spTgt spid="58"/>
                                            </p:tgtEl>
                                            <p:attrNameLst>
                                              <p:attrName>ppt_x</p:attrName>
                                            </p:attrNameLst>
                                          </p:cBhvr>
                                          <p:tavLst>
                                            <p:tav tm="0">
                                              <p:val>
                                                <p:strVal val="#ppt_x"/>
                                              </p:val>
                                            </p:tav>
                                            <p:tav tm="100000">
                                              <p:val>
                                                <p:strVal val="#ppt_x"/>
                                              </p:val>
                                            </p:tav>
                                          </p:tavLst>
                                        </p:anim>
                                        <p:anim calcmode="lin" valueType="num">
                                          <p:cBhvr additive="base">
                                            <p:cTn id="42" dur="500" fill="hold"/>
                                            <p:tgtEl>
                                              <p:spTgt spid="58"/>
                                            </p:tgtEl>
                                            <p:attrNameLst>
                                              <p:attrName>ppt_y</p:attrName>
                                            </p:attrNameLst>
                                          </p:cBhvr>
                                          <p:tavLst>
                                            <p:tav tm="0">
                                              <p:val>
                                                <p:strVal val="0-#ppt_h/2"/>
                                              </p:val>
                                            </p:tav>
                                            <p:tav tm="100000">
                                              <p:val>
                                                <p:strVal val="#ppt_y"/>
                                              </p:val>
                                            </p:tav>
                                          </p:tavLst>
                                        </p:anim>
                                      </p:childTnLst>
                                    </p:cTn>
                                  </p:par>
                                </p:childTnLst>
                              </p:cTn>
                            </p:par>
                            <p:par>
                              <p:cTn id="43" fill="hold">
                                <p:stCondLst>
                                  <p:cond delay="3950"/>
                                </p:stCondLst>
                                <p:childTnLst>
                                  <p:par>
                                    <p:cTn id="44" presetID="22" presetClass="entr" presetSubtype="1" fill="hold" grpId="0" nodeType="after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wipe(up)">
                                          <p:cBhvr>
                                            <p:cTn id="46" dur="500"/>
                                            <p:tgtEl>
                                              <p:spTgt spid="59"/>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wipe(up)">
                                          <p:cBhvr>
                                            <p:cTn id="49" dur="500"/>
                                            <p:tgtEl>
                                              <p:spTgt spid="60"/>
                                            </p:tgtEl>
                                          </p:cBhvr>
                                        </p:animEffect>
                                      </p:childTnLst>
                                    </p:cTn>
                                  </p:par>
                                </p:childTnLst>
                              </p:cTn>
                            </p:par>
                            <p:par>
                              <p:cTn id="50" fill="hold">
                                <p:stCondLst>
                                  <p:cond delay="4450"/>
                                </p:stCondLst>
                                <p:childTnLst>
                                  <p:par>
                                    <p:cTn id="51" presetID="22" presetClass="entr" presetSubtype="2" fill="hold" grpId="0" nodeType="after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wipe(right)">
                                          <p:cBhvr>
                                            <p:cTn id="53" dur="500"/>
                                            <p:tgtEl>
                                              <p:spTgt spid="61"/>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wipe(left)">
                                          <p:cBhvr>
                                            <p:cTn id="56" dur="500"/>
                                            <p:tgtEl>
                                              <p:spTgt spid="65"/>
                                            </p:tgtEl>
                                          </p:cBhvr>
                                        </p:animEffect>
                                      </p:childTnLst>
                                    </p:cTn>
                                  </p:par>
                                </p:childTnLst>
                              </p:cTn>
                            </p:par>
                            <p:par>
                              <p:cTn id="57" fill="hold">
                                <p:stCondLst>
                                  <p:cond delay="4950"/>
                                </p:stCondLst>
                                <p:childTnLst>
                                  <p:par>
                                    <p:cTn id="58" presetID="22" presetClass="entr" presetSubtype="2" fill="hold" grpId="0" nodeType="afterEffect">
                                      <p:stCondLst>
                                        <p:cond delay="0"/>
                                      </p:stCondLst>
                                      <p:childTnLst>
                                        <p:set>
                                          <p:cBhvr>
                                            <p:cTn id="59" dur="1" fill="hold">
                                              <p:stCondLst>
                                                <p:cond delay="0"/>
                                              </p:stCondLst>
                                            </p:cTn>
                                            <p:tgtEl>
                                              <p:spTgt spid="62"/>
                                            </p:tgtEl>
                                            <p:attrNameLst>
                                              <p:attrName>style.visibility</p:attrName>
                                            </p:attrNameLst>
                                          </p:cBhvr>
                                          <p:to>
                                            <p:strVal val="visible"/>
                                          </p:to>
                                        </p:set>
                                        <p:animEffect transition="in" filter="wipe(right)">
                                          <p:cBhvr>
                                            <p:cTn id="60" dur="500"/>
                                            <p:tgtEl>
                                              <p:spTgt spid="62"/>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wipe(left)">
                                          <p:cBhvr>
                                            <p:cTn id="63" dur="500"/>
                                            <p:tgtEl>
                                              <p:spTgt spid="66"/>
                                            </p:tgtEl>
                                          </p:cBhvr>
                                        </p:animEffect>
                                      </p:childTnLst>
                                    </p:cTn>
                                  </p:par>
                                </p:childTnLst>
                              </p:cTn>
                            </p:par>
                            <p:par>
                              <p:cTn id="64" fill="hold">
                                <p:stCondLst>
                                  <p:cond delay="5450"/>
                                </p:stCondLst>
                                <p:childTnLst>
                                  <p:par>
                                    <p:cTn id="65" presetID="22" presetClass="entr" presetSubtype="2" fill="hold" grpId="0" nodeType="after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wipe(right)">
                                          <p:cBhvr>
                                            <p:cTn id="67" dur="500"/>
                                            <p:tgtEl>
                                              <p:spTgt spid="6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wipe(left)">
                                          <p:cBhvr>
                                            <p:cTn id="70" dur="500"/>
                                            <p:tgtEl>
                                              <p:spTgt spid="67"/>
                                            </p:tgtEl>
                                          </p:cBhvr>
                                        </p:animEffect>
                                      </p:childTnLst>
                                    </p:cTn>
                                  </p:par>
                                </p:childTnLst>
                              </p:cTn>
                            </p:par>
                            <p:par>
                              <p:cTn id="71" fill="hold">
                                <p:stCondLst>
                                  <p:cond delay="5950"/>
                                </p:stCondLst>
                                <p:childTnLst>
                                  <p:par>
                                    <p:cTn id="72" presetID="22" presetClass="entr" presetSubtype="2" fill="hold" grpId="0" nodeType="afterEffect">
                                      <p:stCondLst>
                                        <p:cond delay="0"/>
                                      </p:stCondLst>
                                      <p:childTnLst>
                                        <p:set>
                                          <p:cBhvr>
                                            <p:cTn id="73" dur="1" fill="hold">
                                              <p:stCondLst>
                                                <p:cond delay="0"/>
                                              </p:stCondLst>
                                            </p:cTn>
                                            <p:tgtEl>
                                              <p:spTgt spid="64"/>
                                            </p:tgtEl>
                                            <p:attrNameLst>
                                              <p:attrName>style.visibility</p:attrName>
                                            </p:attrNameLst>
                                          </p:cBhvr>
                                          <p:to>
                                            <p:strVal val="visible"/>
                                          </p:to>
                                        </p:set>
                                        <p:animEffect transition="in" filter="wipe(right)">
                                          <p:cBhvr>
                                            <p:cTn id="74" dur="500"/>
                                            <p:tgtEl>
                                              <p:spTgt spid="64"/>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wipe(left)">
                                          <p:cBhvr>
                                            <p:cTn id="77" dur="500"/>
                                            <p:tgtEl>
                                              <p:spTgt spid="68"/>
                                            </p:tgtEl>
                                          </p:cBhvr>
                                        </p:animEffect>
                                      </p:childTnLst>
                                    </p:cTn>
                                  </p:par>
                                </p:childTnLst>
                              </p:cTn>
                            </p:par>
                            <p:par>
                              <p:cTn id="78" fill="hold">
                                <p:stCondLst>
                                  <p:cond delay="6450"/>
                                </p:stCondLst>
                                <p:childTnLst>
                                  <p:par>
                                    <p:cTn id="79" presetID="10" presetClass="entr" presetSubtype="0" fill="hold" grpId="0" nodeType="after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4" grpId="0" animBg="1"/>
          <p:bldP spid="56" grpId="0" animBg="1"/>
          <p:bldP spid="57" grpId="0"/>
          <p:bldP spid="58" grpId="0"/>
          <p:bldP spid="59" grpId="0"/>
          <p:bldP spid="60" grpId="0"/>
          <p:bldP spid="61" grpId="0" animBg="1"/>
          <p:bldP spid="62" grpId="0" animBg="1"/>
          <p:bldP spid="63" grpId="0" animBg="1"/>
          <p:bldP spid="64" grpId="0" animBg="1"/>
          <p:bldP spid="65" grpId="0" animBg="1"/>
          <p:bldP spid="66" grpId="0" animBg="1"/>
          <p:bldP spid="67" grpId="0" animBg="1"/>
          <p:bldP spid="68" grpId="0" animBg="1"/>
          <p:bldP spid="69" grpId="0"/>
          <p:bldP spid="21"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0" y="2483008"/>
            <a:ext cx="13681075" cy="1449810"/>
          </a:xfrm>
          <a:prstGeom prst="rect">
            <a:avLst/>
          </a:prstGeom>
          <a:solidFill>
            <a:schemeClr val="bg1">
              <a:alpha val="84000"/>
            </a:schemeClr>
          </a:solidFill>
          <a:ln>
            <a:noFill/>
          </a:ln>
          <a:effectLst>
            <a:outerShdw blurRad="1397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6696875" y="3070628"/>
            <a:ext cx="3023982" cy="646331"/>
          </a:xfrm>
          <a:prstGeom prst="rect">
            <a:avLst/>
          </a:prstGeom>
          <a:noFill/>
        </p:spPr>
        <p:txBody>
          <a:bodyPr wrap="square" rtlCol="0">
            <a:spAutoFit/>
          </a:bodyPr>
          <a:lstStyle/>
          <a:p>
            <a:r>
              <a:rPr lang="zh-CN" altLang="en-US" sz="3600" dirty="0">
                <a:solidFill>
                  <a:schemeClr val="accent1"/>
                </a:solidFill>
                <a:latin typeface="+mj-ea"/>
                <a:ea typeface="+mj-ea"/>
              </a:rPr>
              <a:t>工作完成情况</a:t>
            </a:r>
            <a:endParaRPr lang="zh-CN" altLang="en-US" sz="3600" dirty="0">
              <a:solidFill>
                <a:schemeClr val="accent1"/>
              </a:solidFill>
              <a:latin typeface="+mj-ea"/>
              <a:ea typeface="+mj-ea"/>
            </a:endParaRPr>
          </a:p>
        </p:txBody>
      </p:sp>
      <p:sp>
        <p:nvSpPr>
          <p:cNvPr id="37" name="TextBox 36"/>
          <p:cNvSpPr txBox="1"/>
          <p:nvPr/>
        </p:nvSpPr>
        <p:spPr>
          <a:xfrm>
            <a:off x="6595487" y="4185113"/>
            <a:ext cx="1537897" cy="369332"/>
          </a:xfrm>
          <a:prstGeom prst="rect">
            <a:avLst/>
          </a:prstGeom>
          <a:noFill/>
        </p:spPr>
        <p:txBody>
          <a:bodyPr wrap="square" rtlCol="0">
            <a:spAutoFit/>
          </a:bodyPr>
          <a:lstStyle/>
          <a:p>
            <a:r>
              <a:rPr lang="zh-CN" altLang="en-US" sz="1800" dirty="0">
                <a:solidFill>
                  <a:schemeClr val="accent1"/>
                </a:solidFill>
                <a:latin typeface="微软雅黑" panose="020B0503020204020204" pitchFamily="34" charset="-122"/>
                <a:ea typeface="微软雅黑" panose="020B0503020204020204" pitchFamily="34" charset="-122"/>
              </a:rPr>
              <a:t>√ </a:t>
            </a:r>
            <a:r>
              <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rPr>
              <a:t>完成概述</a:t>
            </a:r>
            <a:endPar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1" name="TextBox 40"/>
          <p:cNvSpPr txBox="1"/>
          <p:nvPr/>
        </p:nvSpPr>
        <p:spPr>
          <a:xfrm>
            <a:off x="8208866" y="4185113"/>
            <a:ext cx="1474091" cy="369332"/>
          </a:xfrm>
          <a:prstGeom prst="rect">
            <a:avLst/>
          </a:prstGeom>
          <a:noFill/>
        </p:spPr>
        <p:txBody>
          <a:bodyPr wrap="square" rtlCol="0">
            <a:spAutoFit/>
          </a:bodyPr>
          <a:lstStyle/>
          <a:p>
            <a:r>
              <a:rPr lang="zh-CN" altLang="en-US" sz="1800" dirty="0">
                <a:solidFill>
                  <a:schemeClr val="accent1"/>
                </a:solidFill>
                <a:latin typeface="微软雅黑" panose="020B0503020204020204" pitchFamily="34" charset="-122"/>
                <a:ea typeface="微软雅黑" panose="020B0503020204020204" pitchFamily="34" charset="-122"/>
              </a:rPr>
              <a:t>√</a:t>
            </a:r>
            <a:r>
              <a:rPr lang="zh-CN" altLang="en-US" sz="1800" dirty="0">
                <a:solidFill>
                  <a:srgbClr val="D00000"/>
                </a:solidFill>
                <a:latin typeface="微软雅黑" panose="020B0503020204020204" pitchFamily="34" charset="-122"/>
                <a:ea typeface="微软雅黑" panose="020B0503020204020204" pitchFamily="34" charset="-122"/>
              </a:rPr>
              <a:t> </a:t>
            </a:r>
            <a:r>
              <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rPr>
              <a:t>完成阶段</a:t>
            </a:r>
            <a:endPar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2" name="TextBox 41"/>
          <p:cNvSpPr txBox="1"/>
          <p:nvPr/>
        </p:nvSpPr>
        <p:spPr>
          <a:xfrm>
            <a:off x="6595487" y="4804158"/>
            <a:ext cx="1537897" cy="369332"/>
          </a:xfrm>
          <a:prstGeom prst="rect">
            <a:avLst/>
          </a:prstGeom>
          <a:noFill/>
        </p:spPr>
        <p:txBody>
          <a:bodyPr wrap="square" rtlCol="0">
            <a:spAutoFit/>
          </a:bodyPr>
          <a:lstStyle/>
          <a:p>
            <a:r>
              <a:rPr lang="zh-CN" altLang="en-US" sz="1800" dirty="0">
                <a:solidFill>
                  <a:schemeClr val="accent1"/>
                </a:solidFill>
                <a:latin typeface="微软雅黑" panose="020B0503020204020204" pitchFamily="34" charset="-122"/>
                <a:ea typeface="微软雅黑" panose="020B0503020204020204" pitchFamily="34" charset="-122"/>
              </a:rPr>
              <a:t>√</a:t>
            </a:r>
            <a:r>
              <a:rPr lang="zh-CN" altLang="en-US" sz="1800" dirty="0">
                <a:solidFill>
                  <a:srgbClr val="D00000"/>
                </a:solidFill>
                <a:latin typeface="微软雅黑" panose="020B0503020204020204" pitchFamily="34" charset="-122"/>
                <a:ea typeface="微软雅黑" panose="020B0503020204020204" pitchFamily="34" charset="-122"/>
              </a:rPr>
              <a:t> </a:t>
            </a:r>
            <a:r>
              <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rPr>
              <a:t>团队完成</a:t>
            </a:r>
            <a:endPar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3" name="TextBox 42"/>
          <p:cNvSpPr txBox="1"/>
          <p:nvPr/>
        </p:nvSpPr>
        <p:spPr>
          <a:xfrm>
            <a:off x="8208866" y="4804158"/>
            <a:ext cx="1474091" cy="369332"/>
          </a:xfrm>
          <a:prstGeom prst="rect">
            <a:avLst/>
          </a:prstGeom>
          <a:noFill/>
        </p:spPr>
        <p:txBody>
          <a:bodyPr wrap="square" rtlCol="0">
            <a:spAutoFit/>
          </a:bodyPr>
          <a:lstStyle/>
          <a:p>
            <a:r>
              <a:rPr lang="zh-CN" altLang="en-US" sz="1800" dirty="0">
                <a:solidFill>
                  <a:schemeClr val="accent1"/>
                </a:solidFill>
                <a:latin typeface="微软雅黑" panose="020B0503020204020204" pitchFamily="34" charset="-122"/>
                <a:ea typeface="微软雅黑" panose="020B0503020204020204" pitchFamily="34" charset="-122"/>
              </a:rPr>
              <a:t>√ </a:t>
            </a:r>
            <a:r>
              <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rPr>
              <a:t>完成比例</a:t>
            </a:r>
            <a:endPar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4" name="TextBox 43"/>
          <p:cNvSpPr txBox="1"/>
          <p:nvPr/>
        </p:nvSpPr>
        <p:spPr>
          <a:xfrm>
            <a:off x="6627390" y="5409249"/>
            <a:ext cx="1474091" cy="369332"/>
          </a:xfrm>
          <a:prstGeom prst="rect">
            <a:avLst/>
          </a:prstGeom>
          <a:noFill/>
        </p:spPr>
        <p:txBody>
          <a:bodyPr wrap="square" rtlCol="0">
            <a:spAutoFit/>
          </a:bodyPr>
          <a:lstStyle/>
          <a:p>
            <a:r>
              <a:rPr lang="zh-CN" altLang="en-US" sz="1800" dirty="0">
                <a:solidFill>
                  <a:schemeClr val="accent1"/>
                </a:solidFill>
                <a:latin typeface="微软雅黑" panose="020B0503020204020204" pitchFamily="34" charset="-122"/>
                <a:ea typeface="微软雅黑" panose="020B0503020204020204" pitchFamily="34" charset="-122"/>
              </a:rPr>
              <a:t>√</a:t>
            </a:r>
            <a:r>
              <a:rPr lang="zh-CN" altLang="en-US" sz="1800" dirty="0">
                <a:solidFill>
                  <a:srgbClr val="D00000"/>
                </a:solidFill>
                <a:latin typeface="微软雅黑" panose="020B0503020204020204" pitchFamily="34" charset="-122"/>
                <a:ea typeface="微软雅黑" panose="020B0503020204020204" pitchFamily="34" charset="-122"/>
              </a:rPr>
              <a:t> </a:t>
            </a:r>
            <a:r>
              <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rPr>
              <a:t>季度完成</a:t>
            </a:r>
            <a:endPar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5" name="TextBox 44"/>
          <p:cNvSpPr txBox="1"/>
          <p:nvPr/>
        </p:nvSpPr>
        <p:spPr>
          <a:xfrm>
            <a:off x="8208866" y="5385766"/>
            <a:ext cx="1728015" cy="369332"/>
          </a:xfrm>
          <a:prstGeom prst="rect">
            <a:avLst/>
          </a:prstGeom>
          <a:noFill/>
        </p:spPr>
        <p:txBody>
          <a:bodyPr wrap="square" rtlCol="0">
            <a:spAutoFit/>
          </a:bodyPr>
          <a:lstStyle/>
          <a:p>
            <a:r>
              <a:rPr lang="zh-CN" altLang="en-US" sz="1800" dirty="0">
                <a:solidFill>
                  <a:schemeClr val="accent1"/>
                </a:solidFill>
                <a:latin typeface="微软雅黑" panose="020B0503020204020204" pitchFamily="34" charset="-122"/>
                <a:ea typeface="微软雅黑" panose="020B0503020204020204" pitchFamily="34" charset="-122"/>
              </a:rPr>
              <a:t>√ </a:t>
            </a:r>
            <a:r>
              <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rPr>
              <a:t>月计划完成</a:t>
            </a:r>
            <a:endPar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46" name="组合 45"/>
          <p:cNvGrpSpPr/>
          <p:nvPr/>
        </p:nvGrpSpPr>
        <p:grpSpPr>
          <a:xfrm>
            <a:off x="2619883" y="6162623"/>
            <a:ext cx="439118" cy="439276"/>
            <a:chOff x="1463339" y="1072758"/>
            <a:chExt cx="1546058" cy="1546058"/>
          </a:xfrm>
          <a:effectLst>
            <a:outerShdw blurRad="330200" dist="215900" dir="6900000" sx="71000" sy="71000" algn="t" rotWithShape="0">
              <a:prstClr val="black">
                <a:alpha val="54000"/>
              </a:prstClr>
            </a:outerShdw>
          </a:effectLst>
        </p:grpSpPr>
        <p:sp>
          <p:nvSpPr>
            <p:cNvPr id="47" name="同心圆 46"/>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椭圆 47"/>
            <p:cNvSpPr/>
            <p:nvPr/>
          </p:nvSpPr>
          <p:spPr>
            <a:xfrm>
              <a:off x="1484232" y="1093651"/>
              <a:ext cx="1504274"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9" name="矩形 48"/>
          <p:cNvSpPr/>
          <p:nvPr/>
        </p:nvSpPr>
        <p:spPr>
          <a:xfrm>
            <a:off x="-2428" y="7417195"/>
            <a:ext cx="13681075" cy="5044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grpSp>
        <p:nvGrpSpPr>
          <p:cNvPr id="50" name="组合 49"/>
          <p:cNvGrpSpPr/>
          <p:nvPr/>
        </p:nvGrpSpPr>
        <p:grpSpPr>
          <a:xfrm>
            <a:off x="4109952" y="1980831"/>
            <a:ext cx="2204282" cy="2204282"/>
            <a:chOff x="4508674" y="2118116"/>
            <a:chExt cx="2204282" cy="2204282"/>
          </a:xfrm>
        </p:grpSpPr>
        <p:grpSp>
          <p:nvGrpSpPr>
            <p:cNvPr id="63" name="组合 62"/>
            <p:cNvGrpSpPr/>
            <p:nvPr/>
          </p:nvGrpSpPr>
          <p:grpSpPr>
            <a:xfrm>
              <a:off x="4508674" y="2118116"/>
              <a:ext cx="2204282" cy="2204282"/>
              <a:chOff x="1517331" y="1125257"/>
              <a:chExt cx="2204282" cy="2204282"/>
            </a:xfrm>
          </p:grpSpPr>
          <p:sp>
            <p:nvSpPr>
              <p:cNvPr id="65" name="椭圆 64"/>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nvSpPr>
            <p:spPr>
              <a:xfrm>
                <a:off x="1719372" y="1327298"/>
                <a:ext cx="1800200" cy="1800200"/>
              </a:xfrm>
              <a:prstGeom prst="ellipse">
                <a:avLst/>
              </a:prstGeom>
              <a:gradFill>
                <a:gsLst>
                  <a:gs pos="0">
                    <a:schemeClr val="accent1"/>
                  </a:gs>
                  <a:gs pos="49600">
                    <a:srgbClr val="7EB18D"/>
                  </a:gs>
                  <a:gs pos="100000">
                    <a:srgbClr val="FFB329"/>
                  </a:gs>
                </a:gsLst>
                <a:lin ang="7530000" scaled="0"/>
              </a:gradFill>
              <a:ln w="7938" cap="flat">
                <a:noFill/>
                <a:prstDash val="solid"/>
                <a:miter lim="800000"/>
              </a:ln>
              <a:effectLst/>
            </p:spPr>
            <p:txBody>
              <a:bodyPr vert="horz" wrap="square" lIns="91440" tIns="45720" rIns="91440" bIns="45720" numCol="1" anchor="t" anchorCtr="0" compatLnSpc="1"/>
              <a:lstStyle/>
              <a:p>
                <a:endParaRPr lang="zh-CN" altLang="en-US">
                  <a:solidFill>
                    <a:schemeClr val="tx1"/>
                  </a:solidFill>
                </a:endParaRPr>
              </a:p>
            </p:txBody>
          </p:sp>
        </p:grpSp>
        <p:sp>
          <p:nvSpPr>
            <p:cNvPr id="64" name="TextBox 63"/>
            <p:cNvSpPr txBox="1"/>
            <p:nvPr/>
          </p:nvSpPr>
          <p:spPr>
            <a:xfrm>
              <a:off x="5044082" y="2653915"/>
              <a:ext cx="1133465" cy="1107996"/>
            </a:xfrm>
            <a:prstGeom prst="rect">
              <a:avLst/>
            </a:prstGeom>
            <a:noFill/>
          </p:spPr>
          <p:txBody>
            <a:bodyPr wrap="square" rtlCol="0">
              <a:spAutoFit/>
            </a:bodyPr>
            <a:lstStyle/>
            <a:p>
              <a:r>
                <a:rPr lang="en-US" altLang="zh-CN" sz="6600" dirty="0" smtClean="0">
                  <a:solidFill>
                    <a:schemeClr val="bg1"/>
                  </a:solidFill>
                  <a:latin typeface="DFGothic-EB" panose="02010609010101010101" pitchFamily="1" charset="-128"/>
                  <a:ea typeface="DFGothic-EB" panose="02010609010101010101" pitchFamily="1" charset="-128"/>
                </a:rPr>
                <a:t>02</a:t>
              </a:r>
              <a:endParaRPr lang="zh-CN" altLang="en-US" sz="6600" dirty="0">
                <a:solidFill>
                  <a:schemeClr val="bg1"/>
                </a:solidFill>
                <a:latin typeface="DFGothic-EB" panose="02010609010101010101" pitchFamily="1" charset="-128"/>
                <a:ea typeface="DFGothic-EB" panose="02010609010101010101" pitchFamily="1" charset="-128"/>
              </a:endParaRPr>
            </a:p>
          </p:txBody>
        </p:sp>
      </p:grpSp>
      <p:grpSp>
        <p:nvGrpSpPr>
          <p:cNvPr id="67" name="组合 66"/>
          <p:cNvGrpSpPr/>
          <p:nvPr/>
        </p:nvGrpSpPr>
        <p:grpSpPr>
          <a:xfrm>
            <a:off x="625012" y="5329912"/>
            <a:ext cx="636938" cy="636938"/>
            <a:chOff x="1517331" y="1125257"/>
            <a:chExt cx="2204282" cy="2204282"/>
          </a:xfrm>
        </p:grpSpPr>
        <p:sp>
          <p:nvSpPr>
            <p:cNvPr id="68" name="椭圆 67"/>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1719372" y="1327298"/>
              <a:ext cx="1800200" cy="1800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70" name="组合 69"/>
          <p:cNvGrpSpPr/>
          <p:nvPr/>
        </p:nvGrpSpPr>
        <p:grpSpPr>
          <a:xfrm>
            <a:off x="306543" y="6382261"/>
            <a:ext cx="636938" cy="636938"/>
            <a:chOff x="1517331" y="1125257"/>
            <a:chExt cx="2204282" cy="2204282"/>
          </a:xfrm>
        </p:grpSpPr>
        <p:sp>
          <p:nvSpPr>
            <p:cNvPr id="71" name="椭圆 70"/>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nvSpPr>
          <p:spPr>
            <a:xfrm>
              <a:off x="1719372" y="1327298"/>
              <a:ext cx="1800200" cy="1800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73" name="组合 72"/>
          <p:cNvGrpSpPr/>
          <p:nvPr/>
        </p:nvGrpSpPr>
        <p:grpSpPr>
          <a:xfrm>
            <a:off x="1337268" y="5966850"/>
            <a:ext cx="520178" cy="520178"/>
            <a:chOff x="1517331" y="1125257"/>
            <a:chExt cx="2204282" cy="2204282"/>
          </a:xfrm>
        </p:grpSpPr>
        <p:sp>
          <p:nvSpPr>
            <p:cNvPr id="74" name="椭圆 73"/>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1719372" y="1327298"/>
              <a:ext cx="1800200" cy="18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6" name="TextBox 75"/>
          <p:cNvSpPr txBox="1"/>
          <p:nvPr/>
        </p:nvSpPr>
        <p:spPr>
          <a:xfrm>
            <a:off x="6754405" y="2054965"/>
            <a:ext cx="2292893" cy="830997"/>
          </a:xfrm>
          <a:prstGeom prst="rect">
            <a:avLst/>
          </a:prstGeom>
          <a:noFill/>
        </p:spPr>
        <p:txBody>
          <a:bodyPr wrap="square" rtlCol="0">
            <a:spAutoFit/>
          </a:bodyPr>
          <a:lstStyle/>
          <a:p>
            <a:r>
              <a:rPr lang="en-US" altLang="zh-CN" b="1" spc="-150" dirty="0" smtClean="0">
                <a:solidFill>
                  <a:schemeClr val="bg2"/>
                </a:solidFill>
                <a:latin typeface="思源黑体 CN Bold" pitchFamily="34" charset="-122"/>
                <a:ea typeface="思源黑体 CN Bold" pitchFamily="34" charset="-122"/>
              </a:rPr>
              <a:t>WORK  REPORT</a:t>
            </a:r>
            <a:endParaRPr lang="zh-CN" altLang="en-US" b="1" spc="-150" dirty="0" smtClean="0">
              <a:solidFill>
                <a:schemeClr val="bg2"/>
              </a:solidFill>
              <a:latin typeface="思源黑体 CN Bold" pitchFamily="34" charset="-122"/>
              <a:ea typeface="思源黑体 CN Bold" pitchFamily="34" charset="-122"/>
            </a:endParaRPr>
          </a:p>
        </p:txBody>
      </p:sp>
      <p:grpSp>
        <p:nvGrpSpPr>
          <p:cNvPr id="77" name="组合 76"/>
          <p:cNvGrpSpPr/>
          <p:nvPr/>
        </p:nvGrpSpPr>
        <p:grpSpPr>
          <a:xfrm>
            <a:off x="11685770" y="229944"/>
            <a:ext cx="636938" cy="636938"/>
            <a:chOff x="1517331" y="1125257"/>
            <a:chExt cx="2204282" cy="2204282"/>
          </a:xfrm>
        </p:grpSpPr>
        <p:sp>
          <p:nvSpPr>
            <p:cNvPr id="78" name="椭圆 77"/>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1719372" y="1327298"/>
              <a:ext cx="1800200" cy="1800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80" name="组合 79"/>
          <p:cNvGrpSpPr/>
          <p:nvPr/>
        </p:nvGrpSpPr>
        <p:grpSpPr>
          <a:xfrm>
            <a:off x="12811432" y="311854"/>
            <a:ext cx="636938" cy="636938"/>
            <a:chOff x="1517331" y="1125257"/>
            <a:chExt cx="2204282" cy="2204282"/>
          </a:xfrm>
        </p:grpSpPr>
        <p:sp>
          <p:nvSpPr>
            <p:cNvPr id="83" name="椭圆 82"/>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1719372" y="1327298"/>
              <a:ext cx="1800200" cy="1800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85" name="组合 84"/>
          <p:cNvGrpSpPr/>
          <p:nvPr/>
        </p:nvGrpSpPr>
        <p:grpSpPr>
          <a:xfrm>
            <a:off x="12018242" y="860552"/>
            <a:ext cx="908714" cy="908714"/>
            <a:chOff x="1517331" y="1125257"/>
            <a:chExt cx="2204282" cy="2204282"/>
          </a:xfrm>
        </p:grpSpPr>
        <p:sp>
          <p:nvSpPr>
            <p:cNvPr id="86" name="椭圆 85"/>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a:off x="1719372" y="1327298"/>
              <a:ext cx="1800200" cy="18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88" name="组合 87"/>
          <p:cNvGrpSpPr/>
          <p:nvPr/>
        </p:nvGrpSpPr>
        <p:grpSpPr>
          <a:xfrm>
            <a:off x="11305033" y="1361296"/>
            <a:ext cx="439118" cy="439276"/>
            <a:chOff x="1463339" y="1072758"/>
            <a:chExt cx="1546058" cy="1546058"/>
          </a:xfrm>
          <a:effectLst>
            <a:outerShdw blurRad="330200" dist="215900" dir="6900000" sx="71000" sy="71000" algn="t" rotWithShape="0">
              <a:prstClr val="black">
                <a:alpha val="54000"/>
              </a:prstClr>
            </a:outerShdw>
          </a:effectLst>
        </p:grpSpPr>
        <p:sp>
          <p:nvSpPr>
            <p:cNvPr id="89" name="同心圆 8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0" name="椭圆 89"/>
            <p:cNvSpPr/>
            <p:nvPr/>
          </p:nvSpPr>
          <p:spPr>
            <a:xfrm>
              <a:off x="1484232" y="1093651"/>
              <a:ext cx="1504274"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TextBox 50"/>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900" advClick="0" advTm="0">
        <p14:warp dir="in"/>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ppt_x</p:attrName>
                                            </p:attrNameLst>
                                          </p:cBhvr>
                                          <p:tavLst>
                                            <p:tav tm="0">
                                              <p:val>
                                                <p:strVal val="#ppt_x-#ppt_w*1.125000"/>
                                              </p:val>
                                            </p:tav>
                                            <p:tav tm="100000">
                                              <p:val>
                                                <p:strVal val="#ppt_x"/>
                                              </p:val>
                                            </p:tav>
                                          </p:tavLst>
                                        </p:anim>
                                        <p:animEffect transition="in" filter="wipe(right)">
                                          <p:cBhvr>
                                            <p:cTn id="8" dur="500"/>
                                            <p:tgtEl>
                                              <p:spTgt spid="34"/>
                                            </p:tgtEl>
                                          </p:cBhvr>
                                        </p:animEffect>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1+#ppt_h/2"/>
                                              </p:val>
                                            </p:tav>
                                            <p:tav tm="100000">
                                              <p:val>
                                                <p:strVal val="#ppt_y"/>
                                              </p:val>
                                            </p:tav>
                                          </p:tavLst>
                                        </p:anim>
                                      </p:childTnLst>
                                    </p:cTn>
                                  </p:par>
                                  <p:par>
                                    <p:cTn id="14" presetID="2" presetClass="entr" presetSubtype="12" accel="90000" fill="hold" nodeType="withEffect" p14:presetBounceEnd="52000">
                                      <p:stCondLst>
                                        <p:cond delay="300"/>
                                      </p:stCondLst>
                                      <p:childTnLst>
                                        <p:set>
                                          <p:cBhvr>
                                            <p:cTn id="15" dur="1" fill="hold">
                                              <p:stCondLst>
                                                <p:cond delay="0"/>
                                              </p:stCondLst>
                                            </p:cTn>
                                            <p:tgtEl>
                                              <p:spTgt spid="73"/>
                                            </p:tgtEl>
                                            <p:attrNameLst>
                                              <p:attrName>style.visibility</p:attrName>
                                            </p:attrNameLst>
                                          </p:cBhvr>
                                          <p:to>
                                            <p:strVal val="visible"/>
                                          </p:to>
                                        </p:set>
                                        <p:anim calcmode="lin" valueType="num" p14:bounceEnd="52000">
                                          <p:cBhvr additive="base">
                                            <p:cTn id="16" dur="500" fill="hold"/>
                                            <p:tgtEl>
                                              <p:spTgt spid="73"/>
                                            </p:tgtEl>
                                            <p:attrNameLst>
                                              <p:attrName>ppt_x</p:attrName>
                                            </p:attrNameLst>
                                          </p:cBhvr>
                                          <p:tavLst>
                                            <p:tav tm="0">
                                              <p:val>
                                                <p:strVal val="0-#ppt_w/2"/>
                                              </p:val>
                                            </p:tav>
                                            <p:tav tm="100000">
                                              <p:val>
                                                <p:strVal val="#ppt_x"/>
                                              </p:val>
                                            </p:tav>
                                          </p:tavLst>
                                        </p:anim>
                                        <p:anim calcmode="lin" valueType="num" p14:bounceEnd="52000">
                                          <p:cBhvr additive="base">
                                            <p:cTn id="17" dur="500" fill="hold"/>
                                            <p:tgtEl>
                                              <p:spTgt spid="73"/>
                                            </p:tgtEl>
                                            <p:attrNameLst>
                                              <p:attrName>ppt_y</p:attrName>
                                            </p:attrNameLst>
                                          </p:cBhvr>
                                          <p:tavLst>
                                            <p:tav tm="0">
                                              <p:val>
                                                <p:strVal val="1+#ppt_h/2"/>
                                              </p:val>
                                            </p:tav>
                                            <p:tav tm="100000">
                                              <p:val>
                                                <p:strVal val="#ppt_y"/>
                                              </p:val>
                                            </p:tav>
                                          </p:tavLst>
                                        </p:anim>
                                      </p:childTnLst>
                                    </p:cTn>
                                  </p:par>
                                  <p:par>
                                    <p:cTn id="18" presetID="2" presetClass="entr" presetSubtype="12" accel="90000" fill="hold" nodeType="withEffect" p14:presetBounceEnd="52000">
                                      <p:stCondLst>
                                        <p:cond delay="600"/>
                                      </p:stCondLst>
                                      <p:childTnLst>
                                        <p:set>
                                          <p:cBhvr>
                                            <p:cTn id="19" dur="1" fill="hold">
                                              <p:stCondLst>
                                                <p:cond delay="0"/>
                                              </p:stCondLst>
                                            </p:cTn>
                                            <p:tgtEl>
                                              <p:spTgt spid="67"/>
                                            </p:tgtEl>
                                            <p:attrNameLst>
                                              <p:attrName>style.visibility</p:attrName>
                                            </p:attrNameLst>
                                          </p:cBhvr>
                                          <p:to>
                                            <p:strVal val="visible"/>
                                          </p:to>
                                        </p:set>
                                        <p:anim calcmode="lin" valueType="num" p14:bounceEnd="52000">
                                          <p:cBhvr additive="base">
                                            <p:cTn id="20" dur="500" fill="hold"/>
                                            <p:tgtEl>
                                              <p:spTgt spid="67"/>
                                            </p:tgtEl>
                                            <p:attrNameLst>
                                              <p:attrName>ppt_x</p:attrName>
                                            </p:attrNameLst>
                                          </p:cBhvr>
                                          <p:tavLst>
                                            <p:tav tm="0">
                                              <p:val>
                                                <p:strVal val="0-#ppt_w/2"/>
                                              </p:val>
                                            </p:tav>
                                            <p:tav tm="100000">
                                              <p:val>
                                                <p:strVal val="#ppt_x"/>
                                              </p:val>
                                            </p:tav>
                                          </p:tavLst>
                                        </p:anim>
                                        <p:anim calcmode="lin" valueType="num" p14:bounceEnd="52000">
                                          <p:cBhvr additive="base">
                                            <p:cTn id="21" dur="500" fill="hold"/>
                                            <p:tgtEl>
                                              <p:spTgt spid="67"/>
                                            </p:tgtEl>
                                            <p:attrNameLst>
                                              <p:attrName>ppt_y</p:attrName>
                                            </p:attrNameLst>
                                          </p:cBhvr>
                                          <p:tavLst>
                                            <p:tav tm="0">
                                              <p:val>
                                                <p:strVal val="1+#ppt_h/2"/>
                                              </p:val>
                                            </p:tav>
                                            <p:tav tm="100000">
                                              <p:val>
                                                <p:strVal val="#ppt_y"/>
                                              </p:val>
                                            </p:tav>
                                          </p:tavLst>
                                        </p:anim>
                                      </p:childTnLst>
                                    </p:cTn>
                                  </p:par>
                                  <p:par>
                                    <p:cTn id="22" presetID="2" presetClass="entr" presetSubtype="12" accel="90000" fill="hold" nodeType="withEffect" p14:presetBounceEnd="52000">
                                      <p:stCondLst>
                                        <p:cond delay="900"/>
                                      </p:stCondLst>
                                      <p:childTnLst>
                                        <p:set>
                                          <p:cBhvr>
                                            <p:cTn id="23" dur="1" fill="hold">
                                              <p:stCondLst>
                                                <p:cond delay="0"/>
                                              </p:stCondLst>
                                            </p:cTn>
                                            <p:tgtEl>
                                              <p:spTgt spid="70"/>
                                            </p:tgtEl>
                                            <p:attrNameLst>
                                              <p:attrName>style.visibility</p:attrName>
                                            </p:attrNameLst>
                                          </p:cBhvr>
                                          <p:to>
                                            <p:strVal val="visible"/>
                                          </p:to>
                                        </p:set>
                                        <p:anim calcmode="lin" valueType="num" p14:bounceEnd="52000">
                                          <p:cBhvr additive="base">
                                            <p:cTn id="24" dur="500" fill="hold"/>
                                            <p:tgtEl>
                                              <p:spTgt spid="70"/>
                                            </p:tgtEl>
                                            <p:attrNameLst>
                                              <p:attrName>ppt_x</p:attrName>
                                            </p:attrNameLst>
                                          </p:cBhvr>
                                          <p:tavLst>
                                            <p:tav tm="0">
                                              <p:val>
                                                <p:strVal val="0-#ppt_w/2"/>
                                              </p:val>
                                            </p:tav>
                                            <p:tav tm="100000">
                                              <p:val>
                                                <p:strVal val="#ppt_x"/>
                                              </p:val>
                                            </p:tav>
                                          </p:tavLst>
                                        </p:anim>
                                        <p:anim calcmode="lin" valueType="num" p14:bounceEnd="52000">
                                          <p:cBhvr additive="base">
                                            <p:cTn id="25" dur="500" fill="hold"/>
                                            <p:tgtEl>
                                              <p:spTgt spid="70"/>
                                            </p:tgtEl>
                                            <p:attrNameLst>
                                              <p:attrName>ppt_y</p:attrName>
                                            </p:attrNameLst>
                                          </p:cBhvr>
                                          <p:tavLst>
                                            <p:tav tm="0">
                                              <p:val>
                                                <p:strVal val="1+#ppt_h/2"/>
                                              </p:val>
                                            </p:tav>
                                            <p:tav tm="100000">
                                              <p:val>
                                                <p:strVal val="#ppt_y"/>
                                              </p:val>
                                            </p:tav>
                                          </p:tavLst>
                                        </p:anim>
                                      </p:childTnLst>
                                    </p:cTn>
                                  </p:par>
                                  <p:par>
                                    <p:cTn id="26" presetID="2" presetClass="entr" presetSubtype="3" accel="90000" fill="hold" nodeType="withEffect" p14:presetBounceEnd="52000">
                                      <p:stCondLst>
                                        <p:cond delay="0"/>
                                      </p:stCondLst>
                                      <p:childTnLst>
                                        <p:set>
                                          <p:cBhvr>
                                            <p:cTn id="27" dur="1" fill="hold">
                                              <p:stCondLst>
                                                <p:cond delay="0"/>
                                              </p:stCondLst>
                                            </p:cTn>
                                            <p:tgtEl>
                                              <p:spTgt spid="85"/>
                                            </p:tgtEl>
                                            <p:attrNameLst>
                                              <p:attrName>style.visibility</p:attrName>
                                            </p:attrNameLst>
                                          </p:cBhvr>
                                          <p:to>
                                            <p:strVal val="visible"/>
                                          </p:to>
                                        </p:set>
                                        <p:anim calcmode="lin" valueType="num" p14:bounceEnd="52000">
                                          <p:cBhvr additive="base">
                                            <p:cTn id="28" dur="500" fill="hold"/>
                                            <p:tgtEl>
                                              <p:spTgt spid="85"/>
                                            </p:tgtEl>
                                            <p:attrNameLst>
                                              <p:attrName>ppt_x</p:attrName>
                                            </p:attrNameLst>
                                          </p:cBhvr>
                                          <p:tavLst>
                                            <p:tav tm="0">
                                              <p:val>
                                                <p:strVal val="1+#ppt_w/2"/>
                                              </p:val>
                                            </p:tav>
                                            <p:tav tm="100000">
                                              <p:val>
                                                <p:strVal val="#ppt_x"/>
                                              </p:val>
                                            </p:tav>
                                          </p:tavLst>
                                        </p:anim>
                                        <p:anim calcmode="lin" valueType="num" p14:bounceEnd="52000">
                                          <p:cBhvr additive="base">
                                            <p:cTn id="29" dur="500" fill="hold"/>
                                            <p:tgtEl>
                                              <p:spTgt spid="85"/>
                                            </p:tgtEl>
                                            <p:attrNameLst>
                                              <p:attrName>ppt_y</p:attrName>
                                            </p:attrNameLst>
                                          </p:cBhvr>
                                          <p:tavLst>
                                            <p:tav tm="0">
                                              <p:val>
                                                <p:strVal val="0-#ppt_h/2"/>
                                              </p:val>
                                            </p:tav>
                                            <p:tav tm="100000">
                                              <p:val>
                                                <p:strVal val="#ppt_y"/>
                                              </p:val>
                                            </p:tav>
                                          </p:tavLst>
                                        </p:anim>
                                      </p:childTnLst>
                                    </p:cTn>
                                  </p:par>
                                  <p:par>
                                    <p:cTn id="30" presetID="2" presetClass="entr" presetSubtype="3" accel="90000" fill="hold" nodeType="withEffect" p14:presetBounceEnd="52000">
                                      <p:stCondLst>
                                        <p:cond delay="300"/>
                                      </p:stCondLst>
                                      <p:childTnLst>
                                        <p:set>
                                          <p:cBhvr>
                                            <p:cTn id="31" dur="1" fill="hold">
                                              <p:stCondLst>
                                                <p:cond delay="0"/>
                                              </p:stCondLst>
                                            </p:cTn>
                                            <p:tgtEl>
                                              <p:spTgt spid="77"/>
                                            </p:tgtEl>
                                            <p:attrNameLst>
                                              <p:attrName>style.visibility</p:attrName>
                                            </p:attrNameLst>
                                          </p:cBhvr>
                                          <p:to>
                                            <p:strVal val="visible"/>
                                          </p:to>
                                        </p:set>
                                        <p:anim calcmode="lin" valueType="num" p14:bounceEnd="52000">
                                          <p:cBhvr additive="base">
                                            <p:cTn id="32" dur="500" fill="hold"/>
                                            <p:tgtEl>
                                              <p:spTgt spid="77"/>
                                            </p:tgtEl>
                                            <p:attrNameLst>
                                              <p:attrName>ppt_x</p:attrName>
                                            </p:attrNameLst>
                                          </p:cBhvr>
                                          <p:tavLst>
                                            <p:tav tm="0">
                                              <p:val>
                                                <p:strVal val="1+#ppt_w/2"/>
                                              </p:val>
                                            </p:tav>
                                            <p:tav tm="100000">
                                              <p:val>
                                                <p:strVal val="#ppt_x"/>
                                              </p:val>
                                            </p:tav>
                                          </p:tavLst>
                                        </p:anim>
                                        <p:anim calcmode="lin" valueType="num" p14:bounceEnd="52000">
                                          <p:cBhvr additive="base">
                                            <p:cTn id="33" dur="500" fill="hold"/>
                                            <p:tgtEl>
                                              <p:spTgt spid="77"/>
                                            </p:tgtEl>
                                            <p:attrNameLst>
                                              <p:attrName>ppt_y</p:attrName>
                                            </p:attrNameLst>
                                          </p:cBhvr>
                                          <p:tavLst>
                                            <p:tav tm="0">
                                              <p:val>
                                                <p:strVal val="0-#ppt_h/2"/>
                                              </p:val>
                                            </p:tav>
                                            <p:tav tm="100000">
                                              <p:val>
                                                <p:strVal val="#ppt_y"/>
                                              </p:val>
                                            </p:tav>
                                          </p:tavLst>
                                        </p:anim>
                                      </p:childTnLst>
                                    </p:cTn>
                                  </p:par>
                                  <p:par>
                                    <p:cTn id="34" presetID="2" presetClass="entr" presetSubtype="3" accel="90000" fill="hold" nodeType="withEffect" p14:presetBounceEnd="52000">
                                      <p:stCondLst>
                                        <p:cond delay="600"/>
                                      </p:stCondLst>
                                      <p:childTnLst>
                                        <p:set>
                                          <p:cBhvr>
                                            <p:cTn id="35" dur="1" fill="hold">
                                              <p:stCondLst>
                                                <p:cond delay="0"/>
                                              </p:stCondLst>
                                            </p:cTn>
                                            <p:tgtEl>
                                              <p:spTgt spid="80"/>
                                            </p:tgtEl>
                                            <p:attrNameLst>
                                              <p:attrName>style.visibility</p:attrName>
                                            </p:attrNameLst>
                                          </p:cBhvr>
                                          <p:to>
                                            <p:strVal val="visible"/>
                                          </p:to>
                                        </p:set>
                                        <p:anim calcmode="lin" valueType="num" p14:bounceEnd="52000">
                                          <p:cBhvr additive="base">
                                            <p:cTn id="36" dur="500" fill="hold"/>
                                            <p:tgtEl>
                                              <p:spTgt spid="80"/>
                                            </p:tgtEl>
                                            <p:attrNameLst>
                                              <p:attrName>ppt_x</p:attrName>
                                            </p:attrNameLst>
                                          </p:cBhvr>
                                          <p:tavLst>
                                            <p:tav tm="0">
                                              <p:val>
                                                <p:strVal val="1+#ppt_w/2"/>
                                              </p:val>
                                            </p:tav>
                                            <p:tav tm="100000">
                                              <p:val>
                                                <p:strVal val="#ppt_x"/>
                                              </p:val>
                                            </p:tav>
                                          </p:tavLst>
                                        </p:anim>
                                        <p:anim calcmode="lin" valueType="num" p14:bounceEnd="52000">
                                          <p:cBhvr additive="base">
                                            <p:cTn id="37" dur="500" fill="hold"/>
                                            <p:tgtEl>
                                              <p:spTgt spid="80"/>
                                            </p:tgtEl>
                                            <p:attrNameLst>
                                              <p:attrName>ppt_y</p:attrName>
                                            </p:attrNameLst>
                                          </p:cBhvr>
                                          <p:tavLst>
                                            <p:tav tm="0">
                                              <p:val>
                                                <p:strVal val="0-#ppt_h/2"/>
                                              </p:val>
                                            </p:tav>
                                            <p:tav tm="100000">
                                              <p:val>
                                                <p:strVal val="#ppt_y"/>
                                              </p:val>
                                            </p:tav>
                                          </p:tavLst>
                                        </p:anim>
                                      </p:childTnLst>
                                    </p:cTn>
                                  </p:par>
                                  <p:par>
                                    <p:cTn id="38" presetID="2" presetClass="entr" presetSubtype="3" accel="90000" fill="hold" nodeType="withEffect" p14:presetBounceEnd="52000">
                                      <p:stCondLst>
                                        <p:cond delay="900"/>
                                      </p:stCondLst>
                                      <p:childTnLst>
                                        <p:set>
                                          <p:cBhvr>
                                            <p:cTn id="39" dur="1" fill="hold">
                                              <p:stCondLst>
                                                <p:cond delay="0"/>
                                              </p:stCondLst>
                                            </p:cTn>
                                            <p:tgtEl>
                                              <p:spTgt spid="88"/>
                                            </p:tgtEl>
                                            <p:attrNameLst>
                                              <p:attrName>style.visibility</p:attrName>
                                            </p:attrNameLst>
                                          </p:cBhvr>
                                          <p:to>
                                            <p:strVal val="visible"/>
                                          </p:to>
                                        </p:set>
                                        <p:anim calcmode="lin" valueType="num" p14:bounceEnd="52000">
                                          <p:cBhvr additive="base">
                                            <p:cTn id="40" dur="500" fill="hold"/>
                                            <p:tgtEl>
                                              <p:spTgt spid="88"/>
                                            </p:tgtEl>
                                            <p:attrNameLst>
                                              <p:attrName>ppt_x</p:attrName>
                                            </p:attrNameLst>
                                          </p:cBhvr>
                                          <p:tavLst>
                                            <p:tav tm="0">
                                              <p:val>
                                                <p:strVal val="1+#ppt_w/2"/>
                                              </p:val>
                                            </p:tav>
                                            <p:tav tm="100000">
                                              <p:val>
                                                <p:strVal val="#ppt_x"/>
                                              </p:val>
                                            </p:tav>
                                          </p:tavLst>
                                        </p:anim>
                                        <p:anim calcmode="lin" valueType="num" p14:bounceEnd="52000">
                                          <p:cBhvr additive="base">
                                            <p:cTn id="41" dur="500" fill="hold"/>
                                            <p:tgtEl>
                                              <p:spTgt spid="88"/>
                                            </p:tgtEl>
                                            <p:attrNameLst>
                                              <p:attrName>ppt_y</p:attrName>
                                            </p:attrNameLst>
                                          </p:cBhvr>
                                          <p:tavLst>
                                            <p:tav tm="0">
                                              <p:val>
                                                <p:strVal val="0-#ppt_h/2"/>
                                              </p:val>
                                            </p:tav>
                                            <p:tav tm="100000">
                                              <p:val>
                                                <p:strVal val="#ppt_y"/>
                                              </p:val>
                                            </p:tav>
                                          </p:tavLst>
                                        </p:anim>
                                      </p:childTnLst>
                                    </p:cTn>
                                  </p:par>
                                </p:childTnLst>
                              </p:cTn>
                            </p:par>
                            <p:par>
                              <p:cTn id="42" fill="hold">
                                <p:stCondLst>
                                  <p:cond delay="1000"/>
                                </p:stCondLst>
                                <p:childTnLst>
                                  <p:par>
                                    <p:cTn id="43" presetID="23" presetClass="entr" presetSubtype="16" fill="hold" nodeType="afterEffect">
                                      <p:stCondLst>
                                        <p:cond delay="0"/>
                                      </p:stCondLst>
                                      <p:childTnLst>
                                        <p:set>
                                          <p:cBhvr>
                                            <p:cTn id="44" dur="1" fill="hold">
                                              <p:stCondLst>
                                                <p:cond delay="0"/>
                                              </p:stCondLst>
                                            </p:cTn>
                                            <p:tgtEl>
                                              <p:spTgt spid="50"/>
                                            </p:tgtEl>
                                            <p:attrNameLst>
                                              <p:attrName>style.visibility</p:attrName>
                                            </p:attrNameLst>
                                          </p:cBhvr>
                                          <p:to>
                                            <p:strVal val="visible"/>
                                          </p:to>
                                        </p:set>
                                        <p:anim calcmode="lin" valueType="num">
                                          <p:cBhvr>
                                            <p:cTn id="45" dur="500" fill="hold"/>
                                            <p:tgtEl>
                                              <p:spTgt spid="50"/>
                                            </p:tgtEl>
                                            <p:attrNameLst>
                                              <p:attrName>ppt_w</p:attrName>
                                            </p:attrNameLst>
                                          </p:cBhvr>
                                          <p:tavLst>
                                            <p:tav tm="0">
                                              <p:val>
                                                <p:fltVal val="0"/>
                                              </p:val>
                                            </p:tav>
                                            <p:tav tm="100000">
                                              <p:val>
                                                <p:strVal val="#ppt_w"/>
                                              </p:val>
                                            </p:tav>
                                          </p:tavLst>
                                        </p:anim>
                                        <p:anim calcmode="lin" valueType="num">
                                          <p:cBhvr>
                                            <p:cTn id="46" dur="500" fill="hold"/>
                                            <p:tgtEl>
                                              <p:spTgt spid="50"/>
                                            </p:tgtEl>
                                            <p:attrNameLst>
                                              <p:attrName>ppt_h</p:attrName>
                                            </p:attrNameLst>
                                          </p:cBhvr>
                                          <p:tavLst>
                                            <p:tav tm="0">
                                              <p:val>
                                                <p:fltVal val="0"/>
                                              </p:val>
                                            </p:tav>
                                            <p:tav tm="100000">
                                              <p:val>
                                                <p:strVal val="#ppt_h"/>
                                              </p:val>
                                            </p:tav>
                                          </p:tavLst>
                                        </p:anim>
                                      </p:childTnLst>
                                    </p:cTn>
                                  </p:par>
                                  <p:par>
                                    <p:cTn id="47" presetID="10" presetClass="entr" presetSubtype="0" fill="hold" grpId="0" nodeType="withEffect">
                                      <p:stCondLst>
                                        <p:cond delay="20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900"/>
                                            <p:tgtEl>
                                              <p:spTgt spid="49"/>
                                            </p:tgtEl>
                                          </p:cBhvr>
                                        </p:animEffect>
                                      </p:childTnLst>
                                    </p:cTn>
                                  </p:par>
                                </p:childTnLst>
                              </p:cTn>
                            </p:par>
                            <p:par>
                              <p:cTn id="50" fill="hold">
                                <p:stCondLst>
                                  <p:cond delay="1500"/>
                                </p:stCondLst>
                                <p:childTnLst>
                                  <p:par>
                                    <p:cTn id="51" presetID="47" presetClass="entr" presetSubtype="0" fill="hold" grpId="0" nodeType="afterEffect">
                                      <p:stCondLst>
                                        <p:cond delay="0"/>
                                      </p:stCondLst>
                                      <p:childTnLst>
                                        <p:set>
                                          <p:cBhvr>
                                            <p:cTn id="52" dur="1" fill="hold">
                                              <p:stCondLst>
                                                <p:cond delay="0"/>
                                              </p:stCondLst>
                                            </p:cTn>
                                            <p:tgtEl>
                                              <p:spTgt spid="76"/>
                                            </p:tgtEl>
                                            <p:attrNameLst>
                                              <p:attrName>style.visibility</p:attrName>
                                            </p:attrNameLst>
                                          </p:cBhvr>
                                          <p:to>
                                            <p:strVal val="visible"/>
                                          </p:to>
                                        </p:set>
                                        <p:animEffect transition="in" filter="fade">
                                          <p:cBhvr>
                                            <p:cTn id="53" dur="500"/>
                                            <p:tgtEl>
                                              <p:spTgt spid="76"/>
                                            </p:tgtEl>
                                          </p:cBhvr>
                                        </p:animEffect>
                                        <p:anim calcmode="lin" valueType="num">
                                          <p:cBhvr>
                                            <p:cTn id="54" dur="500" fill="hold"/>
                                            <p:tgtEl>
                                              <p:spTgt spid="76"/>
                                            </p:tgtEl>
                                            <p:attrNameLst>
                                              <p:attrName>ppt_x</p:attrName>
                                            </p:attrNameLst>
                                          </p:cBhvr>
                                          <p:tavLst>
                                            <p:tav tm="0">
                                              <p:val>
                                                <p:strVal val="#ppt_x"/>
                                              </p:val>
                                            </p:tav>
                                            <p:tav tm="100000">
                                              <p:val>
                                                <p:strVal val="#ppt_x"/>
                                              </p:val>
                                            </p:tav>
                                          </p:tavLst>
                                        </p:anim>
                                        <p:anim calcmode="lin" valueType="num">
                                          <p:cBhvr>
                                            <p:cTn id="55" dur="500" fill="hold"/>
                                            <p:tgtEl>
                                              <p:spTgt spid="76"/>
                                            </p:tgtEl>
                                            <p:attrNameLst>
                                              <p:attrName>ppt_y</p:attrName>
                                            </p:attrNameLst>
                                          </p:cBhvr>
                                          <p:tavLst>
                                            <p:tav tm="0">
                                              <p:val>
                                                <p:strVal val="#ppt_y-.1"/>
                                              </p:val>
                                            </p:tav>
                                            <p:tav tm="100000">
                                              <p:val>
                                                <p:strVal val="#ppt_y"/>
                                              </p:val>
                                            </p:tav>
                                          </p:tavLst>
                                        </p:anim>
                                      </p:childTnLst>
                                    </p:cTn>
                                  </p:par>
                                  <p:par>
                                    <p:cTn id="56" presetID="12" presetClass="entr" presetSubtype="8" fill="hold" grpId="0" nodeType="withEffect">
                                      <p:stCondLst>
                                        <p:cond delay="0"/>
                                      </p:stCondLst>
                                      <p:iterate type="lt">
                                        <p:tmPct val="1000"/>
                                      </p:iterate>
                                      <p:childTnLst>
                                        <p:set>
                                          <p:cBhvr>
                                            <p:cTn id="57" dur="1" fill="hold">
                                              <p:stCondLst>
                                                <p:cond delay="0"/>
                                              </p:stCondLst>
                                            </p:cTn>
                                            <p:tgtEl>
                                              <p:spTgt spid="36"/>
                                            </p:tgtEl>
                                            <p:attrNameLst>
                                              <p:attrName>style.visibility</p:attrName>
                                            </p:attrNameLst>
                                          </p:cBhvr>
                                          <p:to>
                                            <p:strVal val="visible"/>
                                          </p:to>
                                        </p:set>
                                        <p:anim calcmode="lin" valueType="num">
                                          <p:cBhvr additive="base">
                                            <p:cTn id="58" dur="500"/>
                                            <p:tgtEl>
                                              <p:spTgt spid="36"/>
                                            </p:tgtEl>
                                            <p:attrNameLst>
                                              <p:attrName>ppt_x</p:attrName>
                                            </p:attrNameLst>
                                          </p:cBhvr>
                                          <p:tavLst>
                                            <p:tav tm="0">
                                              <p:val>
                                                <p:strVal val="#ppt_x-#ppt_w*1.125000"/>
                                              </p:val>
                                            </p:tav>
                                            <p:tav tm="100000">
                                              <p:val>
                                                <p:strVal val="#ppt_x"/>
                                              </p:val>
                                            </p:tav>
                                          </p:tavLst>
                                        </p:anim>
                                        <p:animEffect transition="in" filter="wipe(right)">
                                          <p:cBhvr>
                                            <p:cTn id="59" dur="500"/>
                                            <p:tgtEl>
                                              <p:spTgt spid="36"/>
                                            </p:tgtEl>
                                          </p:cBhvr>
                                        </p:animEffect>
                                      </p:childTnLst>
                                    </p:cTn>
                                  </p:par>
                                </p:childTnLst>
                              </p:cTn>
                            </p:par>
                            <p:par>
                              <p:cTn id="60" fill="hold">
                                <p:stCondLst>
                                  <p:cond delay="3025"/>
                                </p:stCondLst>
                                <p:childTnLst>
                                  <p:par>
                                    <p:cTn id="61" presetID="2" presetClass="entr" presetSubtype="4" fill="hold" grpId="0" nodeType="afterEffect">
                                      <p:stCondLst>
                                        <p:cond delay="0"/>
                                      </p:stCondLst>
                                      <p:childTnLst>
                                        <p:set>
                                          <p:cBhvr>
                                            <p:cTn id="62" dur="1" fill="hold">
                                              <p:stCondLst>
                                                <p:cond delay="0"/>
                                              </p:stCondLst>
                                            </p:cTn>
                                            <p:tgtEl>
                                              <p:spTgt spid="37"/>
                                            </p:tgtEl>
                                            <p:attrNameLst>
                                              <p:attrName>style.visibility</p:attrName>
                                            </p:attrNameLst>
                                          </p:cBhvr>
                                          <p:to>
                                            <p:strVal val="visible"/>
                                          </p:to>
                                        </p:set>
                                        <p:anim calcmode="lin" valueType="num">
                                          <p:cBhvr additive="base">
                                            <p:cTn id="63" dur="500" fill="hold"/>
                                            <p:tgtEl>
                                              <p:spTgt spid="37"/>
                                            </p:tgtEl>
                                            <p:attrNameLst>
                                              <p:attrName>ppt_x</p:attrName>
                                            </p:attrNameLst>
                                          </p:cBhvr>
                                          <p:tavLst>
                                            <p:tav tm="0">
                                              <p:val>
                                                <p:strVal val="#ppt_x"/>
                                              </p:val>
                                            </p:tav>
                                            <p:tav tm="100000">
                                              <p:val>
                                                <p:strVal val="#ppt_x"/>
                                              </p:val>
                                            </p:tav>
                                          </p:tavLst>
                                        </p:anim>
                                        <p:anim calcmode="lin" valueType="num">
                                          <p:cBhvr additive="base">
                                            <p:cTn id="64" dur="500" fill="hold"/>
                                            <p:tgtEl>
                                              <p:spTgt spid="3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20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500" fill="hold"/>
                                            <p:tgtEl>
                                              <p:spTgt spid="41"/>
                                            </p:tgtEl>
                                            <p:attrNameLst>
                                              <p:attrName>ppt_x</p:attrName>
                                            </p:attrNameLst>
                                          </p:cBhvr>
                                          <p:tavLst>
                                            <p:tav tm="0">
                                              <p:val>
                                                <p:strVal val="#ppt_x"/>
                                              </p:val>
                                            </p:tav>
                                            <p:tav tm="100000">
                                              <p:val>
                                                <p:strVal val="#ppt_x"/>
                                              </p:val>
                                            </p:tav>
                                          </p:tavLst>
                                        </p:anim>
                                        <p:anim calcmode="lin" valueType="num">
                                          <p:cBhvr additive="base">
                                            <p:cTn id="68" dur="500" fill="hold"/>
                                            <p:tgtEl>
                                              <p:spTgt spid="4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400"/>
                                      </p:stCondLst>
                                      <p:childTnLst>
                                        <p:set>
                                          <p:cBhvr>
                                            <p:cTn id="70" dur="1" fill="hold">
                                              <p:stCondLst>
                                                <p:cond delay="0"/>
                                              </p:stCondLst>
                                            </p:cTn>
                                            <p:tgtEl>
                                              <p:spTgt spid="42"/>
                                            </p:tgtEl>
                                            <p:attrNameLst>
                                              <p:attrName>style.visibility</p:attrName>
                                            </p:attrNameLst>
                                          </p:cBhvr>
                                          <p:to>
                                            <p:strVal val="visible"/>
                                          </p:to>
                                        </p:set>
                                        <p:anim calcmode="lin" valueType="num">
                                          <p:cBhvr additive="base">
                                            <p:cTn id="71" dur="500" fill="hold"/>
                                            <p:tgtEl>
                                              <p:spTgt spid="42"/>
                                            </p:tgtEl>
                                            <p:attrNameLst>
                                              <p:attrName>ppt_x</p:attrName>
                                            </p:attrNameLst>
                                          </p:cBhvr>
                                          <p:tavLst>
                                            <p:tav tm="0">
                                              <p:val>
                                                <p:strVal val="#ppt_x"/>
                                              </p:val>
                                            </p:tav>
                                            <p:tav tm="100000">
                                              <p:val>
                                                <p:strVal val="#ppt_x"/>
                                              </p:val>
                                            </p:tav>
                                          </p:tavLst>
                                        </p:anim>
                                        <p:anim calcmode="lin" valueType="num">
                                          <p:cBhvr additive="base">
                                            <p:cTn id="72" dur="500" fill="hold"/>
                                            <p:tgtEl>
                                              <p:spTgt spid="4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600"/>
                                      </p:stCondLst>
                                      <p:childTnLst>
                                        <p:set>
                                          <p:cBhvr>
                                            <p:cTn id="74" dur="1" fill="hold">
                                              <p:stCondLst>
                                                <p:cond delay="0"/>
                                              </p:stCondLst>
                                            </p:cTn>
                                            <p:tgtEl>
                                              <p:spTgt spid="43"/>
                                            </p:tgtEl>
                                            <p:attrNameLst>
                                              <p:attrName>style.visibility</p:attrName>
                                            </p:attrNameLst>
                                          </p:cBhvr>
                                          <p:to>
                                            <p:strVal val="visible"/>
                                          </p:to>
                                        </p:set>
                                        <p:anim calcmode="lin" valueType="num">
                                          <p:cBhvr additive="base">
                                            <p:cTn id="75" dur="500" fill="hold"/>
                                            <p:tgtEl>
                                              <p:spTgt spid="43"/>
                                            </p:tgtEl>
                                            <p:attrNameLst>
                                              <p:attrName>ppt_x</p:attrName>
                                            </p:attrNameLst>
                                          </p:cBhvr>
                                          <p:tavLst>
                                            <p:tav tm="0">
                                              <p:val>
                                                <p:strVal val="#ppt_x"/>
                                              </p:val>
                                            </p:tav>
                                            <p:tav tm="100000">
                                              <p:val>
                                                <p:strVal val="#ppt_x"/>
                                              </p:val>
                                            </p:tav>
                                          </p:tavLst>
                                        </p:anim>
                                        <p:anim calcmode="lin" valueType="num">
                                          <p:cBhvr additive="base">
                                            <p:cTn id="76" dur="500" fill="hold"/>
                                            <p:tgtEl>
                                              <p:spTgt spid="4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800"/>
                                      </p:stCondLst>
                                      <p:childTnLst>
                                        <p:set>
                                          <p:cBhvr>
                                            <p:cTn id="78" dur="1" fill="hold">
                                              <p:stCondLst>
                                                <p:cond delay="0"/>
                                              </p:stCondLst>
                                            </p:cTn>
                                            <p:tgtEl>
                                              <p:spTgt spid="44"/>
                                            </p:tgtEl>
                                            <p:attrNameLst>
                                              <p:attrName>style.visibility</p:attrName>
                                            </p:attrNameLst>
                                          </p:cBhvr>
                                          <p:to>
                                            <p:strVal val="visible"/>
                                          </p:to>
                                        </p:set>
                                        <p:anim calcmode="lin" valueType="num">
                                          <p:cBhvr additive="base">
                                            <p:cTn id="79" dur="500" fill="hold"/>
                                            <p:tgtEl>
                                              <p:spTgt spid="44"/>
                                            </p:tgtEl>
                                            <p:attrNameLst>
                                              <p:attrName>ppt_x</p:attrName>
                                            </p:attrNameLst>
                                          </p:cBhvr>
                                          <p:tavLst>
                                            <p:tav tm="0">
                                              <p:val>
                                                <p:strVal val="#ppt_x"/>
                                              </p:val>
                                            </p:tav>
                                            <p:tav tm="100000">
                                              <p:val>
                                                <p:strVal val="#ppt_x"/>
                                              </p:val>
                                            </p:tav>
                                          </p:tavLst>
                                        </p:anim>
                                        <p:anim calcmode="lin" valueType="num">
                                          <p:cBhvr additive="base">
                                            <p:cTn id="80" dur="500" fill="hold"/>
                                            <p:tgtEl>
                                              <p:spTgt spid="4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1000"/>
                                      </p:stCondLst>
                                      <p:childTnLst>
                                        <p:set>
                                          <p:cBhvr>
                                            <p:cTn id="82" dur="1" fill="hold">
                                              <p:stCondLst>
                                                <p:cond delay="0"/>
                                              </p:stCondLst>
                                            </p:cTn>
                                            <p:tgtEl>
                                              <p:spTgt spid="45"/>
                                            </p:tgtEl>
                                            <p:attrNameLst>
                                              <p:attrName>style.visibility</p:attrName>
                                            </p:attrNameLst>
                                          </p:cBhvr>
                                          <p:to>
                                            <p:strVal val="visible"/>
                                          </p:to>
                                        </p:set>
                                        <p:anim calcmode="lin" valueType="num">
                                          <p:cBhvr additive="base">
                                            <p:cTn id="83" dur="500" fill="hold"/>
                                            <p:tgtEl>
                                              <p:spTgt spid="45"/>
                                            </p:tgtEl>
                                            <p:attrNameLst>
                                              <p:attrName>ppt_x</p:attrName>
                                            </p:attrNameLst>
                                          </p:cBhvr>
                                          <p:tavLst>
                                            <p:tav tm="0">
                                              <p:val>
                                                <p:strVal val="#ppt_x"/>
                                              </p:val>
                                            </p:tav>
                                            <p:tav tm="100000">
                                              <p:val>
                                                <p:strVal val="#ppt_x"/>
                                              </p:val>
                                            </p:tav>
                                          </p:tavLst>
                                        </p:anim>
                                        <p:anim calcmode="lin" valueType="num">
                                          <p:cBhvr additive="base">
                                            <p:cTn id="84" dur="500" fill="hold"/>
                                            <p:tgtEl>
                                              <p:spTgt spid="45"/>
                                            </p:tgtEl>
                                            <p:attrNameLst>
                                              <p:attrName>ppt_y</p:attrName>
                                            </p:attrNameLst>
                                          </p:cBhvr>
                                          <p:tavLst>
                                            <p:tav tm="0">
                                              <p:val>
                                                <p:strVal val="1+#ppt_h/2"/>
                                              </p:val>
                                            </p:tav>
                                            <p:tav tm="100000">
                                              <p:val>
                                                <p:strVal val="#ppt_y"/>
                                              </p:val>
                                            </p:tav>
                                          </p:tavLst>
                                        </p:anim>
                                      </p:childTnLst>
                                    </p:cTn>
                                  </p:par>
                                </p:childTnLst>
                              </p:cTn>
                            </p:par>
                            <p:par>
                              <p:cTn id="85" fill="hold">
                                <p:stCondLst>
                                  <p:cond delay="3525"/>
                                </p:stCondLst>
                                <p:childTnLst>
                                  <p:par>
                                    <p:cTn id="86" presetID="10" presetClass="entr" presetSubtype="0" fill="hold" grpId="0" nodeType="after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fade">
                                          <p:cBhvr>
                                            <p:cTn id="8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p:bldP spid="37" grpId="0"/>
          <p:bldP spid="41" grpId="0"/>
          <p:bldP spid="42" grpId="0"/>
          <p:bldP spid="43" grpId="0"/>
          <p:bldP spid="44" grpId="0"/>
          <p:bldP spid="45" grpId="0"/>
          <p:bldP spid="49" grpId="0" animBg="1"/>
          <p:bldP spid="76" grpId="0"/>
          <p:bldP spid="5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ppt_x</p:attrName>
                                            </p:attrNameLst>
                                          </p:cBhvr>
                                          <p:tavLst>
                                            <p:tav tm="0">
                                              <p:val>
                                                <p:strVal val="#ppt_x-#ppt_w*1.125000"/>
                                              </p:val>
                                            </p:tav>
                                            <p:tav tm="100000">
                                              <p:val>
                                                <p:strVal val="#ppt_x"/>
                                              </p:val>
                                            </p:tav>
                                          </p:tavLst>
                                        </p:anim>
                                        <p:animEffect transition="in" filter="wipe(right)">
                                          <p:cBhvr>
                                            <p:cTn id="8" dur="500"/>
                                            <p:tgtEl>
                                              <p:spTgt spid="34"/>
                                            </p:tgtEl>
                                          </p:cBhvr>
                                        </p:animEffect>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1+#ppt_h/2"/>
                                              </p:val>
                                            </p:tav>
                                            <p:tav tm="100000">
                                              <p:val>
                                                <p:strVal val="#ppt_y"/>
                                              </p:val>
                                            </p:tav>
                                          </p:tavLst>
                                        </p:anim>
                                      </p:childTnLst>
                                    </p:cTn>
                                  </p:par>
                                  <p:par>
                                    <p:cTn id="14" presetID="2" presetClass="entr" presetSubtype="12" accel="90000" fill="hold" nodeType="withEffect">
                                      <p:stCondLst>
                                        <p:cond delay="300"/>
                                      </p:stCondLst>
                                      <p:childTnLst>
                                        <p:set>
                                          <p:cBhvr>
                                            <p:cTn id="15" dur="1" fill="hold">
                                              <p:stCondLst>
                                                <p:cond delay="0"/>
                                              </p:stCondLst>
                                            </p:cTn>
                                            <p:tgtEl>
                                              <p:spTgt spid="73"/>
                                            </p:tgtEl>
                                            <p:attrNameLst>
                                              <p:attrName>style.visibility</p:attrName>
                                            </p:attrNameLst>
                                          </p:cBhvr>
                                          <p:to>
                                            <p:strVal val="visible"/>
                                          </p:to>
                                        </p:set>
                                        <p:anim calcmode="lin" valueType="num">
                                          <p:cBhvr additive="base">
                                            <p:cTn id="16" dur="500" fill="hold"/>
                                            <p:tgtEl>
                                              <p:spTgt spid="73"/>
                                            </p:tgtEl>
                                            <p:attrNameLst>
                                              <p:attrName>ppt_x</p:attrName>
                                            </p:attrNameLst>
                                          </p:cBhvr>
                                          <p:tavLst>
                                            <p:tav tm="0">
                                              <p:val>
                                                <p:strVal val="0-#ppt_w/2"/>
                                              </p:val>
                                            </p:tav>
                                            <p:tav tm="100000">
                                              <p:val>
                                                <p:strVal val="#ppt_x"/>
                                              </p:val>
                                            </p:tav>
                                          </p:tavLst>
                                        </p:anim>
                                        <p:anim calcmode="lin" valueType="num">
                                          <p:cBhvr additive="base">
                                            <p:cTn id="17" dur="500" fill="hold"/>
                                            <p:tgtEl>
                                              <p:spTgt spid="73"/>
                                            </p:tgtEl>
                                            <p:attrNameLst>
                                              <p:attrName>ppt_y</p:attrName>
                                            </p:attrNameLst>
                                          </p:cBhvr>
                                          <p:tavLst>
                                            <p:tav tm="0">
                                              <p:val>
                                                <p:strVal val="1+#ppt_h/2"/>
                                              </p:val>
                                            </p:tav>
                                            <p:tav tm="100000">
                                              <p:val>
                                                <p:strVal val="#ppt_y"/>
                                              </p:val>
                                            </p:tav>
                                          </p:tavLst>
                                        </p:anim>
                                      </p:childTnLst>
                                    </p:cTn>
                                  </p:par>
                                  <p:par>
                                    <p:cTn id="18" presetID="2" presetClass="entr" presetSubtype="12" accel="90000" fill="hold" nodeType="withEffect">
                                      <p:stCondLst>
                                        <p:cond delay="600"/>
                                      </p:stCondLst>
                                      <p:childTnLst>
                                        <p:set>
                                          <p:cBhvr>
                                            <p:cTn id="19" dur="1" fill="hold">
                                              <p:stCondLst>
                                                <p:cond delay="0"/>
                                              </p:stCondLst>
                                            </p:cTn>
                                            <p:tgtEl>
                                              <p:spTgt spid="67"/>
                                            </p:tgtEl>
                                            <p:attrNameLst>
                                              <p:attrName>style.visibility</p:attrName>
                                            </p:attrNameLst>
                                          </p:cBhvr>
                                          <p:to>
                                            <p:strVal val="visible"/>
                                          </p:to>
                                        </p:set>
                                        <p:anim calcmode="lin" valueType="num">
                                          <p:cBhvr additive="base">
                                            <p:cTn id="20" dur="500" fill="hold"/>
                                            <p:tgtEl>
                                              <p:spTgt spid="67"/>
                                            </p:tgtEl>
                                            <p:attrNameLst>
                                              <p:attrName>ppt_x</p:attrName>
                                            </p:attrNameLst>
                                          </p:cBhvr>
                                          <p:tavLst>
                                            <p:tav tm="0">
                                              <p:val>
                                                <p:strVal val="0-#ppt_w/2"/>
                                              </p:val>
                                            </p:tav>
                                            <p:tav tm="100000">
                                              <p:val>
                                                <p:strVal val="#ppt_x"/>
                                              </p:val>
                                            </p:tav>
                                          </p:tavLst>
                                        </p:anim>
                                        <p:anim calcmode="lin" valueType="num">
                                          <p:cBhvr additive="base">
                                            <p:cTn id="21" dur="500" fill="hold"/>
                                            <p:tgtEl>
                                              <p:spTgt spid="67"/>
                                            </p:tgtEl>
                                            <p:attrNameLst>
                                              <p:attrName>ppt_y</p:attrName>
                                            </p:attrNameLst>
                                          </p:cBhvr>
                                          <p:tavLst>
                                            <p:tav tm="0">
                                              <p:val>
                                                <p:strVal val="1+#ppt_h/2"/>
                                              </p:val>
                                            </p:tav>
                                            <p:tav tm="100000">
                                              <p:val>
                                                <p:strVal val="#ppt_y"/>
                                              </p:val>
                                            </p:tav>
                                          </p:tavLst>
                                        </p:anim>
                                      </p:childTnLst>
                                    </p:cTn>
                                  </p:par>
                                  <p:par>
                                    <p:cTn id="22" presetID="2" presetClass="entr" presetSubtype="12" accel="90000" fill="hold" nodeType="withEffect">
                                      <p:stCondLst>
                                        <p:cond delay="900"/>
                                      </p:stCondLst>
                                      <p:childTnLst>
                                        <p:set>
                                          <p:cBhvr>
                                            <p:cTn id="23" dur="1" fill="hold">
                                              <p:stCondLst>
                                                <p:cond delay="0"/>
                                              </p:stCondLst>
                                            </p:cTn>
                                            <p:tgtEl>
                                              <p:spTgt spid="70"/>
                                            </p:tgtEl>
                                            <p:attrNameLst>
                                              <p:attrName>style.visibility</p:attrName>
                                            </p:attrNameLst>
                                          </p:cBhvr>
                                          <p:to>
                                            <p:strVal val="visible"/>
                                          </p:to>
                                        </p:set>
                                        <p:anim calcmode="lin" valueType="num">
                                          <p:cBhvr additive="base">
                                            <p:cTn id="24" dur="500" fill="hold"/>
                                            <p:tgtEl>
                                              <p:spTgt spid="70"/>
                                            </p:tgtEl>
                                            <p:attrNameLst>
                                              <p:attrName>ppt_x</p:attrName>
                                            </p:attrNameLst>
                                          </p:cBhvr>
                                          <p:tavLst>
                                            <p:tav tm="0">
                                              <p:val>
                                                <p:strVal val="0-#ppt_w/2"/>
                                              </p:val>
                                            </p:tav>
                                            <p:tav tm="100000">
                                              <p:val>
                                                <p:strVal val="#ppt_x"/>
                                              </p:val>
                                            </p:tav>
                                          </p:tavLst>
                                        </p:anim>
                                        <p:anim calcmode="lin" valueType="num">
                                          <p:cBhvr additive="base">
                                            <p:cTn id="25" dur="500" fill="hold"/>
                                            <p:tgtEl>
                                              <p:spTgt spid="70"/>
                                            </p:tgtEl>
                                            <p:attrNameLst>
                                              <p:attrName>ppt_y</p:attrName>
                                            </p:attrNameLst>
                                          </p:cBhvr>
                                          <p:tavLst>
                                            <p:tav tm="0">
                                              <p:val>
                                                <p:strVal val="1+#ppt_h/2"/>
                                              </p:val>
                                            </p:tav>
                                            <p:tav tm="100000">
                                              <p:val>
                                                <p:strVal val="#ppt_y"/>
                                              </p:val>
                                            </p:tav>
                                          </p:tavLst>
                                        </p:anim>
                                      </p:childTnLst>
                                    </p:cTn>
                                  </p:par>
                                  <p:par>
                                    <p:cTn id="26" presetID="2" presetClass="entr" presetSubtype="3" accel="90000" fill="hold" nodeType="withEffect">
                                      <p:stCondLst>
                                        <p:cond delay="0"/>
                                      </p:stCondLst>
                                      <p:childTnLst>
                                        <p:set>
                                          <p:cBhvr>
                                            <p:cTn id="27" dur="1" fill="hold">
                                              <p:stCondLst>
                                                <p:cond delay="0"/>
                                              </p:stCondLst>
                                            </p:cTn>
                                            <p:tgtEl>
                                              <p:spTgt spid="85"/>
                                            </p:tgtEl>
                                            <p:attrNameLst>
                                              <p:attrName>style.visibility</p:attrName>
                                            </p:attrNameLst>
                                          </p:cBhvr>
                                          <p:to>
                                            <p:strVal val="visible"/>
                                          </p:to>
                                        </p:set>
                                        <p:anim calcmode="lin" valueType="num">
                                          <p:cBhvr additive="base">
                                            <p:cTn id="28" dur="500" fill="hold"/>
                                            <p:tgtEl>
                                              <p:spTgt spid="85"/>
                                            </p:tgtEl>
                                            <p:attrNameLst>
                                              <p:attrName>ppt_x</p:attrName>
                                            </p:attrNameLst>
                                          </p:cBhvr>
                                          <p:tavLst>
                                            <p:tav tm="0">
                                              <p:val>
                                                <p:strVal val="1+#ppt_w/2"/>
                                              </p:val>
                                            </p:tav>
                                            <p:tav tm="100000">
                                              <p:val>
                                                <p:strVal val="#ppt_x"/>
                                              </p:val>
                                            </p:tav>
                                          </p:tavLst>
                                        </p:anim>
                                        <p:anim calcmode="lin" valueType="num">
                                          <p:cBhvr additive="base">
                                            <p:cTn id="29" dur="500" fill="hold"/>
                                            <p:tgtEl>
                                              <p:spTgt spid="85"/>
                                            </p:tgtEl>
                                            <p:attrNameLst>
                                              <p:attrName>ppt_y</p:attrName>
                                            </p:attrNameLst>
                                          </p:cBhvr>
                                          <p:tavLst>
                                            <p:tav tm="0">
                                              <p:val>
                                                <p:strVal val="0-#ppt_h/2"/>
                                              </p:val>
                                            </p:tav>
                                            <p:tav tm="100000">
                                              <p:val>
                                                <p:strVal val="#ppt_y"/>
                                              </p:val>
                                            </p:tav>
                                          </p:tavLst>
                                        </p:anim>
                                      </p:childTnLst>
                                    </p:cTn>
                                  </p:par>
                                  <p:par>
                                    <p:cTn id="30" presetID="2" presetClass="entr" presetSubtype="3" accel="90000" fill="hold" nodeType="withEffect">
                                      <p:stCondLst>
                                        <p:cond delay="300"/>
                                      </p:stCondLst>
                                      <p:childTnLst>
                                        <p:set>
                                          <p:cBhvr>
                                            <p:cTn id="31" dur="1" fill="hold">
                                              <p:stCondLst>
                                                <p:cond delay="0"/>
                                              </p:stCondLst>
                                            </p:cTn>
                                            <p:tgtEl>
                                              <p:spTgt spid="77"/>
                                            </p:tgtEl>
                                            <p:attrNameLst>
                                              <p:attrName>style.visibility</p:attrName>
                                            </p:attrNameLst>
                                          </p:cBhvr>
                                          <p:to>
                                            <p:strVal val="visible"/>
                                          </p:to>
                                        </p:set>
                                        <p:anim calcmode="lin" valueType="num">
                                          <p:cBhvr additive="base">
                                            <p:cTn id="32" dur="500" fill="hold"/>
                                            <p:tgtEl>
                                              <p:spTgt spid="77"/>
                                            </p:tgtEl>
                                            <p:attrNameLst>
                                              <p:attrName>ppt_x</p:attrName>
                                            </p:attrNameLst>
                                          </p:cBhvr>
                                          <p:tavLst>
                                            <p:tav tm="0">
                                              <p:val>
                                                <p:strVal val="1+#ppt_w/2"/>
                                              </p:val>
                                            </p:tav>
                                            <p:tav tm="100000">
                                              <p:val>
                                                <p:strVal val="#ppt_x"/>
                                              </p:val>
                                            </p:tav>
                                          </p:tavLst>
                                        </p:anim>
                                        <p:anim calcmode="lin" valueType="num">
                                          <p:cBhvr additive="base">
                                            <p:cTn id="33" dur="500" fill="hold"/>
                                            <p:tgtEl>
                                              <p:spTgt spid="77"/>
                                            </p:tgtEl>
                                            <p:attrNameLst>
                                              <p:attrName>ppt_y</p:attrName>
                                            </p:attrNameLst>
                                          </p:cBhvr>
                                          <p:tavLst>
                                            <p:tav tm="0">
                                              <p:val>
                                                <p:strVal val="0-#ppt_h/2"/>
                                              </p:val>
                                            </p:tav>
                                            <p:tav tm="100000">
                                              <p:val>
                                                <p:strVal val="#ppt_y"/>
                                              </p:val>
                                            </p:tav>
                                          </p:tavLst>
                                        </p:anim>
                                      </p:childTnLst>
                                    </p:cTn>
                                  </p:par>
                                  <p:par>
                                    <p:cTn id="34" presetID="2" presetClass="entr" presetSubtype="3" accel="90000" fill="hold" nodeType="withEffect">
                                      <p:stCondLst>
                                        <p:cond delay="600"/>
                                      </p:stCondLst>
                                      <p:childTnLst>
                                        <p:set>
                                          <p:cBhvr>
                                            <p:cTn id="35" dur="1" fill="hold">
                                              <p:stCondLst>
                                                <p:cond delay="0"/>
                                              </p:stCondLst>
                                            </p:cTn>
                                            <p:tgtEl>
                                              <p:spTgt spid="80"/>
                                            </p:tgtEl>
                                            <p:attrNameLst>
                                              <p:attrName>style.visibility</p:attrName>
                                            </p:attrNameLst>
                                          </p:cBhvr>
                                          <p:to>
                                            <p:strVal val="visible"/>
                                          </p:to>
                                        </p:set>
                                        <p:anim calcmode="lin" valueType="num">
                                          <p:cBhvr additive="base">
                                            <p:cTn id="36" dur="500" fill="hold"/>
                                            <p:tgtEl>
                                              <p:spTgt spid="80"/>
                                            </p:tgtEl>
                                            <p:attrNameLst>
                                              <p:attrName>ppt_x</p:attrName>
                                            </p:attrNameLst>
                                          </p:cBhvr>
                                          <p:tavLst>
                                            <p:tav tm="0">
                                              <p:val>
                                                <p:strVal val="1+#ppt_w/2"/>
                                              </p:val>
                                            </p:tav>
                                            <p:tav tm="100000">
                                              <p:val>
                                                <p:strVal val="#ppt_x"/>
                                              </p:val>
                                            </p:tav>
                                          </p:tavLst>
                                        </p:anim>
                                        <p:anim calcmode="lin" valueType="num">
                                          <p:cBhvr additive="base">
                                            <p:cTn id="37" dur="500" fill="hold"/>
                                            <p:tgtEl>
                                              <p:spTgt spid="80"/>
                                            </p:tgtEl>
                                            <p:attrNameLst>
                                              <p:attrName>ppt_y</p:attrName>
                                            </p:attrNameLst>
                                          </p:cBhvr>
                                          <p:tavLst>
                                            <p:tav tm="0">
                                              <p:val>
                                                <p:strVal val="0-#ppt_h/2"/>
                                              </p:val>
                                            </p:tav>
                                            <p:tav tm="100000">
                                              <p:val>
                                                <p:strVal val="#ppt_y"/>
                                              </p:val>
                                            </p:tav>
                                          </p:tavLst>
                                        </p:anim>
                                      </p:childTnLst>
                                    </p:cTn>
                                  </p:par>
                                  <p:par>
                                    <p:cTn id="38" presetID="2" presetClass="entr" presetSubtype="3" accel="90000" fill="hold" nodeType="withEffect">
                                      <p:stCondLst>
                                        <p:cond delay="900"/>
                                      </p:stCondLst>
                                      <p:childTnLst>
                                        <p:set>
                                          <p:cBhvr>
                                            <p:cTn id="39" dur="1" fill="hold">
                                              <p:stCondLst>
                                                <p:cond delay="0"/>
                                              </p:stCondLst>
                                            </p:cTn>
                                            <p:tgtEl>
                                              <p:spTgt spid="88"/>
                                            </p:tgtEl>
                                            <p:attrNameLst>
                                              <p:attrName>style.visibility</p:attrName>
                                            </p:attrNameLst>
                                          </p:cBhvr>
                                          <p:to>
                                            <p:strVal val="visible"/>
                                          </p:to>
                                        </p:set>
                                        <p:anim calcmode="lin" valueType="num">
                                          <p:cBhvr additive="base">
                                            <p:cTn id="40" dur="500" fill="hold"/>
                                            <p:tgtEl>
                                              <p:spTgt spid="88"/>
                                            </p:tgtEl>
                                            <p:attrNameLst>
                                              <p:attrName>ppt_x</p:attrName>
                                            </p:attrNameLst>
                                          </p:cBhvr>
                                          <p:tavLst>
                                            <p:tav tm="0">
                                              <p:val>
                                                <p:strVal val="1+#ppt_w/2"/>
                                              </p:val>
                                            </p:tav>
                                            <p:tav tm="100000">
                                              <p:val>
                                                <p:strVal val="#ppt_x"/>
                                              </p:val>
                                            </p:tav>
                                          </p:tavLst>
                                        </p:anim>
                                        <p:anim calcmode="lin" valueType="num">
                                          <p:cBhvr additive="base">
                                            <p:cTn id="41" dur="500" fill="hold"/>
                                            <p:tgtEl>
                                              <p:spTgt spid="88"/>
                                            </p:tgtEl>
                                            <p:attrNameLst>
                                              <p:attrName>ppt_y</p:attrName>
                                            </p:attrNameLst>
                                          </p:cBhvr>
                                          <p:tavLst>
                                            <p:tav tm="0">
                                              <p:val>
                                                <p:strVal val="0-#ppt_h/2"/>
                                              </p:val>
                                            </p:tav>
                                            <p:tav tm="100000">
                                              <p:val>
                                                <p:strVal val="#ppt_y"/>
                                              </p:val>
                                            </p:tav>
                                          </p:tavLst>
                                        </p:anim>
                                      </p:childTnLst>
                                    </p:cTn>
                                  </p:par>
                                </p:childTnLst>
                              </p:cTn>
                            </p:par>
                            <p:par>
                              <p:cTn id="42" fill="hold">
                                <p:stCondLst>
                                  <p:cond delay="1000"/>
                                </p:stCondLst>
                                <p:childTnLst>
                                  <p:par>
                                    <p:cTn id="43" presetID="23" presetClass="entr" presetSubtype="16" fill="hold" nodeType="afterEffect">
                                      <p:stCondLst>
                                        <p:cond delay="0"/>
                                      </p:stCondLst>
                                      <p:childTnLst>
                                        <p:set>
                                          <p:cBhvr>
                                            <p:cTn id="44" dur="1" fill="hold">
                                              <p:stCondLst>
                                                <p:cond delay="0"/>
                                              </p:stCondLst>
                                            </p:cTn>
                                            <p:tgtEl>
                                              <p:spTgt spid="50"/>
                                            </p:tgtEl>
                                            <p:attrNameLst>
                                              <p:attrName>style.visibility</p:attrName>
                                            </p:attrNameLst>
                                          </p:cBhvr>
                                          <p:to>
                                            <p:strVal val="visible"/>
                                          </p:to>
                                        </p:set>
                                        <p:anim calcmode="lin" valueType="num">
                                          <p:cBhvr>
                                            <p:cTn id="45" dur="500" fill="hold"/>
                                            <p:tgtEl>
                                              <p:spTgt spid="50"/>
                                            </p:tgtEl>
                                            <p:attrNameLst>
                                              <p:attrName>ppt_w</p:attrName>
                                            </p:attrNameLst>
                                          </p:cBhvr>
                                          <p:tavLst>
                                            <p:tav tm="0">
                                              <p:val>
                                                <p:fltVal val="0"/>
                                              </p:val>
                                            </p:tav>
                                            <p:tav tm="100000">
                                              <p:val>
                                                <p:strVal val="#ppt_w"/>
                                              </p:val>
                                            </p:tav>
                                          </p:tavLst>
                                        </p:anim>
                                        <p:anim calcmode="lin" valueType="num">
                                          <p:cBhvr>
                                            <p:cTn id="46" dur="500" fill="hold"/>
                                            <p:tgtEl>
                                              <p:spTgt spid="50"/>
                                            </p:tgtEl>
                                            <p:attrNameLst>
                                              <p:attrName>ppt_h</p:attrName>
                                            </p:attrNameLst>
                                          </p:cBhvr>
                                          <p:tavLst>
                                            <p:tav tm="0">
                                              <p:val>
                                                <p:fltVal val="0"/>
                                              </p:val>
                                            </p:tav>
                                            <p:tav tm="100000">
                                              <p:val>
                                                <p:strVal val="#ppt_h"/>
                                              </p:val>
                                            </p:tav>
                                          </p:tavLst>
                                        </p:anim>
                                      </p:childTnLst>
                                    </p:cTn>
                                  </p:par>
                                  <p:par>
                                    <p:cTn id="47" presetID="10" presetClass="entr" presetSubtype="0" fill="hold" grpId="0" nodeType="withEffect">
                                      <p:stCondLst>
                                        <p:cond delay="20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900"/>
                                            <p:tgtEl>
                                              <p:spTgt spid="49"/>
                                            </p:tgtEl>
                                          </p:cBhvr>
                                        </p:animEffect>
                                      </p:childTnLst>
                                    </p:cTn>
                                  </p:par>
                                </p:childTnLst>
                              </p:cTn>
                            </p:par>
                            <p:par>
                              <p:cTn id="50" fill="hold">
                                <p:stCondLst>
                                  <p:cond delay="1500"/>
                                </p:stCondLst>
                                <p:childTnLst>
                                  <p:par>
                                    <p:cTn id="51" presetID="47" presetClass="entr" presetSubtype="0" fill="hold" grpId="0" nodeType="afterEffect">
                                      <p:stCondLst>
                                        <p:cond delay="0"/>
                                      </p:stCondLst>
                                      <p:childTnLst>
                                        <p:set>
                                          <p:cBhvr>
                                            <p:cTn id="52" dur="1" fill="hold">
                                              <p:stCondLst>
                                                <p:cond delay="0"/>
                                              </p:stCondLst>
                                            </p:cTn>
                                            <p:tgtEl>
                                              <p:spTgt spid="76"/>
                                            </p:tgtEl>
                                            <p:attrNameLst>
                                              <p:attrName>style.visibility</p:attrName>
                                            </p:attrNameLst>
                                          </p:cBhvr>
                                          <p:to>
                                            <p:strVal val="visible"/>
                                          </p:to>
                                        </p:set>
                                        <p:animEffect transition="in" filter="fade">
                                          <p:cBhvr>
                                            <p:cTn id="53" dur="500"/>
                                            <p:tgtEl>
                                              <p:spTgt spid="76"/>
                                            </p:tgtEl>
                                          </p:cBhvr>
                                        </p:animEffect>
                                        <p:anim calcmode="lin" valueType="num">
                                          <p:cBhvr>
                                            <p:cTn id="54" dur="500" fill="hold"/>
                                            <p:tgtEl>
                                              <p:spTgt spid="76"/>
                                            </p:tgtEl>
                                            <p:attrNameLst>
                                              <p:attrName>ppt_x</p:attrName>
                                            </p:attrNameLst>
                                          </p:cBhvr>
                                          <p:tavLst>
                                            <p:tav tm="0">
                                              <p:val>
                                                <p:strVal val="#ppt_x"/>
                                              </p:val>
                                            </p:tav>
                                            <p:tav tm="100000">
                                              <p:val>
                                                <p:strVal val="#ppt_x"/>
                                              </p:val>
                                            </p:tav>
                                          </p:tavLst>
                                        </p:anim>
                                        <p:anim calcmode="lin" valueType="num">
                                          <p:cBhvr>
                                            <p:cTn id="55" dur="500" fill="hold"/>
                                            <p:tgtEl>
                                              <p:spTgt spid="76"/>
                                            </p:tgtEl>
                                            <p:attrNameLst>
                                              <p:attrName>ppt_y</p:attrName>
                                            </p:attrNameLst>
                                          </p:cBhvr>
                                          <p:tavLst>
                                            <p:tav tm="0">
                                              <p:val>
                                                <p:strVal val="#ppt_y-.1"/>
                                              </p:val>
                                            </p:tav>
                                            <p:tav tm="100000">
                                              <p:val>
                                                <p:strVal val="#ppt_y"/>
                                              </p:val>
                                            </p:tav>
                                          </p:tavLst>
                                        </p:anim>
                                      </p:childTnLst>
                                    </p:cTn>
                                  </p:par>
                                  <p:par>
                                    <p:cTn id="56" presetID="12" presetClass="entr" presetSubtype="8" fill="hold" grpId="0" nodeType="withEffect">
                                      <p:stCondLst>
                                        <p:cond delay="0"/>
                                      </p:stCondLst>
                                      <p:iterate type="lt">
                                        <p:tmPct val="1000"/>
                                      </p:iterate>
                                      <p:childTnLst>
                                        <p:set>
                                          <p:cBhvr>
                                            <p:cTn id="57" dur="1" fill="hold">
                                              <p:stCondLst>
                                                <p:cond delay="0"/>
                                              </p:stCondLst>
                                            </p:cTn>
                                            <p:tgtEl>
                                              <p:spTgt spid="36"/>
                                            </p:tgtEl>
                                            <p:attrNameLst>
                                              <p:attrName>style.visibility</p:attrName>
                                            </p:attrNameLst>
                                          </p:cBhvr>
                                          <p:to>
                                            <p:strVal val="visible"/>
                                          </p:to>
                                        </p:set>
                                        <p:anim calcmode="lin" valueType="num">
                                          <p:cBhvr additive="base">
                                            <p:cTn id="58" dur="500"/>
                                            <p:tgtEl>
                                              <p:spTgt spid="36"/>
                                            </p:tgtEl>
                                            <p:attrNameLst>
                                              <p:attrName>ppt_x</p:attrName>
                                            </p:attrNameLst>
                                          </p:cBhvr>
                                          <p:tavLst>
                                            <p:tav tm="0">
                                              <p:val>
                                                <p:strVal val="#ppt_x-#ppt_w*1.125000"/>
                                              </p:val>
                                            </p:tav>
                                            <p:tav tm="100000">
                                              <p:val>
                                                <p:strVal val="#ppt_x"/>
                                              </p:val>
                                            </p:tav>
                                          </p:tavLst>
                                        </p:anim>
                                        <p:animEffect transition="in" filter="wipe(right)">
                                          <p:cBhvr>
                                            <p:cTn id="59" dur="500"/>
                                            <p:tgtEl>
                                              <p:spTgt spid="36"/>
                                            </p:tgtEl>
                                          </p:cBhvr>
                                        </p:animEffect>
                                      </p:childTnLst>
                                    </p:cTn>
                                  </p:par>
                                </p:childTnLst>
                              </p:cTn>
                            </p:par>
                            <p:par>
                              <p:cTn id="60" fill="hold">
                                <p:stCondLst>
                                  <p:cond delay="3025"/>
                                </p:stCondLst>
                                <p:childTnLst>
                                  <p:par>
                                    <p:cTn id="61" presetID="2" presetClass="entr" presetSubtype="4" fill="hold" grpId="0" nodeType="afterEffect">
                                      <p:stCondLst>
                                        <p:cond delay="0"/>
                                      </p:stCondLst>
                                      <p:childTnLst>
                                        <p:set>
                                          <p:cBhvr>
                                            <p:cTn id="62" dur="1" fill="hold">
                                              <p:stCondLst>
                                                <p:cond delay="0"/>
                                              </p:stCondLst>
                                            </p:cTn>
                                            <p:tgtEl>
                                              <p:spTgt spid="37"/>
                                            </p:tgtEl>
                                            <p:attrNameLst>
                                              <p:attrName>style.visibility</p:attrName>
                                            </p:attrNameLst>
                                          </p:cBhvr>
                                          <p:to>
                                            <p:strVal val="visible"/>
                                          </p:to>
                                        </p:set>
                                        <p:anim calcmode="lin" valueType="num">
                                          <p:cBhvr additive="base">
                                            <p:cTn id="63" dur="500" fill="hold"/>
                                            <p:tgtEl>
                                              <p:spTgt spid="37"/>
                                            </p:tgtEl>
                                            <p:attrNameLst>
                                              <p:attrName>ppt_x</p:attrName>
                                            </p:attrNameLst>
                                          </p:cBhvr>
                                          <p:tavLst>
                                            <p:tav tm="0">
                                              <p:val>
                                                <p:strVal val="#ppt_x"/>
                                              </p:val>
                                            </p:tav>
                                            <p:tav tm="100000">
                                              <p:val>
                                                <p:strVal val="#ppt_x"/>
                                              </p:val>
                                            </p:tav>
                                          </p:tavLst>
                                        </p:anim>
                                        <p:anim calcmode="lin" valueType="num">
                                          <p:cBhvr additive="base">
                                            <p:cTn id="64" dur="500" fill="hold"/>
                                            <p:tgtEl>
                                              <p:spTgt spid="3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20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500" fill="hold"/>
                                            <p:tgtEl>
                                              <p:spTgt spid="41"/>
                                            </p:tgtEl>
                                            <p:attrNameLst>
                                              <p:attrName>ppt_x</p:attrName>
                                            </p:attrNameLst>
                                          </p:cBhvr>
                                          <p:tavLst>
                                            <p:tav tm="0">
                                              <p:val>
                                                <p:strVal val="#ppt_x"/>
                                              </p:val>
                                            </p:tav>
                                            <p:tav tm="100000">
                                              <p:val>
                                                <p:strVal val="#ppt_x"/>
                                              </p:val>
                                            </p:tav>
                                          </p:tavLst>
                                        </p:anim>
                                        <p:anim calcmode="lin" valueType="num">
                                          <p:cBhvr additive="base">
                                            <p:cTn id="68" dur="500" fill="hold"/>
                                            <p:tgtEl>
                                              <p:spTgt spid="4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400"/>
                                      </p:stCondLst>
                                      <p:childTnLst>
                                        <p:set>
                                          <p:cBhvr>
                                            <p:cTn id="70" dur="1" fill="hold">
                                              <p:stCondLst>
                                                <p:cond delay="0"/>
                                              </p:stCondLst>
                                            </p:cTn>
                                            <p:tgtEl>
                                              <p:spTgt spid="42"/>
                                            </p:tgtEl>
                                            <p:attrNameLst>
                                              <p:attrName>style.visibility</p:attrName>
                                            </p:attrNameLst>
                                          </p:cBhvr>
                                          <p:to>
                                            <p:strVal val="visible"/>
                                          </p:to>
                                        </p:set>
                                        <p:anim calcmode="lin" valueType="num">
                                          <p:cBhvr additive="base">
                                            <p:cTn id="71" dur="500" fill="hold"/>
                                            <p:tgtEl>
                                              <p:spTgt spid="42"/>
                                            </p:tgtEl>
                                            <p:attrNameLst>
                                              <p:attrName>ppt_x</p:attrName>
                                            </p:attrNameLst>
                                          </p:cBhvr>
                                          <p:tavLst>
                                            <p:tav tm="0">
                                              <p:val>
                                                <p:strVal val="#ppt_x"/>
                                              </p:val>
                                            </p:tav>
                                            <p:tav tm="100000">
                                              <p:val>
                                                <p:strVal val="#ppt_x"/>
                                              </p:val>
                                            </p:tav>
                                          </p:tavLst>
                                        </p:anim>
                                        <p:anim calcmode="lin" valueType="num">
                                          <p:cBhvr additive="base">
                                            <p:cTn id="72" dur="500" fill="hold"/>
                                            <p:tgtEl>
                                              <p:spTgt spid="4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600"/>
                                      </p:stCondLst>
                                      <p:childTnLst>
                                        <p:set>
                                          <p:cBhvr>
                                            <p:cTn id="74" dur="1" fill="hold">
                                              <p:stCondLst>
                                                <p:cond delay="0"/>
                                              </p:stCondLst>
                                            </p:cTn>
                                            <p:tgtEl>
                                              <p:spTgt spid="43"/>
                                            </p:tgtEl>
                                            <p:attrNameLst>
                                              <p:attrName>style.visibility</p:attrName>
                                            </p:attrNameLst>
                                          </p:cBhvr>
                                          <p:to>
                                            <p:strVal val="visible"/>
                                          </p:to>
                                        </p:set>
                                        <p:anim calcmode="lin" valueType="num">
                                          <p:cBhvr additive="base">
                                            <p:cTn id="75" dur="500" fill="hold"/>
                                            <p:tgtEl>
                                              <p:spTgt spid="43"/>
                                            </p:tgtEl>
                                            <p:attrNameLst>
                                              <p:attrName>ppt_x</p:attrName>
                                            </p:attrNameLst>
                                          </p:cBhvr>
                                          <p:tavLst>
                                            <p:tav tm="0">
                                              <p:val>
                                                <p:strVal val="#ppt_x"/>
                                              </p:val>
                                            </p:tav>
                                            <p:tav tm="100000">
                                              <p:val>
                                                <p:strVal val="#ppt_x"/>
                                              </p:val>
                                            </p:tav>
                                          </p:tavLst>
                                        </p:anim>
                                        <p:anim calcmode="lin" valueType="num">
                                          <p:cBhvr additive="base">
                                            <p:cTn id="76" dur="500" fill="hold"/>
                                            <p:tgtEl>
                                              <p:spTgt spid="4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800"/>
                                      </p:stCondLst>
                                      <p:childTnLst>
                                        <p:set>
                                          <p:cBhvr>
                                            <p:cTn id="78" dur="1" fill="hold">
                                              <p:stCondLst>
                                                <p:cond delay="0"/>
                                              </p:stCondLst>
                                            </p:cTn>
                                            <p:tgtEl>
                                              <p:spTgt spid="44"/>
                                            </p:tgtEl>
                                            <p:attrNameLst>
                                              <p:attrName>style.visibility</p:attrName>
                                            </p:attrNameLst>
                                          </p:cBhvr>
                                          <p:to>
                                            <p:strVal val="visible"/>
                                          </p:to>
                                        </p:set>
                                        <p:anim calcmode="lin" valueType="num">
                                          <p:cBhvr additive="base">
                                            <p:cTn id="79" dur="500" fill="hold"/>
                                            <p:tgtEl>
                                              <p:spTgt spid="44"/>
                                            </p:tgtEl>
                                            <p:attrNameLst>
                                              <p:attrName>ppt_x</p:attrName>
                                            </p:attrNameLst>
                                          </p:cBhvr>
                                          <p:tavLst>
                                            <p:tav tm="0">
                                              <p:val>
                                                <p:strVal val="#ppt_x"/>
                                              </p:val>
                                            </p:tav>
                                            <p:tav tm="100000">
                                              <p:val>
                                                <p:strVal val="#ppt_x"/>
                                              </p:val>
                                            </p:tav>
                                          </p:tavLst>
                                        </p:anim>
                                        <p:anim calcmode="lin" valueType="num">
                                          <p:cBhvr additive="base">
                                            <p:cTn id="80" dur="500" fill="hold"/>
                                            <p:tgtEl>
                                              <p:spTgt spid="4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1000"/>
                                      </p:stCondLst>
                                      <p:childTnLst>
                                        <p:set>
                                          <p:cBhvr>
                                            <p:cTn id="82" dur="1" fill="hold">
                                              <p:stCondLst>
                                                <p:cond delay="0"/>
                                              </p:stCondLst>
                                            </p:cTn>
                                            <p:tgtEl>
                                              <p:spTgt spid="45"/>
                                            </p:tgtEl>
                                            <p:attrNameLst>
                                              <p:attrName>style.visibility</p:attrName>
                                            </p:attrNameLst>
                                          </p:cBhvr>
                                          <p:to>
                                            <p:strVal val="visible"/>
                                          </p:to>
                                        </p:set>
                                        <p:anim calcmode="lin" valueType="num">
                                          <p:cBhvr additive="base">
                                            <p:cTn id="83" dur="500" fill="hold"/>
                                            <p:tgtEl>
                                              <p:spTgt spid="45"/>
                                            </p:tgtEl>
                                            <p:attrNameLst>
                                              <p:attrName>ppt_x</p:attrName>
                                            </p:attrNameLst>
                                          </p:cBhvr>
                                          <p:tavLst>
                                            <p:tav tm="0">
                                              <p:val>
                                                <p:strVal val="#ppt_x"/>
                                              </p:val>
                                            </p:tav>
                                            <p:tav tm="100000">
                                              <p:val>
                                                <p:strVal val="#ppt_x"/>
                                              </p:val>
                                            </p:tav>
                                          </p:tavLst>
                                        </p:anim>
                                        <p:anim calcmode="lin" valueType="num">
                                          <p:cBhvr additive="base">
                                            <p:cTn id="84" dur="500" fill="hold"/>
                                            <p:tgtEl>
                                              <p:spTgt spid="45"/>
                                            </p:tgtEl>
                                            <p:attrNameLst>
                                              <p:attrName>ppt_y</p:attrName>
                                            </p:attrNameLst>
                                          </p:cBhvr>
                                          <p:tavLst>
                                            <p:tav tm="0">
                                              <p:val>
                                                <p:strVal val="1+#ppt_h/2"/>
                                              </p:val>
                                            </p:tav>
                                            <p:tav tm="100000">
                                              <p:val>
                                                <p:strVal val="#ppt_y"/>
                                              </p:val>
                                            </p:tav>
                                          </p:tavLst>
                                        </p:anim>
                                      </p:childTnLst>
                                    </p:cTn>
                                  </p:par>
                                </p:childTnLst>
                              </p:cTn>
                            </p:par>
                            <p:par>
                              <p:cTn id="85" fill="hold">
                                <p:stCondLst>
                                  <p:cond delay="3525"/>
                                </p:stCondLst>
                                <p:childTnLst>
                                  <p:par>
                                    <p:cTn id="86" presetID="10" presetClass="entr" presetSubtype="0" fill="hold" grpId="0" nodeType="after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fade">
                                          <p:cBhvr>
                                            <p:cTn id="8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p:bldP spid="37" grpId="0"/>
          <p:bldP spid="41" grpId="0"/>
          <p:bldP spid="42" grpId="0"/>
          <p:bldP spid="43" grpId="0"/>
          <p:bldP spid="44" grpId="0"/>
          <p:bldP spid="45" grpId="0"/>
          <p:bldP spid="49" grpId="0" animBg="1"/>
          <p:bldP spid="76" grpId="0"/>
          <p:bldP spid="51"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smtClean="0"/>
              <a:t>完成概述</a:t>
            </a:r>
            <a:endParaRPr lang="zh-CN" altLang="en-US" dirty="0"/>
          </a:p>
        </p:txBody>
      </p:sp>
      <p:cxnSp>
        <p:nvCxnSpPr>
          <p:cNvPr id="44" name="直接连接符 43"/>
          <p:cNvCxnSpPr/>
          <p:nvPr/>
        </p:nvCxnSpPr>
        <p:spPr>
          <a:xfrm>
            <a:off x="3032215" y="2547152"/>
            <a:ext cx="542900" cy="4004903"/>
          </a:xfrm>
          <a:prstGeom prst="line">
            <a:avLst/>
          </a:prstGeom>
          <a:no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7" name="直接连接符 46"/>
          <p:cNvCxnSpPr/>
          <p:nvPr/>
        </p:nvCxnSpPr>
        <p:spPr>
          <a:xfrm flipV="1">
            <a:off x="1533811" y="2916429"/>
            <a:ext cx="4734087" cy="2302548"/>
          </a:xfrm>
          <a:prstGeom prst="line">
            <a:avLst/>
          </a:prstGeom>
          <a:no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48" name="任意多边形 47"/>
          <p:cNvSpPr/>
          <p:nvPr/>
        </p:nvSpPr>
        <p:spPr>
          <a:xfrm>
            <a:off x="1520121" y="2511440"/>
            <a:ext cx="5059827" cy="3823099"/>
          </a:xfrm>
          <a:custGeom>
            <a:avLst/>
            <a:gdLst>
              <a:gd name="connsiteX0" fmla="*/ 0 w 3381829"/>
              <a:gd name="connsiteY0" fmla="*/ 1814286 h 2554514"/>
              <a:gd name="connsiteX1" fmla="*/ 1059543 w 3381829"/>
              <a:gd name="connsiteY1" fmla="*/ 0 h 2554514"/>
              <a:gd name="connsiteX2" fmla="*/ 3251200 w 3381829"/>
              <a:gd name="connsiteY2" fmla="*/ 246743 h 2554514"/>
              <a:gd name="connsiteX3" fmla="*/ 3381829 w 3381829"/>
              <a:gd name="connsiteY3" fmla="*/ 2148114 h 2554514"/>
              <a:gd name="connsiteX4" fmla="*/ 1335315 w 3381829"/>
              <a:gd name="connsiteY4" fmla="*/ 2554514 h 2554514"/>
              <a:gd name="connsiteX5" fmla="*/ 0 w 3381829"/>
              <a:gd name="connsiteY5" fmla="*/ 1814286 h 255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1829" h="2554514">
                <a:moveTo>
                  <a:pt x="0" y="1814286"/>
                </a:moveTo>
                <a:lnTo>
                  <a:pt x="1059543" y="0"/>
                </a:lnTo>
                <a:lnTo>
                  <a:pt x="3251200" y="246743"/>
                </a:lnTo>
                <a:lnTo>
                  <a:pt x="3381829" y="2148114"/>
                </a:lnTo>
                <a:lnTo>
                  <a:pt x="1335315" y="2554514"/>
                </a:lnTo>
                <a:lnTo>
                  <a:pt x="0" y="1814286"/>
                </a:lnTo>
                <a:close/>
              </a:path>
            </a:pathLst>
          </a:custGeom>
          <a:no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75" name="TextBox 74"/>
          <p:cNvSpPr txBox="1"/>
          <p:nvPr/>
        </p:nvSpPr>
        <p:spPr>
          <a:xfrm>
            <a:off x="7971302" y="1944588"/>
            <a:ext cx="3354082" cy="753711"/>
          </a:xfrm>
          <a:prstGeom prst="rect">
            <a:avLst/>
          </a:prstGeom>
          <a:noFill/>
        </p:spPr>
        <p:txBody>
          <a:bodyPr wrap="none" lIns="136822" tIns="68411" rIns="136822" bIns="68411" rtlCol="0">
            <a:spAutoFit/>
          </a:bodyPr>
          <a:lstStyle/>
          <a:p>
            <a:r>
              <a:rPr lang="zh-CN" altLang="en-US" sz="4000" dirty="0" smtClean="0">
                <a:solidFill>
                  <a:schemeClr val="accent1"/>
                </a:solidFill>
                <a:latin typeface="+mn-ea"/>
                <a:ea typeface="+mn-ea"/>
              </a:rPr>
              <a:t>完成概述介绍</a:t>
            </a:r>
            <a:endParaRPr lang="zh-CN" altLang="en-US" sz="4000" dirty="0">
              <a:solidFill>
                <a:schemeClr val="accent1"/>
              </a:solidFill>
              <a:latin typeface="+mn-ea"/>
              <a:ea typeface="+mn-ea"/>
            </a:endParaRPr>
          </a:p>
        </p:txBody>
      </p:sp>
      <p:sp>
        <p:nvSpPr>
          <p:cNvPr id="76" name="矩形 75"/>
          <p:cNvSpPr>
            <a:spLocks noChangeArrowheads="1"/>
          </p:cNvSpPr>
          <p:nvPr/>
        </p:nvSpPr>
        <p:spPr bwMode="auto">
          <a:xfrm>
            <a:off x="8002778" y="2641028"/>
            <a:ext cx="5139102" cy="200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6822" tIns="68411" rIns="136822" bIns="68411">
            <a:spAutoFit/>
          </a:bodyPr>
          <a:lstStyle/>
          <a:p>
            <a:pPr>
              <a:lnSpc>
                <a:spcPct val="125000"/>
              </a:lnSpc>
            </a:pPr>
            <a:r>
              <a:rPr lang="zh-CN" altLang="en-US" sz="1600" dirty="0">
                <a:solidFill>
                  <a:schemeClr val="bg2"/>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此处添加详细文本描述，建议与标题相关并符合整体语言风格，语言描述尽量简洁生动。尽量将每页幻灯片的字数控制在  </a:t>
            </a:r>
            <a:r>
              <a:rPr lang="en-US" altLang="zh-CN" sz="1600" dirty="0">
                <a:solidFill>
                  <a:schemeClr val="bg2"/>
                </a:solidFill>
                <a:latin typeface="微软雅黑" panose="020B0503020204020204" pitchFamily="34" charset="-122"/>
                <a:ea typeface="微软雅黑" panose="020B0503020204020204" pitchFamily="34" charset="-122"/>
                <a:sym typeface="Gill Sans" charset="0"/>
              </a:rPr>
              <a:t>200</a:t>
            </a:r>
            <a:r>
              <a:rPr lang="zh-CN" altLang="en-US" sz="1600" dirty="0">
                <a:solidFill>
                  <a:schemeClr val="bg2"/>
                </a:solidFill>
                <a:latin typeface="微软雅黑" panose="020B0503020204020204" pitchFamily="34" charset="-122"/>
                <a:ea typeface="微软雅黑" panose="020B0503020204020204" pitchFamily="34" charset="-122"/>
                <a:sym typeface="Gill Sans" charset="0"/>
              </a:rPr>
              <a:t>字以内，据统计每页幻灯片的最好控制在  </a:t>
            </a:r>
            <a:r>
              <a:rPr lang="en-US" altLang="zh-CN" sz="1600" dirty="0">
                <a:solidFill>
                  <a:schemeClr val="bg2"/>
                </a:solidFill>
                <a:latin typeface="微软雅黑" panose="020B0503020204020204" pitchFamily="34" charset="-122"/>
                <a:ea typeface="微软雅黑" panose="020B0503020204020204" pitchFamily="34" charset="-122"/>
                <a:sym typeface="Gill Sans" charset="0"/>
              </a:rPr>
              <a:t>5</a:t>
            </a:r>
            <a:r>
              <a:rPr lang="zh-CN" altLang="en-US" sz="1600" dirty="0">
                <a:solidFill>
                  <a:schemeClr val="bg2"/>
                </a:solidFill>
                <a:latin typeface="微软雅黑" panose="020B0503020204020204" pitchFamily="34" charset="-122"/>
                <a:ea typeface="微软雅黑" panose="020B0503020204020204" pitchFamily="34" charset="-122"/>
                <a:sym typeface="Gill Sans" charset="0"/>
              </a:rPr>
              <a:t>分钟之内。此处添加详细文本描述</a:t>
            </a:r>
            <a:r>
              <a:rPr lang="en-US" altLang="zh-CN" sz="1600" dirty="0">
                <a:solidFill>
                  <a:schemeClr val="bg2"/>
                </a:solidFill>
                <a:latin typeface="微软雅黑" panose="020B0503020204020204" pitchFamily="34" charset="-122"/>
                <a:ea typeface="微软雅黑" panose="020B0503020204020204" pitchFamily="34" charset="-122"/>
                <a:sym typeface="Gill Sans" charset="0"/>
              </a:rPr>
              <a:t> </a:t>
            </a:r>
            <a:r>
              <a:rPr lang="zh-CN" altLang="en-US" sz="1600" dirty="0">
                <a:solidFill>
                  <a:schemeClr val="bg2"/>
                </a:solidFill>
                <a:latin typeface="微软雅黑" panose="020B0503020204020204" pitchFamily="34" charset="-122"/>
                <a:ea typeface="微软雅黑" panose="020B0503020204020204" pitchFamily="34" charset="-122"/>
                <a:sym typeface="Gill Sans" charset="0"/>
              </a:rPr>
              <a:t>，建议与标题相关并符合整体语言风格，语言描述尽量简洁生动。</a:t>
            </a:r>
            <a:endParaRPr lang="en-US" altLang="zh-CN" sz="1600" dirty="0">
              <a:solidFill>
                <a:schemeClr val="bg2"/>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77" name="矩形 76"/>
          <p:cNvSpPr/>
          <p:nvPr/>
        </p:nvSpPr>
        <p:spPr>
          <a:xfrm>
            <a:off x="8011696" y="4630223"/>
            <a:ext cx="5112645" cy="2061762"/>
          </a:xfrm>
          <a:prstGeom prst="rect">
            <a:avLst/>
          </a:prstGeom>
        </p:spPr>
        <p:txBody>
          <a:bodyPr wrap="square" lIns="136822" tIns="68411" rIns="136822" bIns="68411">
            <a:spAutoFit/>
          </a:bodyPr>
          <a:lstStyle/>
          <a:p>
            <a:pPr>
              <a:lnSpc>
                <a:spcPts val="2995"/>
              </a:lnSpc>
            </a:pPr>
            <a:r>
              <a:rPr lang="en-US" altLang="zh-CN" sz="1200" dirty="0">
                <a:solidFill>
                  <a:schemeClr val="bg2"/>
                </a:solidFill>
                <a:latin typeface="+mn-ea"/>
                <a:ea typeface="+mn-ea"/>
              </a:rPr>
              <a:t>To add a detailed text description, it is recommended to be related to the title and in line with the overall language style, language description as concise and vivid as possible. As the number of words per slide control in less than 200 words, according to the best statistical control of each slide in 5 minutes. </a:t>
            </a:r>
            <a:endParaRPr lang="en-US" altLang="zh-CN" sz="1200" dirty="0">
              <a:solidFill>
                <a:schemeClr val="bg2"/>
              </a:solidFill>
              <a:latin typeface="+mn-ea"/>
              <a:ea typeface="+mn-ea"/>
            </a:endParaRPr>
          </a:p>
        </p:txBody>
      </p:sp>
      <p:grpSp>
        <p:nvGrpSpPr>
          <p:cNvPr id="6" name="组合 5"/>
          <p:cNvGrpSpPr/>
          <p:nvPr/>
        </p:nvGrpSpPr>
        <p:grpSpPr>
          <a:xfrm>
            <a:off x="461397" y="4175891"/>
            <a:ext cx="2115548" cy="2115766"/>
            <a:chOff x="461397" y="4175891"/>
            <a:chExt cx="2115548" cy="2115766"/>
          </a:xfrm>
        </p:grpSpPr>
        <p:grpSp>
          <p:nvGrpSpPr>
            <p:cNvPr id="90" name="组合 89"/>
            <p:cNvGrpSpPr/>
            <p:nvPr/>
          </p:nvGrpSpPr>
          <p:grpSpPr>
            <a:xfrm>
              <a:off x="461397" y="4175891"/>
              <a:ext cx="2115548" cy="2115766"/>
              <a:chOff x="1636453" y="2263092"/>
              <a:chExt cx="2903849" cy="2904148"/>
            </a:xfrm>
          </p:grpSpPr>
          <p:sp>
            <p:nvSpPr>
              <p:cNvPr id="91" name="椭圆 90"/>
              <p:cNvSpPr/>
              <p:nvPr/>
            </p:nvSpPr>
            <p:spPr>
              <a:xfrm>
                <a:off x="1636453" y="2263092"/>
                <a:ext cx="2903849" cy="2904148"/>
              </a:xfrm>
              <a:prstGeom prst="ellipse">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schemeClr val="tx1"/>
                  </a:solidFill>
                </a:endParaRPr>
              </a:p>
            </p:txBody>
          </p:sp>
          <p:sp>
            <p:nvSpPr>
              <p:cNvPr id="92" name="椭圆 91"/>
              <p:cNvSpPr/>
              <p:nvPr/>
            </p:nvSpPr>
            <p:spPr>
              <a:xfrm>
                <a:off x="1821704" y="2448363"/>
                <a:ext cx="2533351" cy="2533608"/>
              </a:xfrm>
              <a:prstGeom prst="ellipse">
                <a:avLst/>
              </a:prstGeom>
              <a:solidFill>
                <a:schemeClr val="accent4"/>
              </a:solidFill>
              <a:ln w="7938" cap="flat">
                <a:noFill/>
                <a:prstDash val="solid"/>
                <a:miter lim="800000"/>
              </a:ln>
              <a:effectLst/>
            </p:spPr>
            <p:txBody>
              <a:bodyPr vert="horz" wrap="square" lIns="91440" tIns="45720" rIns="91440" bIns="45720" numCol="1" anchor="t" anchorCtr="0" compatLnSpc="1"/>
              <a:lstStyle/>
              <a:p>
                <a:endParaRPr lang="zh-CN" altLang="en-US">
                  <a:solidFill>
                    <a:schemeClr val="tx1"/>
                  </a:solidFill>
                </a:endParaRPr>
              </a:p>
            </p:txBody>
          </p:sp>
        </p:grpSp>
        <p:sp>
          <p:nvSpPr>
            <p:cNvPr id="54" name="TextBox 53"/>
            <p:cNvSpPr txBox="1"/>
            <p:nvPr/>
          </p:nvSpPr>
          <p:spPr>
            <a:xfrm>
              <a:off x="1061894" y="4918982"/>
              <a:ext cx="954107" cy="553998"/>
            </a:xfrm>
            <a:prstGeom prst="rect">
              <a:avLst/>
            </a:prstGeom>
            <a:noFill/>
          </p:spPr>
          <p:txBody>
            <a:bodyPr wrap="none" rtlCol="0">
              <a:spAutoFit/>
            </a:bodyPr>
            <a:lstStyle/>
            <a:p>
              <a:pPr algn="ctr"/>
              <a:r>
                <a:rPr lang="zh-CN" altLang="en-US" sz="3000" dirty="0">
                  <a:solidFill>
                    <a:schemeClr val="bg1"/>
                  </a:solidFill>
                  <a:latin typeface="+mn-ea"/>
                  <a:ea typeface="+mn-ea"/>
                </a:rPr>
                <a:t>文字</a:t>
              </a:r>
              <a:endParaRPr lang="zh-CN" altLang="en-US" sz="3000" dirty="0">
                <a:solidFill>
                  <a:schemeClr val="bg1"/>
                </a:solidFill>
                <a:latin typeface="+mn-ea"/>
                <a:ea typeface="+mn-ea"/>
              </a:endParaRPr>
            </a:p>
          </p:txBody>
        </p:sp>
      </p:grpSp>
      <p:grpSp>
        <p:nvGrpSpPr>
          <p:cNvPr id="3" name="组合 2"/>
          <p:cNvGrpSpPr/>
          <p:nvPr/>
        </p:nvGrpSpPr>
        <p:grpSpPr>
          <a:xfrm>
            <a:off x="5004465" y="1635728"/>
            <a:ext cx="2526866" cy="2527126"/>
            <a:chOff x="5004465" y="1635728"/>
            <a:chExt cx="2526866" cy="2527126"/>
          </a:xfrm>
        </p:grpSpPr>
        <p:grpSp>
          <p:nvGrpSpPr>
            <p:cNvPr id="87" name="组合 86"/>
            <p:cNvGrpSpPr/>
            <p:nvPr/>
          </p:nvGrpSpPr>
          <p:grpSpPr>
            <a:xfrm>
              <a:off x="5004465" y="1635728"/>
              <a:ext cx="2526866" cy="2527126"/>
              <a:chOff x="1636453" y="2263092"/>
              <a:chExt cx="2903849" cy="2904148"/>
            </a:xfrm>
          </p:grpSpPr>
          <p:sp>
            <p:nvSpPr>
              <p:cNvPr id="88" name="椭圆 87"/>
              <p:cNvSpPr/>
              <p:nvPr/>
            </p:nvSpPr>
            <p:spPr>
              <a:xfrm>
                <a:off x="1636453" y="2263092"/>
                <a:ext cx="2903849" cy="2904148"/>
              </a:xfrm>
              <a:prstGeom prst="ellipse">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schemeClr val="tx1"/>
                  </a:solidFill>
                </a:endParaRPr>
              </a:p>
            </p:txBody>
          </p:sp>
          <p:sp>
            <p:nvSpPr>
              <p:cNvPr id="89" name="椭圆 88"/>
              <p:cNvSpPr/>
              <p:nvPr/>
            </p:nvSpPr>
            <p:spPr>
              <a:xfrm>
                <a:off x="1821704" y="2448363"/>
                <a:ext cx="2533351" cy="2533608"/>
              </a:xfrm>
              <a:prstGeom prst="ellipse">
                <a:avLst/>
              </a:prstGeom>
              <a:solidFill>
                <a:schemeClr val="accent1"/>
              </a:solidFill>
              <a:ln w="7938" cap="flat">
                <a:noFill/>
                <a:prstDash val="solid"/>
                <a:miter lim="800000"/>
              </a:ln>
              <a:effectLst/>
            </p:spPr>
            <p:txBody>
              <a:bodyPr vert="horz" wrap="square" lIns="91440" tIns="45720" rIns="91440" bIns="45720" numCol="1" anchor="t" anchorCtr="0" compatLnSpc="1"/>
              <a:lstStyle/>
              <a:p>
                <a:endParaRPr lang="zh-CN" altLang="en-US">
                  <a:solidFill>
                    <a:schemeClr val="tx1"/>
                  </a:solidFill>
                </a:endParaRPr>
              </a:p>
            </p:txBody>
          </p:sp>
        </p:grpSp>
        <p:sp>
          <p:nvSpPr>
            <p:cNvPr id="55" name="TextBox 54"/>
            <p:cNvSpPr txBox="1"/>
            <p:nvPr/>
          </p:nvSpPr>
          <p:spPr>
            <a:xfrm>
              <a:off x="5814422" y="2622292"/>
              <a:ext cx="954107" cy="553998"/>
            </a:xfrm>
            <a:prstGeom prst="rect">
              <a:avLst/>
            </a:prstGeom>
            <a:noFill/>
          </p:spPr>
          <p:txBody>
            <a:bodyPr wrap="none" rtlCol="0">
              <a:spAutoFit/>
            </a:bodyPr>
            <a:lstStyle/>
            <a:p>
              <a:pPr algn="ctr"/>
              <a:r>
                <a:rPr lang="zh-CN" altLang="en-US" sz="3000" dirty="0">
                  <a:solidFill>
                    <a:schemeClr val="bg1"/>
                  </a:solidFill>
                  <a:latin typeface="+mn-ea"/>
                  <a:ea typeface="+mn-ea"/>
                </a:rPr>
                <a:t>文字</a:t>
              </a:r>
              <a:endParaRPr lang="zh-CN" altLang="en-US" sz="3000" dirty="0">
                <a:solidFill>
                  <a:schemeClr val="bg1"/>
                </a:solidFill>
                <a:latin typeface="+mn-ea"/>
                <a:ea typeface="+mn-ea"/>
              </a:endParaRPr>
            </a:p>
          </p:txBody>
        </p:sp>
      </p:grpSp>
      <p:grpSp>
        <p:nvGrpSpPr>
          <p:cNvPr id="4" name="组合 3"/>
          <p:cNvGrpSpPr/>
          <p:nvPr/>
        </p:nvGrpSpPr>
        <p:grpSpPr>
          <a:xfrm>
            <a:off x="5582062" y="4630223"/>
            <a:ext cx="1979720" cy="1979924"/>
            <a:chOff x="5582062" y="4630223"/>
            <a:chExt cx="1979720" cy="1979924"/>
          </a:xfrm>
        </p:grpSpPr>
        <p:grpSp>
          <p:nvGrpSpPr>
            <p:cNvPr id="78" name="组合 77"/>
            <p:cNvGrpSpPr/>
            <p:nvPr/>
          </p:nvGrpSpPr>
          <p:grpSpPr>
            <a:xfrm>
              <a:off x="5582062" y="4630223"/>
              <a:ext cx="1979720" cy="1979924"/>
              <a:chOff x="1636453" y="2263092"/>
              <a:chExt cx="2903849" cy="2904148"/>
            </a:xfrm>
          </p:grpSpPr>
          <p:sp>
            <p:nvSpPr>
              <p:cNvPr id="79" name="椭圆 78"/>
              <p:cNvSpPr/>
              <p:nvPr/>
            </p:nvSpPr>
            <p:spPr>
              <a:xfrm>
                <a:off x="1636453" y="2263092"/>
                <a:ext cx="2903849" cy="2904148"/>
              </a:xfrm>
              <a:prstGeom prst="ellipse">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schemeClr val="tx1"/>
                  </a:solidFill>
                </a:endParaRPr>
              </a:p>
            </p:txBody>
          </p:sp>
          <p:sp>
            <p:nvSpPr>
              <p:cNvPr id="80" name="椭圆 79"/>
              <p:cNvSpPr/>
              <p:nvPr/>
            </p:nvSpPr>
            <p:spPr>
              <a:xfrm>
                <a:off x="1821704" y="2448363"/>
                <a:ext cx="2533351" cy="2533608"/>
              </a:xfrm>
              <a:prstGeom prst="ellipse">
                <a:avLst/>
              </a:prstGeom>
              <a:solidFill>
                <a:schemeClr val="accent3"/>
              </a:solidFill>
              <a:ln w="7938" cap="flat">
                <a:noFill/>
                <a:prstDash val="solid"/>
                <a:miter lim="800000"/>
              </a:ln>
              <a:effectLst/>
            </p:spPr>
            <p:txBody>
              <a:bodyPr vert="horz" wrap="square" lIns="91440" tIns="45720" rIns="91440" bIns="45720" numCol="1" anchor="t" anchorCtr="0" compatLnSpc="1"/>
              <a:lstStyle/>
              <a:p>
                <a:endParaRPr lang="zh-CN" altLang="en-US">
                  <a:solidFill>
                    <a:schemeClr val="tx1"/>
                  </a:solidFill>
                </a:endParaRPr>
              </a:p>
            </p:txBody>
          </p:sp>
        </p:grpSp>
        <p:sp>
          <p:nvSpPr>
            <p:cNvPr id="56" name="TextBox 55"/>
            <p:cNvSpPr txBox="1"/>
            <p:nvPr/>
          </p:nvSpPr>
          <p:spPr>
            <a:xfrm>
              <a:off x="6102454" y="5351030"/>
              <a:ext cx="954107" cy="553998"/>
            </a:xfrm>
            <a:prstGeom prst="rect">
              <a:avLst/>
            </a:prstGeom>
            <a:noFill/>
          </p:spPr>
          <p:txBody>
            <a:bodyPr wrap="none" rtlCol="0">
              <a:spAutoFit/>
            </a:bodyPr>
            <a:lstStyle/>
            <a:p>
              <a:pPr algn="ctr"/>
              <a:r>
                <a:rPr lang="zh-CN" altLang="en-US" sz="3000" dirty="0">
                  <a:solidFill>
                    <a:schemeClr val="bg1"/>
                  </a:solidFill>
                  <a:latin typeface="+mn-ea"/>
                  <a:ea typeface="+mn-ea"/>
                </a:rPr>
                <a:t>文字</a:t>
              </a:r>
              <a:endParaRPr lang="zh-CN" altLang="en-US" sz="3000" dirty="0">
                <a:solidFill>
                  <a:schemeClr val="bg1"/>
                </a:solidFill>
                <a:latin typeface="+mn-ea"/>
                <a:ea typeface="+mn-ea"/>
              </a:endParaRPr>
            </a:p>
          </p:txBody>
        </p:sp>
      </p:grpSp>
      <p:grpSp>
        <p:nvGrpSpPr>
          <p:cNvPr id="5" name="组合 4"/>
          <p:cNvGrpSpPr/>
          <p:nvPr/>
        </p:nvGrpSpPr>
        <p:grpSpPr>
          <a:xfrm>
            <a:off x="2727859" y="5436736"/>
            <a:ext cx="1694512" cy="1694686"/>
            <a:chOff x="2727859" y="5436736"/>
            <a:chExt cx="1694512" cy="1694686"/>
          </a:xfrm>
        </p:grpSpPr>
        <p:grpSp>
          <p:nvGrpSpPr>
            <p:cNvPr id="81" name="组合 80"/>
            <p:cNvGrpSpPr/>
            <p:nvPr/>
          </p:nvGrpSpPr>
          <p:grpSpPr>
            <a:xfrm>
              <a:off x="2727859" y="5436736"/>
              <a:ext cx="1694512" cy="1694686"/>
              <a:chOff x="1636453" y="2263092"/>
              <a:chExt cx="2903849" cy="2904148"/>
            </a:xfrm>
          </p:grpSpPr>
          <p:sp>
            <p:nvSpPr>
              <p:cNvPr id="82" name="椭圆 81"/>
              <p:cNvSpPr/>
              <p:nvPr/>
            </p:nvSpPr>
            <p:spPr>
              <a:xfrm>
                <a:off x="1636453" y="2263092"/>
                <a:ext cx="2903849" cy="2904148"/>
              </a:xfrm>
              <a:prstGeom prst="ellipse">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schemeClr val="tx1"/>
                  </a:solidFill>
                </a:endParaRPr>
              </a:p>
            </p:txBody>
          </p:sp>
          <p:sp>
            <p:nvSpPr>
              <p:cNvPr id="83" name="椭圆 82"/>
              <p:cNvSpPr/>
              <p:nvPr/>
            </p:nvSpPr>
            <p:spPr>
              <a:xfrm>
                <a:off x="1821704" y="2448363"/>
                <a:ext cx="2533351" cy="2533608"/>
              </a:xfrm>
              <a:prstGeom prst="ellipse">
                <a:avLst/>
              </a:prstGeom>
              <a:solidFill>
                <a:schemeClr val="accent1"/>
              </a:solidFill>
              <a:ln w="7938" cap="flat">
                <a:noFill/>
                <a:prstDash val="solid"/>
                <a:miter lim="800000"/>
              </a:ln>
              <a:effectLst/>
            </p:spPr>
            <p:txBody>
              <a:bodyPr vert="horz" wrap="square" lIns="91440" tIns="45720" rIns="91440" bIns="45720" numCol="1" anchor="t" anchorCtr="0" compatLnSpc="1"/>
              <a:lstStyle/>
              <a:p>
                <a:endParaRPr lang="zh-CN" altLang="en-US">
                  <a:solidFill>
                    <a:schemeClr val="tx1"/>
                  </a:solidFill>
                </a:endParaRPr>
              </a:p>
            </p:txBody>
          </p:sp>
        </p:grpSp>
        <p:sp>
          <p:nvSpPr>
            <p:cNvPr id="73" name="TextBox 72"/>
            <p:cNvSpPr txBox="1"/>
            <p:nvPr/>
          </p:nvSpPr>
          <p:spPr>
            <a:xfrm>
              <a:off x="3094305" y="5989225"/>
              <a:ext cx="954107" cy="553998"/>
            </a:xfrm>
            <a:prstGeom prst="rect">
              <a:avLst/>
            </a:prstGeom>
            <a:noFill/>
          </p:spPr>
          <p:txBody>
            <a:bodyPr wrap="none" rtlCol="0">
              <a:spAutoFit/>
            </a:bodyPr>
            <a:lstStyle/>
            <a:p>
              <a:pPr algn="ctr"/>
              <a:r>
                <a:rPr lang="zh-CN" altLang="en-US" sz="3000" dirty="0">
                  <a:solidFill>
                    <a:schemeClr val="bg1"/>
                  </a:solidFill>
                  <a:latin typeface="+mn-ea"/>
                  <a:ea typeface="+mn-ea"/>
                </a:rPr>
                <a:t>文字</a:t>
              </a:r>
              <a:endParaRPr lang="zh-CN" altLang="en-US" sz="3000" dirty="0">
                <a:solidFill>
                  <a:schemeClr val="bg1"/>
                </a:solidFill>
                <a:latin typeface="+mn-ea"/>
                <a:ea typeface="+mn-ea"/>
              </a:endParaRPr>
            </a:p>
          </p:txBody>
        </p:sp>
      </p:grpSp>
      <p:grpSp>
        <p:nvGrpSpPr>
          <p:cNvPr id="7" name="组合 6"/>
          <p:cNvGrpSpPr/>
          <p:nvPr/>
        </p:nvGrpSpPr>
        <p:grpSpPr>
          <a:xfrm>
            <a:off x="2390203" y="1905075"/>
            <a:ext cx="1284022" cy="1284154"/>
            <a:chOff x="2390203" y="1905075"/>
            <a:chExt cx="1284022" cy="1284154"/>
          </a:xfrm>
        </p:grpSpPr>
        <p:grpSp>
          <p:nvGrpSpPr>
            <p:cNvPr id="84" name="组合 83"/>
            <p:cNvGrpSpPr/>
            <p:nvPr/>
          </p:nvGrpSpPr>
          <p:grpSpPr>
            <a:xfrm>
              <a:off x="2390203" y="1905075"/>
              <a:ext cx="1284022" cy="1284154"/>
              <a:chOff x="1636453" y="2263092"/>
              <a:chExt cx="2903849" cy="2904148"/>
            </a:xfrm>
          </p:grpSpPr>
          <p:sp>
            <p:nvSpPr>
              <p:cNvPr id="85" name="椭圆 84"/>
              <p:cNvSpPr/>
              <p:nvPr/>
            </p:nvSpPr>
            <p:spPr>
              <a:xfrm>
                <a:off x="1636453" y="2263092"/>
                <a:ext cx="2903849" cy="2904148"/>
              </a:xfrm>
              <a:prstGeom prst="ellipse">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schemeClr val="tx1"/>
                  </a:solidFill>
                </a:endParaRPr>
              </a:p>
            </p:txBody>
          </p:sp>
          <p:sp>
            <p:nvSpPr>
              <p:cNvPr id="86" name="椭圆 85"/>
              <p:cNvSpPr/>
              <p:nvPr/>
            </p:nvSpPr>
            <p:spPr>
              <a:xfrm>
                <a:off x="1821704" y="2448363"/>
                <a:ext cx="2533351" cy="2533608"/>
              </a:xfrm>
              <a:prstGeom prst="ellipse">
                <a:avLst/>
              </a:prstGeom>
              <a:solidFill>
                <a:schemeClr val="accent2"/>
              </a:solidFill>
              <a:ln w="7938" cap="flat">
                <a:noFill/>
                <a:prstDash val="solid"/>
                <a:miter lim="800000"/>
              </a:ln>
              <a:effectLst/>
            </p:spPr>
            <p:txBody>
              <a:bodyPr vert="horz" wrap="square" lIns="91440" tIns="45720" rIns="91440" bIns="45720" numCol="1" anchor="t" anchorCtr="0" compatLnSpc="1"/>
              <a:lstStyle/>
              <a:p>
                <a:endParaRPr lang="zh-CN" altLang="en-US">
                  <a:solidFill>
                    <a:schemeClr val="tx1"/>
                  </a:solidFill>
                </a:endParaRPr>
              </a:p>
            </p:txBody>
          </p:sp>
        </p:grpSp>
        <p:sp>
          <p:nvSpPr>
            <p:cNvPr id="74" name="TextBox 73"/>
            <p:cNvSpPr txBox="1"/>
            <p:nvPr/>
          </p:nvSpPr>
          <p:spPr>
            <a:xfrm>
              <a:off x="2704572" y="2297035"/>
              <a:ext cx="646331" cy="369332"/>
            </a:xfrm>
            <a:prstGeom prst="rect">
              <a:avLst/>
            </a:prstGeom>
            <a:noFill/>
          </p:spPr>
          <p:txBody>
            <a:bodyPr wrap="none" rtlCol="0">
              <a:spAutoFit/>
            </a:bodyPr>
            <a:lstStyle/>
            <a:p>
              <a:pPr algn="ctr"/>
              <a:r>
                <a:rPr lang="zh-CN" altLang="en-US" dirty="0" smtClean="0">
                  <a:solidFill>
                    <a:schemeClr val="bg1"/>
                  </a:solidFill>
                  <a:latin typeface="+mn-ea"/>
                  <a:ea typeface="+mn-ea"/>
                </a:rPr>
                <a:t>文字</a:t>
              </a:r>
              <a:endParaRPr lang="zh-CN" altLang="en-US" dirty="0">
                <a:solidFill>
                  <a:schemeClr val="bg1"/>
                </a:solidFill>
                <a:latin typeface="+mn-ea"/>
                <a:ea typeface="+mn-ea"/>
              </a:endParaRPr>
            </a:p>
          </p:txBody>
        </p:sp>
      </p:grpSp>
      <p:sp>
        <p:nvSpPr>
          <p:cNvPr id="34" name="TextBox 33"/>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3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60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90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120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barn(inVertical)">
                                      <p:cBhvr>
                                        <p:cTn id="33" dur="500"/>
                                        <p:tgtEl>
                                          <p:spTgt spid="48"/>
                                        </p:tgtEl>
                                      </p:cBhvr>
                                    </p:animEffect>
                                  </p:childTnLst>
                                </p:cTn>
                              </p:par>
                            </p:childTnLst>
                          </p:cTn>
                        </p:par>
                        <p:par>
                          <p:cTn id="34" fill="hold">
                            <p:stCondLst>
                              <p:cond delay="1000"/>
                            </p:stCondLst>
                            <p:childTnLst>
                              <p:par>
                                <p:cTn id="35" presetID="16" presetClass="entr" presetSubtype="21" fill="hold"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inVertical)">
                                      <p:cBhvr>
                                        <p:cTn id="37" dur="500"/>
                                        <p:tgtEl>
                                          <p:spTgt spid="44"/>
                                        </p:tgtEl>
                                      </p:cBhvr>
                                    </p:animEffect>
                                  </p:childTnLst>
                                </p:cTn>
                              </p:par>
                              <p:par>
                                <p:cTn id="38" presetID="16" presetClass="entr" presetSubtype="21"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arn(inVertical)">
                                      <p:cBhvr>
                                        <p:cTn id="40" dur="500"/>
                                        <p:tgtEl>
                                          <p:spTgt spid="47"/>
                                        </p:tgtEl>
                                      </p:cBhvr>
                                    </p:animEffect>
                                  </p:childTnLst>
                                </p:cTn>
                              </p:par>
                              <p:par>
                                <p:cTn id="41" presetID="38" presetClass="entr" presetSubtype="0" accel="50000" fill="hold" grpId="0" nodeType="withEffect">
                                  <p:stCondLst>
                                    <p:cond delay="600"/>
                                  </p:stCondLst>
                                  <p:iterate type="lt">
                                    <p:tmPct val="3000"/>
                                  </p:iterate>
                                  <p:childTnLst>
                                    <p:set>
                                      <p:cBhvr>
                                        <p:cTn id="42" dur="1" fill="hold">
                                          <p:stCondLst>
                                            <p:cond delay="0"/>
                                          </p:stCondLst>
                                        </p:cTn>
                                        <p:tgtEl>
                                          <p:spTgt spid="75"/>
                                        </p:tgtEl>
                                        <p:attrNameLst>
                                          <p:attrName>style.visibility</p:attrName>
                                        </p:attrNameLst>
                                      </p:cBhvr>
                                      <p:to>
                                        <p:strVal val="visible"/>
                                      </p:to>
                                    </p:set>
                                    <p:set>
                                      <p:cBhvr>
                                        <p:cTn id="43" dur="455" fill="hold">
                                          <p:stCondLst>
                                            <p:cond delay="0"/>
                                          </p:stCondLst>
                                        </p:cTn>
                                        <p:tgtEl>
                                          <p:spTgt spid="75"/>
                                        </p:tgtEl>
                                        <p:attrNameLst>
                                          <p:attrName>style.rotation</p:attrName>
                                        </p:attrNameLst>
                                      </p:cBhvr>
                                      <p:to>
                                        <p:strVal val="-45.0"/>
                                      </p:to>
                                    </p:set>
                                    <p:anim calcmode="lin" valueType="num">
                                      <p:cBhvr>
                                        <p:cTn id="44" dur="455" fill="hold">
                                          <p:stCondLst>
                                            <p:cond delay="455"/>
                                          </p:stCondLst>
                                        </p:cTn>
                                        <p:tgtEl>
                                          <p:spTgt spid="75"/>
                                        </p:tgtEl>
                                        <p:attrNameLst>
                                          <p:attrName>style.rotation</p:attrName>
                                        </p:attrNameLst>
                                      </p:cBhvr>
                                      <p:tavLst>
                                        <p:tav tm="0">
                                          <p:val>
                                            <p:fltVal val="-45"/>
                                          </p:val>
                                        </p:tav>
                                        <p:tav tm="69900">
                                          <p:val>
                                            <p:fltVal val="45"/>
                                          </p:val>
                                        </p:tav>
                                        <p:tav tm="100000">
                                          <p:val>
                                            <p:fltVal val="0"/>
                                          </p:val>
                                        </p:tav>
                                      </p:tavLst>
                                    </p:anim>
                                    <p:anim calcmode="lin" valueType="num">
                                      <p:cBhvr>
                                        <p:cTn id="45" dur="455" fill="hold">
                                          <p:stCondLst>
                                            <p:cond delay="0"/>
                                          </p:stCondLst>
                                        </p:cTn>
                                        <p:tgtEl>
                                          <p:spTgt spid="75"/>
                                        </p:tgtEl>
                                        <p:attrNameLst>
                                          <p:attrName>ppt_y</p:attrName>
                                        </p:attrNameLst>
                                      </p:cBhvr>
                                      <p:tavLst>
                                        <p:tav tm="0">
                                          <p:val>
                                            <p:strVal val="#ppt_y-1"/>
                                          </p:val>
                                        </p:tav>
                                        <p:tav tm="100000">
                                          <p:val>
                                            <p:strVal val="#ppt_y-(0.354*#ppt_w-0.172*#ppt_h)"/>
                                          </p:val>
                                        </p:tav>
                                      </p:tavLst>
                                    </p:anim>
                                    <p:anim calcmode="lin" valueType="num">
                                      <p:cBhvr>
                                        <p:cTn id="46" dur="156" decel="50000" autoRev="1" fill="hold">
                                          <p:stCondLst>
                                            <p:cond delay="455"/>
                                          </p:stCondLst>
                                        </p:cTn>
                                        <p:tgtEl>
                                          <p:spTgt spid="75"/>
                                        </p:tgtEl>
                                        <p:attrNameLst>
                                          <p:attrName>ppt_y</p:attrName>
                                        </p:attrNameLst>
                                      </p:cBhvr>
                                      <p:tavLst>
                                        <p:tav tm="0">
                                          <p:val>
                                            <p:strVal val="#ppt_y-(0.354*#ppt_w-0.172*#ppt_h)"/>
                                          </p:val>
                                        </p:tav>
                                        <p:tav tm="100000">
                                          <p:val>
                                            <p:strVal val="#ppt_y-(0.354*#ppt_w-0.172*#ppt_h)-#ppt_h/2"/>
                                          </p:val>
                                        </p:tav>
                                      </p:tavLst>
                                    </p:anim>
                                    <p:anim calcmode="lin" valueType="num">
                                      <p:cBhvr>
                                        <p:cTn id="47" dur="136" fill="hold">
                                          <p:stCondLst>
                                            <p:cond delay="864"/>
                                          </p:stCondLst>
                                        </p:cTn>
                                        <p:tgtEl>
                                          <p:spTgt spid="75"/>
                                        </p:tgtEl>
                                        <p:attrNameLst>
                                          <p:attrName>ppt_y</p:attrName>
                                        </p:attrNameLst>
                                      </p:cBhvr>
                                      <p:tavLst>
                                        <p:tav tm="0">
                                          <p:val>
                                            <p:strVal val="#ppt_y-(0.354*#ppt_w-0.172*#ppt_h)"/>
                                          </p:val>
                                        </p:tav>
                                        <p:tav tm="100000">
                                          <p:val>
                                            <p:strVal val="#ppt_y"/>
                                          </p:val>
                                        </p:tav>
                                      </p:tavLst>
                                    </p:anim>
                                  </p:childTnLst>
                                </p:cTn>
                              </p:par>
                              <p:par>
                                <p:cTn id="48" presetID="18" presetClass="entr" presetSubtype="6" fill="hold" grpId="0" nodeType="withEffect">
                                  <p:stCondLst>
                                    <p:cond delay="1300"/>
                                  </p:stCondLst>
                                  <p:childTnLst>
                                    <p:set>
                                      <p:cBhvr>
                                        <p:cTn id="49" dur="1" fill="hold">
                                          <p:stCondLst>
                                            <p:cond delay="0"/>
                                          </p:stCondLst>
                                        </p:cTn>
                                        <p:tgtEl>
                                          <p:spTgt spid="76"/>
                                        </p:tgtEl>
                                        <p:attrNameLst>
                                          <p:attrName>style.visibility</p:attrName>
                                        </p:attrNameLst>
                                      </p:cBhvr>
                                      <p:to>
                                        <p:strVal val="visible"/>
                                      </p:to>
                                    </p:set>
                                    <p:animEffect transition="in" filter="strips(downRight)">
                                      <p:cBhvr>
                                        <p:cTn id="50" dur="2000"/>
                                        <p:tgtEl>
                                          <p:spTgt spid="76"/>
                                        </p:tgtEl>
                                      </p:cBhvr>
                                    </p:animEffect>
                                  </p:childTnLst>
                                </p:cTn>
                              </p:par>
                              <p:par>
                                <p:cTn id="51" presetID="18" presetClass="entr" presetSubtype="6" fill="hold" grpId="0" nodeType="withEffect">
                                  <p:stCondLst>
                                    <p:cond delay="2500"/>
                                  </p:stCondLst>
                                  <p:childTnLst>
                                    <p:set>
                                      <p:cBhvr>
                                        <p:cTn id="52" dur="1" fill="hold">
                                          <p:stCondLst>
                                            <p:cond delay="0"/>
                                          </p:stCondLst>
                                        </p:cTn>
                                        <p:tgtEl>
                                          <p:spTgt spid="77"/>
                                        </p:tgtEl>
                                        <p:attrNameLst>
                                          <p:attrName>style.visibility</p:attrName>
                                        </p:attrNameLst>
                                      </p:cBhvr>
                                      <p:to>
                                        <p:strVal val="visible"/>
                                      </p:to>
                                    </p:set>
                                    <p:animEffect transition="in" filter="strips(downRight)">
                                      <p:cBhvr>
                                        <p:cTn id="53" dur="2000"/>
                                        <p:tgtEl>
                                          <p:spTgt spid="77"/>
                                        </p:tgtEl>
                                      </p:cBhvr>
                                    </p:animEffect>
                                  </p:childTnLst>
                                </p:cTn>
                              </p:par>
                            </p:childTnLst>
                          </p:cTn>
                        </p:par>
                        <p:par>
                          <p:cTn id="54" fill="hold">
                            <p:stCondLst>
                              <p:cond delay="6699"/>
                            </p:stCondLst>
                            <p:childTnLst>
                              <p:par>
                                <p:cTn id="55" presetID="10"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75" grpId="0"/>
      <p:bldP spid="76" grpId="0"/>
      <p:bldP spid="77"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400377" y="2160612"/>
            <a:ext cx="3240360" cy="4464496"/>
          </a:xfrm>
          <a:prstGeom prst="rect">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schemeClr val="tx1"/>
              </a:solidFill>
            </a:endParaRPr>
          </a:p>
        </p:txBody>
      </p:sp>
      <p:grpSp>
        <p:nvGrpSpPr>
          <p:cNvPr id="44" name="组合 43"/>
          <p:cNvGrpSpPr/>
          <p:nvPr/>
        </p:nvGrpSpPr>
        <p:grpSpPr>
          <a:xfrm>
            <a:off x="4224234" y="2349384"/>
            <a:ext cx="935873" cy="963356"/>
            <a:chOff x="1463339" y="1072758"/>
            <a:chExt cx="1546058" cy="1546058"/>
          </a:xfrm>
          <a:effectLst>
            <a:outerShdw blurRad="330200" dist="215900" dir="6900000" sx="81000" sy="81000" algn="t" rotWithShape="0">
              <a:prstClr val="black">
                <a:alpha val="49000"/>
              </a:prstClr>
            </a:outerShdw>
          </a:effectLst>
        </p:grpSpPr>
        <p:sp>
          <p:nvSpPr>
            <p:cNvPr id="45" name="同心圆 44"/>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椭圆 45"/>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7" name="椭圆 46"/>
          <p:cNvSpPr/>
          <p:nvPr/>
        </p:nvSpPr>
        <p:spPr>
          <a:xfrm>
            <a:off x="4338019" y="2466510"/>
            <a:ext cx="708307" cy="72910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8192" tIns="69096" rIns="138192" bIns="69096" rtlCol="0" anchor="ctr"/>
          <a:lstStyle/>
          <a:p>
            <a:pPr algn="ctr"/>
            <a:endParaRPr lang="zh-CN" altLang="en-US" dirty="0"/>
          </a:p>
        </p:txBody>
      </p:sp>
      <p:grpSp>
        <p:nvGrpSpPr>
          <p:cNvPr id="48" name="组合 47"/>
          <p:cNvGrpSpPr/>
          <p:nvPr/>
        </p:nvGrpSpPr>
        <p:grpSpPr>
          <a:xfrm>
            <a:off x="4207524" y="3948551"/>
            <a:ext cx="935873" cy="963356"/>
            <a:chOff x="1463339" y="1072758"/>
            <a:chExt cx="1546058" cy="1546058"/>
          </a:xfrm>
          <a:effectLst>
            <a:outerShdw blurRad="330200" dist="215900" dir="6900000" sx="81000" sy="81000" algn="t" rotWithShape="0">
              <a:prstClr val="black">
                <a:alpha val="49000"/>
              </a:prstClr>
            </a:outerShdw>
          </a:effectLst>
        </p:grpSpPr>
        <p:sp>
          <p:nvSpPr>
            <p:cNvPr id="49" name="同心圆 4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0" name="椭圆 49"/>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椭圆 50"/>
          <p:cNvSpPr/>
          <p:nvPr/>
        </p:nvSpPr>
        <p:spPr>
          <a:xfrm>
            <a:off x="4321309" y="4065677"/>
            <a:ext cx="708307" cy="72910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8192" tIns="69096" rIns="138192" bIns="69096" rtlCol="0" anchor="ctr"/>
          <a:lstStyle/>
          <a:p>
            <a:pPr algn="ctr"/>
            <a:endParaRPr lang="zh-CN" altLang="en-US"/>
          </a:p>
        </p:txBody>
      </p:sp>
      <p:grpSp>
        <p:nvGrpSpPr>
          <p:cNvPr id="52" name="组合 51"/>
          <p:cNvGrpSpPr/>
          <p:nvPr/>
        </p:nvGrpSpPr>
        <p:grpSpPr>
          <a:xfrm>
            <a:off x="4207524" y="5472980"/>
            <a:ext cx="935873" cy="963356"/>
            <a:chOff x="1463339" y="1072758"/>
            <a:chExt cx="1546058" cy="1546058"/>
          </a:xfrm>
          <a:effectLst>
            <a:outerShdw blurRad="330200" dist="215900" dir="6900000" sx="81000" sy="81000" algn="t" rotWithShape="0">
              <a:prstClr val="black">
                <a:alpha val="49000"/>
              </a:prstClr>
            </a:outerShdw>
          </a:effectLst>
        </p:grpSpPr>
        <p:sp>
          <p:nvSpPr>
            <p:cNvPr id="53" name="同心圆 52"/>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椭圆 53"/>
            <p:cNvSpPr/>
            <p:nvPr/>
          </p:nvSpPr>
          <p:spPr>
            <a:xfrm>
              <a:off x="1484232" y="1093652"/>
              <a:ext cx="1504272" cy="1504274"/>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5" name="椭圆 54"/>
          <p:cNvSpPr/>
          <p:nvPr/>
        </p:nvSpPr>
        <p:spPr>
          <a:xfrm>
            <a:off x="4321309" y="5590106"/>
            <a:ext cx="708307" cy="729107"/>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8192" tIns="69096" rIns="138192" bIns="69096" rtlCol="0" anchor="ctr"/>
          <a:lstStyle/>
          <a:p>
            <a:pPr algn="ctr"/>
            <a:endParaRPr lang="zh-CN" altLang="en-US"/>
          </a:p>
        </p:txBody>
      </p:sp>
      <p:grpSp>
        <p:nvGrpSpPr>
          <p:cNvPr id="56" name="组合 55"/>
          <p:cNvGrpSpPr/>
          <p:nvPr/>
        </p:nvGrpSpPr>
        <p:grpSpPr>
          <a:xfrm>
            <a:off x="8941754" y="2349384"/>
            <a:ext cx="935873" cy="963356"/>
            <a:chOff x="1463339" y="1072758"/>
            <a:chExt cx="1546058" cy="1546058"/>
          </a:xfrm>
          <a:effectLst>
            <a:outerShdw blurRad="330200" dist="215900" dir="6900000" sx="81000" sy="81000" algn="t" rotWithShape="0">
              <a:prstClr val="black">
                <a:alpha val="49000"/>
              </a:prstClr>
            </a:outerShdw>
          </a:effectLst>
        </p:grpSpPr>
        <p:sp>
          <p:nvSpPr>
            <p:cNvPr id="57" name="同心圆 56"/>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8" name="椭圆 57"/>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9" name="椭圆 58"/>
          <p:cNvSpPr/>
          <p:nvPr/>
        </p:nvSpPr>
        <p:spPr>
          <a:xfrm>
            <a:off x="9055537" y="2466510"/>
            <a:ext cx="708307" cy="72910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8192" tIns="69096" rIns="138192" bIns="69096" rtlCol="0" anchor="ctr"/>
          <a:lstStyle/>
          <a:p>
            <a:pPr algn="ctr"/>
            <a:endParaRPr lang="zh-CN" altLang="en-US"/>
          </a:p>
        </p:txBody>
      </p:sp>
      <p:grpSp>
        <p:nvGrpSpPr>
          <p:cNvPr id="60" name="组合 59"/>
          <p:cNvGrpSpPr/>
          <p:nvPr/>
        </p:nvGrpSpPr>
        <p:grpSpPr>
          <a:xfrm>
            <a:off x="8925044" y="3948551"/>
            <a:ext cx="935873" cy="963356"/>
            <a:chOff x="1463339" y="1072758"/>
            <a:chExt cx="1546058" cy="1546058"/>
          </a:xfrm>
          <a:effectLst>
            <a:outerShdw blurRad="330200" dist="215900" dir="6900000" sx="81000" sy="81000" algn="t" rotWithShape="0">
              <a:prstClr val="black">
                <a:alpha val="49000"/>
              </a:prstClr>
            </a:outerShdw>
          </a:effectLst>
        </p:grpSpPr>
        <p:sp>
          <p:nvSpPr>
            <p:cNvPr id="61" name="同心圆 60"/>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2" name="椭圆 61"/>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3" name="椭圆 62"/>
          <p:cNvSpPr/>
          <p:nvPr/>
        </p:nvSpPr>
        <p:spPr>
          <a:xfrm>
            <a:off x="9038827" y="4065677"/>
            <a:ext cx="708307" cy="72910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8192" tIns="69096" rIns="138192" bIns="69096" rtlCol="0" anchor="ctr"/>
          <a:lstStyle/>
          <a:p>
            <a:pPr algn="ctr"/>
            <a:endParaRPr lang="zh-CN" altLang="en-US"/>
          </a:p>
        </p:txBody>
      </p:sp>
      <p:grpSp>
        <p:nvGrpSpPr>
          <p:cNvPr id="64" name="组合 63"/>
          <p:cNvGrpSpPr/>
          <p:nvPr/>
        </p:nvGrpSpPr>
        <p:grpSpPr>
          <a:xfrm>
            <a:off x="8925044" y="5472980"/>
            <a:ext cx="935873" cy="963356"/>
            <a:chOff x="1463339" y="1072758"/>
            <a:chExt cx="1546058" cy="1546058"/>
          </a:xfrm>
          <a:effectLst>
            <a:outerShdw blurRad="330200" dist="215900" dir="6900000" sx="81000" sy="81000" algn="t" rotWithShape="0">
              <a:prstClr val="black">
                <a:alpha val="49000"/>
              </a:prstClr>
            </a:outerShdw>
          </a:effectLst>
        </p:grpSpPr>
        <p:sp>
          <p:nvSpPr>
            <p:cNvPr id="65" name="同心圆 64"/>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6" name="椭圆 65"/>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7" name="椭圆 66"/>
          <p:cNvSpPr/>
          <p:nvPr/>
        </p:nvSpPr>
        <p:spPr>
          <a:xfrm>
            <a:off x="9038827" y="5590106"/>
            <a:ext cx="708307" cy="729107"/>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8192" tIns="69096" rIns="138192" bIns="69096" rtlCol="0" anchor="ctr"/>
          <a:lstStyle/>
          <a:p>
            <a:pPr algn="ctr"/>
            <a:endParaRPr lang="zh-CN" altLang="en-US"/>
          </a:p>
        </p:txBody>
      </p:sp>
      <p:grpSp>
        <p:nvGrpSpPr>
          <p:cNvPr id="2049" name="组合 2048"/>
          <p:cNvGrpSpPr/>
          <p:nvPr/>
        </p:nvGrpSpPr>
        <p:grpSpPr>
          <a:xfrm>
            <a:off x="10065203" y="2184848"/>
            <a:ext cx="2535974" cy="4284987"/>
            <a:chOff x="6713191" y="1434186"/>
            <a:chExt cx="1311127" cy="2782239"/>
          </a:xfrm>
        </p:grpSpPr>
        <p:sp>
          <p:nvSpPr>
            <p:cNvPr id="80" name="TextBox 79"/>
            <p:cNvSpPr txBox="1"/>
            <p:nvPr/>
          </p:nvSpPr>
          <p:spPr>
            <a:xfrm>
              <a:off x="6713191" y="1749682"/>
              <a:ext cx="1311127" cy="371694"/>
            </a:xfrm>
            <a:prstGeom prst="rect">
              <a:avLst/>
            </a:prstGeom>
            <a:noFill/>
          </p:spPr>
          <p:txBody>
            <a:bodyPr wrap="square" lIns="91431" tIns="45715" rIns="91431" bIns="45715" rtlCol="0">
              <a:spAutoFit/>
            </a:bodyPr>
            <a:lstStyle/>
            <a:p>
              <a:pPr>
                <a:lnSpc>
                  <a:spcPct val="130000"/>
                </a:lnSpc>
              </a:pPr>
              <a:r>
                <a:rPr lang="zh-CN" altLang="en-US" sz="1200" dirty="0">
                  <a:solidFill>
                    <a:schemeClr val="bg2"/>
                  </a:solidFill>
                  <a:latin typeface="微软雅黑" panose="020B0503020204020204" pitchFamily="34" charset="-122"/>
                  <a:ea typeface="微软雅黑" panose="020B0503020204020204" pitchFamily="34" charset="-122"/>
                </a:rPr>
                <a:t>您的内容打在这里，或者通过您的内容打在这里，或者</a:t>
              </a:r>
              <a:endParaRPr lang="zh-CN" altLang="en-US" sz="1200" dirty="0">
                <a:solidFill>
                  <a:schemeClr val="bg2"/>
                </a:solidFill>
                <a:latin typeface="微软雅黑" panose="020B0503020204020204" pitchFamily="34" charset="-122"/>
                <a:ea typeface="微软雅黑" panose="020B0503020204020204" pitchFamily="34" charset="-122"/>
              </a:endParaRPr>
            </a:p>
          </p:txBody>
        </p:sp>
        <p:sp>
          <p:nvSpPr>
            <p:cNvPr id="81" name="TextBox 80"/>
            <p:cNvSpPr txBox="1"/>
            <p:nvPr/>
          </p:nvSpPr>
          <p:spPr>
            <a:xfrm>
              <a:off x="6727614" y="1434186"/>
              <a:ext cx="1008112" cy="317328"/>
            </a:xfrm>
            <a:prstGeom prst="rect">
              <a:avLst/>
            </a:prstGeom>
            <a:noFill/>
          </p:spPr>
          <p:txBody>
            <a:bodyPr wrap="square" lIns="91431" tIns="0" rIns="91431" bIns="0" rtlCol="0" anchor="t">
              <a:spAutoFit/>
            </a:bodyPr>
            <a:lstStyle/>
            <a:p>
              <a:pPr>
                <a:lnSpc>
                  <a:spcPct val="150000"/>
                </a:lnSpc>
              </a:pPr>
              <a:r>
                <a:rPr lang="zh-CN" altLang="en-US" dirty="0">
                  <a:solidFill>
                    <a:schemeClr val="accent1"/>
                  </a:solidFill>
                  <a:latin typeface="微软雅黑" panose="020B0503020204020204" pitchFamily="34" charset="-122"/>
                  <a:ea typeface="微软雅黑" panose="020B0503020204020204" pitchFamily="34" charset="-122"/>
                  <a:cs typeface="华文黑体" pitchFamily="2" charset="-122"/>
                </a:rPr>
                <a:t>添加标题</a:t>
              </a:r>
              <a:endParaRPr lang="zh-CN" altLang="en-US" dirty="0">
                <a:solidFill>
                  <a:schemeClr val="accent1"/>
                </a:solidFill>
                <a:latin typeface="微软雅黑" panose="020B0503020204020204" pitchFamily="34" charset="-122"/>
                <a:ea typeface="微软雅黑" panose="020B0503020204020204" pitchFamily="34" charset="-122"/>
                <a:cs typeface="华文黑体" pitchFamily="2" charset="-122"/>
              </a:endParaRPr>
            </a:p>
          </p:txBody>
        </p:sp>
        <p:sp>
          <p:nvSpPr>
            <p:cNvPr id="82" name="TextBox 81"/>
            <p:cNvSpPr txBox="1"/>
            <p:nvPr/>
          </p:nvSpPr>
          <p:spPr>
            <a:xfrm>
              <a:off x="6713191" y="2804363"/>
              <a:ext cx="1311127" cy="371694"/>
            </a:xfrm>
            <a:prstGeom prst="rect">
              <a:avLst/>
            </a:prstGeom>
            <a:noFill/>
          </p:spPr>
          <p:txBody>
            <a:bodyPr wrap="square" lIns="91431" tIns="45715" rIns="91431" bIns="45715" rtlCol="0">
              <a:spAutoFit/>
            </a:bodyPr>
            <a:lstStyle/>
            <a:p>
              <a:pPr>
                <a:lnSpc>
                  <a:spcPct val="130000"/>
                </a:lnSpc>
              </a:pPr>
              <a:r>
                <a:rPr lang="zh-CN" altLang="en-US" sz="1200" dirty="0">
                  <a:solidFill>
                    <a:schemeClr val="bg2"/>
                  </a:solidFill>
                  <a:latin typeface="微软雅黑" panose="020B0503020204020204" pitchFamily="34" charset="-122"/>
                  <a:ea typeface="微软雅黑" panose="020B0503020204020204" pitchFamily="34" charset="-122"/>
                </a:rPr>
                <a:t>您的内容打在这里，或者通过您的内容打在这里，或者</a:t>
              </a:r>
              <a:endParaRPr lang="zh-CN" altLang="en-US" sz="1200" dirty="0">
                <a:solidFill>
                  <a:schemeClr val="bg2"/>
                </a:solidFill>
                <a:latin typeface="微软雅黑" panose="020B0503020204020204" pitchFamily="34" charset="-122"/>
                <a:ea typeface="微软雅黑" panose="020B0503020204020204" pitchFamily="34" charset="-122"/>
              </a:endParaRPr>
            </a:p>
          </p:txBody>
        </p:sp>
        <p:sp>
          <p:nvSpPr>
            <p:cNvPr id="83" name="TextBox 82"/>
            <p:cNvSpPr txBox="1"/>
            <p:nvPr/>
          </p:nvSpPr>
          <p:spPr>
            <a:xfrm>
              <a:off x="6727615" y="2496374"/>
              <a:ext cx="1008112" cy="359711"/>
            </a:xfrm>
            <a:prstGeom prst="rect">
              <a:avLst/>
            </a:prstGeom>
            <a:noFill/>
          </p:spPr>
          <p:txBody>
            <a:bodyPr wrap="square" lIns="91431" tIns="0" rIns="91431" bIns="0" rtlCol="0" anchor="t">
              <a:spAutoFit/>
            </a:bodyPr>
            <a:lstStyle/>
            <a:p>
              <a:pPr>
                <a:lnSpc>
                  <a:spcPct val="150000"/>
                </a:lnSpc>
              </a:pPr>
              <a:r>
                <a:rPr lang="zh-CN" altLang="en-US" dirty="0">
                  <a:solidFill>
                    <a:schemeClr val="accent1"/>
                  </a:solidFill>
                  <a:latin typeface="微软雅黑" panose="020B0503020204020204" pitchFamily="34" charset="-122"/>
                  <a:ea typeface="微软雅黑" panose="020B0503020204020204" pitchFamily="34" charset="-122"/>
                  <a:cs typeface="华文黑体" pitchFamily="2" charset="-122"/>
                </a:rPr>
                <a:t>添加标题</a:t>
              </a:r>
              <a:endParaRPr lang="zh-CN" altLang="en-US" dirty="0">
                <a:solidFill>
                  <a:schemeClr val="accent1"/>
                </a:solidFill>
                <a:latin typeface="微软雅黑" panose="020B0503020204020204" pitchFamily="34" charset="-122"/>
                <a:ea typeface="微软雅黑" panose="020B0503020204020204" pitchFamily="34" charset="-122"/>
                <a:cs typeface="华文黑体" pitchFamily="2" charset="-122"/>
              </a:endParaRPr>
            </a:p>
          </p:txBody>
        </p:sp>
        <p:sp>
          <p:nvSpPr>
            <p:cNvPr id="84" name="TextBox 83"/>
            <p:cNvSpPr txBox="1"/>
            <p:nvPr/>
          </p:nvSpPr>
          <p:spPr>
            <a:xfrm>
              <a:off x="6713191" y="3844731"/>
              <a:ext cx="1311127" cy="371694"/>
            </a:xfrm>
            <a:prstGeom prst="rect">
              <a:avLst/>
            </a:prstGeom>
            <a:noFill/>
          </p:spPr>
          <p:txBody>
            <a:bodyPr wrap="square" lIns="91431" tIns="45715" rIns="91431" bIns="45715" rtlCol="0">
              <a:spAutoFit/>
            </a:bodyPr>
            <a:lstStyle/>
            <a:p>
              <a:pPr>
                <a:lnSpc>
                  <a:spcPct val="130000"/>
                </a:lnSpc>
              </a:pPr>
              <a:r>
                <a:rPr lang="zh-CN" altLang="en-US" sz="1200" dirty="0">
                  <a:solidFill>
                    <a:schemeClr val="bg2"/>
                  </a:solidFill>
                  <a:latin typeface="微软雅黑" panose="020B0503020204020204" pitchFamily="34" charset="-122"/>
                  <a:ea typeface="微软雅黑" panose="020B0503020204020204" pitchFamily="34" charset="-122"/>
                </a:rPr>
                <a:t>您的内容打在这里，或者通过您的内容打在这里，或者</a:t>
              </a:r>
              <a:endParaRPr lang="zh-CN" altLang="en-US" sz="1200" dirty="0">
                <a:solidFill>
                  <a:schemeClr val="bg2"/>
                </a:solidFill>
                <a:latin typeface="微软雅黑" panose="020B0503020204020204" pitchFamily="34" charset="-122"/>
                <a:ea typeface="微软雅黑" panose="020B0503020204020204" pitchFamily="34" charset="-122"/>
              </a:endParaRPr>
            </a:p>
          </p:txBody>
        </p:sp>
        <p:sp>
          <p:nvSpPr>
            <p:cNvPr id="85" name="TextBox 84"/>
            <p:cNvSpPr txBox="1"/>
            <p:nvPr/>
          </p:nvSpPr>
          <p:spPr>
            <a:xfrm>
              <a:off x="6727615" y="3536741"/>
              <a:ext cx="1008112" cy="317328"/>
            </a:xfrm>
            <a:prstGeom prst="rect">
              <a:avLst/>
            </a:prstGeom>
            <a:noFill/>
          </p:spPr>
          <p:txBody>
            <a:bodyPr wrap="square" lIns="91431" tIns="0" rIns="91431" bIns="0" rtlCol="0" anchor="t">
              <a:spAutoFit/>
            </a:bodyPr>
            <a:lstStyle/>
            <a:p>
              <a:pPr>
                <a:lnSpc>
                  <a:spcPct val="150000"/>
                </a:lnSpc>
              </a:pPr>
              <a:r>
                <a:rPr lang="zh-CN" altLang="en-US" dirty="0">
                  <a:solidFill>
                    <a:schemeClr val="accent1"/>
                  </a:solidFill>
                  <a:latin typeface="微软雅黑" panose="020B0503020204020204" pitchFamily="34" charset="-122"/>
                  <a:ea typeface="微软雅黑" panose="020B0503020204020204" pitchFamily="34" charset="-122"/>
                  <a:cs typeface="华文黑体" pitchFamily="2" charset="-122"/>
                </a:rPr>
                <a:t>添加标题</a:t>
              </a:r>
              <a:endParaRPr lang="zh-CN" altLang="en-US" dirty="0">
                <a:solidFill>
                  <a:schemeClr val="accent1"/>
                </a:solidFill>
                <a:latin typeface="微软雅黑" panose="020B0503020204020204" pitchFamily="34" charset="-122"/>
                <a:ea typeface="微软雅黑" panose="020B0503020204020204" pitchFamily="34" charset="-122"/>
                <a:cs typeface="华文黑体" pitchFamily="2" charset="-122"/>
              </a:endParaRPr>
            </a:p>
          </p:txBody>
        </p:sp>
      </p:grpSp>
      <p:grpSp>
        <p:nvGrpSpPr>
          <p:cNvPr id="2048" name="组合 2047"/>
          <p:cNvGrpSpPr/>
          <p:nvPr/>
        </p:nvGrpSpPr>
        <p:grpSpPr>
          <a:xfrm>
            <a:off x="1038780" y="2232620"/>
            <a:ext cx="2849429" cy="4272159"/>
            <a:chOff x="824932" y="1465204"/>
            <a:chExt cx="1519446" cy="2773912"/>
          </a:xfrm>
        </p:grpSpPr>
        <p:sp>
          <p:nvSpPr>
            <p:cNvPr id="86" name="TextBox 85"/>
            <p:cNvSpPr txBox="1"/>
            <p:nvPr/>
          </p:nvSpPr>
          <p:spPr>
            <a:xfrm>
              <a:off x="824932" y="1833186"/>
              <a:ext cx="1519446" cy="371694"/>
            </a:xfrm>
            <a:prstGeom prst="rect">
              <a:avLst/>
            </a:prstGeom>
            <a:noFill/>
          </p:spPr>
          <p:txBody>
            <a:bodyPr wrap="square" lIns="91431" tIns="45715" rIns="91431" bIns="45715" rtlCol="0">
              <a:spAutoFit/>
            </a:bodyPr>
            <a:lstStyle/>
            <a:p>
              <a:pPr algn="r">
                <a:lnSpc>
                  <a:spcPct val="130000"/>
                </a:lnSpc>
              </a:pPr>
              <a:r>
                <a:rPr lang="zh-CN" altLang="en-US" sz="1200" dirty="0">
                  <a:solidFill>
                    <a:schemeClr val="bg2"/>
                  </a:solidFill>
                  <a:latin typeface="微软雅黑" panose="020B0503020204020204" pitchFamily="34" charset="-122"/>
                  <a:ea typeface="微软雅黑" panose="020B0503020204020204" pitchFamily="34" charset="-122"/>
                </a:rPr>
                <a:t>您的内容打在这里，或者通过您的内容打在这里，或者</a:t>
              </a:r>
              <a:endParaRPr lang="zh-CN" altLang="en-US" sz="1200" dirty="0">
                <a:solidFill>
                  <a:schemeClr val="bg2"/>
                </a:solidFill>
                <a:latin typeface="微软雅黑" panose="020B0503020204020204" pitchFamily="34" charset="-122"/>
                <a:ea typeface="微软雅黑" panose="020B0503020204020204" pitchFamily="34" charset="-122"/>
              </a:endParaRPr>
            </a:p>
          </p:txBody>
        </p:sp>
        <p:sp>
          <p:nvSpPr>
            <p:cNvPr id="87" name="TextBox 86"/>
            <p:cNvSpPr txBox="1"/>
            <p:nvPr/>
          </p:nvSpPr>
          <p:spPr>
            <a:xfrm>
              <a:off x="1331640" y="1465204"/>
              <a:ext cx="1008112" cy="317328"/>
            </a:xfrm>
            <a:prstGeom prst="rect">
              <a:avLst/>
            </a:prstGeom>
            <a:noFill/>
          </p:spPr>
          <p:txBody>
            <a:bodyPr wrap="square" lIns="91431" tIns="0" rIns="91431" bIns="0" rtlCol="0" anchor="t">
              <a:spAutoFit/>
            </a:bodyPr>
            <a:lstStyle/>
            <a:p>
              <a:pPr algn="r">
                <a:lnSpc>
                  <a:spcPct val="150000"/>
                </a:lnSpc>
              </a:pPr>
              <a:r>
                <a:rPr lang="zh-CN" altLang="en-US" dirty="0">
                  <a:solidFill>
                    <a:schemeClr val="accent1"/>
                  </a:solidFill>
                  <a:latin typeface="微软雅黑" panose="020B0503020204020204" pitchFamily="34" charset="-122"/>
                  <a:ea typeface="微软雅黑" panose="020B0503020204020204" pitchFamily="34" charset="-122"/>
                  <a:cs typeface="华文黑体" pitchFamily="2" charset="-122"/>
                </a:rPr>
                <a:t>添加标题</a:t>
              </a:r>
              <a:endParaRPr lang="zh-CN" altLang="en-US" dirty="0">
                <a:solidFill>
                  <a:schemeClr val="accent1"/>
                </a:solidFill>
                <a:latin typeface="微软雅黑" panose="020B0503020204020204" pitchFamily="34" charset="-122"/>
                <a:ea typeface="微软雅黑" panose="020B0503020204020204" pitchFamily="34" charset="-122"/>
                <a:cs typeface="华文黑体" pitchFamily="2" charset="-122"/>
              </a:endParaRPr>
            </a:p>
          </p:txBody>
        </p:sp>
        <p:sp>
          <p:nvSpPr>
            <p:cNvPr id="88" name="TextBox 87"/>
            <p:cNvSpPr txBox="1"/>
            <p:nvPr/>
          </p:nvSpPr>
          <p:spPr>
            <a:xfrm>
              <a:off x="896940" y="2805428"/>
              <a:ext cx="1447438" cy="371694"/>
            </a:xfrm>
            <a:prstGeom prst="rect">
              <a:avLst/>
            </a:prstGeom>
            <a:noFill/>
          </p:spPr>
          <p:txBody>
            <a:bodyPr wrap="square" lIns="91431" tIns="45715" rIns="91431" bIns="45715" rtlCol="0">
              <a:spAutoFit/>
            </a:bodyPr>
            <a:lstStyle/>
            <a:p>
              <a:pPr algn="r">
                <a:lnSpc>
                  <a:spcPct val="130000"/>
                </a:lnSpc>
              </a:pPr>
              <a:r>
                <a:rPr lang="zh-CN" altLang="en-US" sz="1200" dirty="0">
                  <a:solidFill>
                    <a:schemeClr val="bg2"/>
                  </a:solidFill>
                  <a:latin typeface="微软雅黑" panose="020B0503020204020204" pitchFamily="34" charset="-122"/>
                  <a:ea typeface="微软雅黑" panose="020B0503020204020204" pitchFamily="34" charset="-122"/>
                </a:rPr>
                <a:t>您的内容打在这里，或者通过您的内容打在这里，或者</a:t>
              </a:r>
              <a:endParaRPr lang="zh-CN" altLang="en-US" sz="1200" dirty="0">
                <a:solidFill>
                  <a:schemeClr val="bg2"/>
                </a:solidFill>
                <a:latin typeface="微软雅黑" panose="020B0503020204020204" pitchFamily="34" charset="-122"/>
                <a:ea typeface="微软雅黑" panose="020B0503020204020204" pitchFamily="34" charset="-122"/>
              </a:endParaRPr>
            </a:p>
          </p:txBody>
        </p:sp>
        <p:sp>
          <p:nvSpPr>
            <p:cNvPr id="89" name="TextBox 88"/>
            <p:cNvSpPr txBox="1"/>
            <p:nvPr/>
          </p:nvSpPr>
          <p:spPr>
            <a:xfrm>
              <a:off x="1331640" y="2482465"/>
              <a:ext cx="1008112" cy="317328"/>
            </a:xfrm>
            <a:prstGeom prst="rect">
              <a:avLst/>
            </a:prstGeom>
            <a:noFill/>
          </p:spPr>
          <p:txBody>
            <a:bodyPr wrap="square" lIns="91431" tIns="0" rIns="91431" bIns="0" rtlCol="0" anchor="t">
              <a:spAutoFit/>
            </a:bodyPr>
            <a:lstStyle/>
            <a:p>
              <a:pPr algn="r">
                <a:lnSpc>
                  <a:spcPct val="150000"/>
                </a:lnSpc>
              </a:pPr>
              <a:r>
                <a:rPr lang="zh-CN" altLang="en-US" dirty="0">
                  <a:solidFill>
                    <a:schemeClr val="accent1"/>
                  </a:solidFill>
                  <a:latin typeface="微软雅黑" panose="020B0503020204020204" pitchFamily="34" charset="-122"/>
                  <a:ea typeface="微软雅黑" panose="020B0503020204020204" pitchFamily="34" charset="-122"/>
                  <a:cs typeface="华文黑体" pitchFamily="2" charset="-122"/>
                </a:rPr>
                <a:t>添加标题</a:t>
              </a:r>
              <a:endParaRPr lang="zh-CN" altLang="en-US" dirty="0">
                <a:solidFill>
                  <a:schemeClr val="accent1"/>
                </a:solidFill>
                <a:latin typeface="微软雅黑" panose="020B0503020204020204" pitchFamily="34" charset="-122"/>
                <a:ea typeface="微软雅黑" panose="020B0503020204020204" pitchFamily="34" charset="-122"/>
                <a:cs typeface="华文黑体" pitchFamily="2" charset="-122"/>
              </a:endParaRPr>
            </a:p>
          </p:txBody>
        </p:sp>
        <p:sp>
          <p:nvSpPr>
            <p:cNvPr id="90" name="TextBox 89"/>
            <p:cNvSpPr txBox="1"/>
            <p:nvPr/>
          </p:nvSpPr>
          <p:spPr>
            <a:xfrm>
              <a:off x="1000462" y="3867422"/>
              <a:ext cx="1343916" cy="371694"/>
            </a:xfrm>
            <a:prstGeom prst="rect">
              <a:avLst/>
            </a:prstGeom>
            <a:noFill/>
          </p:spPr>
          <p:txBody>
            <a:bodyPr wrap="square" lIns="91431" tIns="45715" rIns="91431" bIns="45715" rtlCol="0">
              <a:spAutoFit/>
            </a:bodyPr>
            <a:lstStyle/>
            <a:p>
              <a:pPr algn="r">
                <a:lnSpc>
                  <a:spcPct val="130000"/>
                </a:lnSpc>
              </a:pPr>
              <a:r>
                <a:rPr lang="zh-CN" altLang="en-US" sz="1200" dirty="0">
                  <a:solidFill>
                    <a:schemeClr val="bg2"/>
                  </a:solidFill>
                  <a:latin typeface="微软雅黑" panose="020B0503020204020204" pitchFamily="34" charset="-122"/>
                  <a:ea typeface="微软雅黑" panose="020B0503020204020204" pitchFamily="34" charset="-122"/>
                </a:rPr>
                <a:t>您的内容打在这里，或者通过您的内容打在这里，或者</a:t>
              </a:r>
              <a:endParaRPr lang="zh-CN" altLang="en-US" sz="1200" dirty="0">
                <a:solidFill>
                  <a:schemeClr val="bg2"/>
                </a:solidFill>
                <a:latin typeface="微软雅黑" panose="020B0503020204020204" pitchFamily="34" charset="-122"/>
                <a:ea typeface="微软雅黑" panose="020B0503020204020204" pitchFamily="34" charset="-122"/>
              </a:endParaRPr>
            </a:p>
          </p:txBody>
        </p:sp>
        <p:sp>
          <p:nvSpPr>
            <p:cNvPr id="91" name="TextBox 90"/>
            <p:cNvSpPr txBox="1"/>
            <p:nvPr/>
          </p:nvSpPr>
          <p:spPr>
            <a:xfrm>
              <a:off x="1331640" y="3529470"/>
              <a:ext cx="1008112" cy="317328"/>
            </a:xfrm>
            <a:prstGeom prst="rect">
              <a:avLst/>
            </a:prstGeom>
            <a:noFill/>
          </p:spPr>
          <p:txBody>
            <a:bodyPr wrap="square" lIns="91431" tIns="0" rIns="91431" bIns="0" rtlCol="0" anchor="t">
              <a:spAutoFit/>
            </a:bodyPr>
            <a:lstStyle/>
            <a:p>
              <a:pPr algn="r">
                <a:lnSpc>
                  <a:spcPct val="150000"/>
                </a:lnSpc>
              </a:pPr>
              <a:r>
                <a:rPr lang="zh-CN" altLang="en-US" dirty="0">
                  <a:solidFill>
                    <a:schemeClr val="accent1"/>
                  </a:solidFill>
                  <a:latin typeface="微软雅黑" panose="020B0503020204020204" pitchFamily="34" charset="-122"/>
                  <a:ea typeface="微软雅黑" panose="020B0503020204020204" pitchFamily="34" charset="-122"/>
                  <a:cs typeface="华文黑体" pitchFamily="2" charset="-122"/>
                </a:rPr>
                <a:t>添加标题</a:t>
              </a:r>
              <a:endParaRPr lang="zh-CN" altLang="en-US" dirty="0">
                <a:solidFill>
                  <a:schemeClr val="accent1"/>
                </a:solidFill>
                <a:latin typeface="微软雅黑" panose="020B0503020204020204" pitchFamily="34" charset="-122"/>
                <a:ea typeface="微软雅黑" panose="020B0503020204020204" pitchFamily="34" charset="-122"/>
                <a:cs typeface="华文黑体" pitchFamily="2" charset="-122"/>
              </a:endParaRPr>
            </a:p>
          </p:txBody>
        </p:sp>
      </p:grpSp>
      <p:sp>
        <p:nvSpPr>
          <p:cNvPr id="2054" name="TextBox 2053"/>
          <p:cNvSpPr txBox="1"/>
          <p:nvPr/>
        </p:nvSpPr>
        <p:spPr>
          <a:xfrm>
            <a:off x="4342229" y="2537986"/>
            <a:ext cx="708307" cy="616169"/>
          </a:xfrm>
          <a:prstGeom prst="rect">
            <a:avLst/>
          </a:prstGeom>
          <a:noFill/>
        </p:spPr>
        <p:txBody>
          <a:bodyPr wrap="square" lIns="138192" tIns="69096" rIns="138192" bIns="69096" rtlCol="0">
            <a:spAutoFit/>
          </a:bodyPr>
          <a:lstStyle/>
          <a:p>
            <a:r>
              <a:rPr lang="en-US" altLang="zh-CN" sz="3100" dirty="0">
                <a:solidFill>
                  <a:schemeClr val="bg1"/>
                </a:solidFill>
                <a:latin typeface="Humnst777 BlkCn BT" panose="020B0803030504020204" pitchFamily="34" charset="0"/>
              </a:rPr>
              <a:t>01</a:t>
            </a:r>
            <a:endParaRPr lang="zh-CN" altLang="en-US" sz="3100" dirty="0">
              <a:solidFill>
                <a:schemeClr val="bg1"/>
              </a:solidFill>
              <a:latin typeface="Humnst777 BlkCn BT" panose="020B0803030504020204" pitchFamily="34" charset="0"/>
            </a:endParaRPr>
          </a:p>
        </p:txBody>
      </p:sp>
      <p:sp>
        <p:nvSpPr>
          <p:cNvPr id="101" name="TextBox 100"/>
          <p:cNvSpPr txBox="1"/>
          <p:nvPr/>
        </p:nvSpPr>
        <p:spPr>
          <a:xfrm>
            <a:off x="4338016" y="4055371"/>
            <a:ext cx="708307" cy="616169"/>
          </a:xfrm>
          <a:prstGeom prst="rect">
            <a:avLst/>
          </a:prstGeom>
          <a:noFill/>
        </p:spPr>
        <p:txBody>
          <a:bodyPr wrap="square" lIns="138192" tIns="69096" rIns="138192" bIns="69096" rtlCol="0">
            <a:spAutoFit/>
          </a:bodyPr>
          <a:lstStyle/>
          <a:p>
            <a:r>
              <a:rPr lang="en-US" altLang="zh-CN" sz="3100" dirty="0">
                <a:solidFill>
                  <a:schemeClr val="bg1"/>
                </a:solidFill>
                <a:latin typeface="DFGothic-EB" panose="02010609010101010101" pitchFamily="1" charset="-128"/>
                <a:ea typeface="DFGothic-EB" panose="02010609010101010101" pitchFamily="1" charset="-128"/>
              </a:rPr>
              <a:t>02</a:t>
            </a:r>
            <a:endParaRPr lang="zh-CN" altLang="en-US" sz="3100" dirty="0">
              <a:solidFill>
                <a:schemeClr val="bg1"/>
              </a:solidFill>
              <a:latin typeface="DFGothic-EB" panose="02010609010101010101" pitchFamily="1" charset="-128"/>
              <a:ea typeface="DFGothic-EB" panose="02010609010101010101" pitchFamily="1" charset="-128"/>
            </a:endParaRPr>
          </a:p>
        </p:txBody>
      </p:sp>
      <p:sp>
        <p:nvSpPr>
          <p:cNvPr id="102" name="TextBox 101"/>
          <p:cNvSpPr txBox="1"/>
          <p:nvPr/>
        </p:nvSpPr>
        <p:spPr>
          <a:xfrm>
            <a:off x="4338019" y="5613267"/>
            <a:ext cx="708307" cy="616169"/>
          </a:xfrm>
          <a:prstGeom prst="rect">
            <a:avLst/>
          </a:prstGeom>
          <a:noFill/>
        </p:spPr>
        <p:txBody>
          <a:bodyPr wrap="square" lIns="138192" tIns="69096" rIns="138192" bIns="69096" rtlCol="0">
            <a:spAutoFit/>
          </a:bodyPr>
          <a:lstStyle/>
          <a:p>
            <a:r>
              <a:rPr lang="en-US" altLang="zh-CN" sz="3100" dirty="0">
                <a:solidFill>
                  <a:schemeClr val="bg1"/>
                </a:solidFill>
                <a:latin typeface="DFGothic-EB" panose="02010609010101010101" pitchFamily="1" charset="-128"/>
                <a:ea typeface="DFGothic-EB" panose="02010609010101010101" pitchFamily="1" charset="-128"/>
              </a:rPr>
              <a:t>03</a:t>
            </a:r>
            <a:endParaRPr lang="zh-CN" altLang="en-US" sz="3100" dirty="0">
              <a:solidFill>
                <a:schemeClr val="bg1"/>
              </a:solidFill>
              <a:latin typeface="DFGothic-EB" panose="02010609010101010101" pitchFamily="1" charset="-128"/>
              <a:ea typeface="DFGothic-EB" panose="02010609010101010101" pitchFamily="1" charset="-128"/>
            </a:endParaRPr>
          </a:p>
        </p:txBody>
      </p:sp>
      <p:sp>
        <p:nvSpPr>
          <p:cNvPr id="103" name="TextBox 102"/>
          <p:cNvSpPr txBox="1"/>
          <p:nvPr/>
        </p:nvSpPr>
        <p:spPr>
          <a:xfrm>
            <a:off x="9038826" y="5599894"/>
            <a:ext cx="708307" cy="616169"/>
          </a:xfrm>
          <a:prstGeom prst="rect">
            <a:avLst/>
          </a:prstGeom>
          <a:noFill/>
        </p:spPr>
        <p:txBody>
          <a:bodyPr wrap="square" lIns="138192" tIns="69096" rIns="138192" bIns="69096" rtlCol="0">
            <a:spAutoFit/>
          </a:bodyPr>
          <a:lstStyle/>
          <a:p>
            <a:r>
              <a:rPr lang="en-US" altLang="zh-CN" sz="3100" dirty="0">
                <a:solidFill>
                  <a:schemeClr val="bg1"/>
                </a:solidFill>
                <a:latin typeface="DFGothic-EB" panose="02010609010101010101" pitchFamily="1" charset="-128"/>
                <a:ea typeface="DFGothic-EB" panose="02010609010101010101" pitchFamily="1" charset="-128"/>
              </a:rPr>
              <a:t>06</a:t>
            </a:r>
            <a:endParaRPr lang="zh-CN" altLang="en-US" sz="3100" dirty="0">
              <a:solidFill>
                <a:schemeClr val="bg1"/>
              </a:solidFill>
              <a:latin typeface="DFGothic-EB" panose="02010609010101010101" pitchFamily="1" charset="-128"/>
              <a:ea typeface="DFGothic-EB" panose="02010609010101010101" pitchFamily="1" charset="-128"/>
            </a:endParaRPr>
          </a:p>
        </p:txBody>
      </p:sp>
      <p:sp>
        <p:nvSpPr>
          <p:cNvPr id="104" name="TextBox 103"/>
          <p:cNvSpPr txBox="1"/>
          <p:nvPr/>
        </p:nvSpPr>
        <p:spPr>
          <a:xfrm>
            <a:off x="9063578" y="4112596"/>
            <a:ext cx="708307" cy="616169"/>
          </a:xfrm>
          <a:prstGeom prst="rect">
            <a:avLst/>
          </a:prstGeom>
          <a:noFill/>
        </p:spPr>
        <p:txBody>
          <a:bodyPr wrap="square" lIns="138192" tIns="69096" rIns="138192" bIns="69096" rtlCol="0">
            <a:spAutoFit/>
          </a:bodyPr>
          <a:lstStyle/>
          <a:p>
            <a:r>
              <a:rPr lang="en-US" altLang="zh-CN" sz="3100" dirty="0">
                <a:solidFill>
                  <a:schemeClr val="bg1"/>
                </a:solidFill>
                <a:latin typeface="DFGothic-EB" panose="02010609010101010101" pitchFamily="1" charset="-128"/>
                <a:ea typeface="DFGothic-EB" panose="02010609010101010101" pitchFamily="1" charset="-128"/>
              </a:rPr>
              <a:t>05</a:t>
            </a:r>
            <a:endParaRPr lang="zh-CN" altLang="en-US" sz="3100" dirty="0">
              <a:solidFill>
                <a:schemeClr val="bg1"/>
              </a:solidFill>
              <a:latin typeface="DFGothic-EB" panose="02010609010101010101" pitchFamily="1" charset="-128"/>
              <a:ea typeface="DFGothic-EB" panose="02010609010101010101" pitchFamily="1" charset="-128"/>
            </a:endParaRPr>
          </a:p>
        </p:txBody>
      </p:sp>
      <p:sp>
        <p:nvSpPr>
          <p:cNvPr id="105" name="TextBox 104"/>
          <p:cNvSpPr txBox="1"/>
          <p:nvPr/>
        </p:nvSpPr>
        <p:spPr>
          <a:xfrm>
            <a:off x="9069387" y="2505778"/>
            <a:ext cx="708307" cy="616169"/>
          </a:xfrm>
          <a:prstGeom prst="rect">
            <a:avLst/>
          </a:prstGeom>
          <a:noFill/>
        </p:spPr>
        <p:txBody>
          <a:bodyPr wrap="square" lIns="138192" tIns="69096" rIns="138192" bIns="69096" rtlCol="0">
            <a:spAutoFit/>
          </a:bodyPr>
          <a:lstStyle/>
          <a:p>
            <a:r>
              <a:rPr lang="en-US" altLang="zh-CN" sz="3100" dirty="0">
                <a:solidFill>
                  <a:schemeClr val="bg1"/>
                </a:solidFill>
                <a:latin typeface="DFGothic-EB" panose="02010609010101010101" pitchFamily="1" charset="-128"/>
                <a:ea typeface="DFGothic-EB" panose="02010609010101010101" pitchFamily="1" charset="-128"/>
              </a:rPr>
              <a:t>04</a:t>
            </a:r>
            <a:endParaRPr lang="zh-CN" altLang="en-US" sz="3100" dirty="0">
              <a:solidFill>
                <a:schemeClr val="bg1"/>
              </a:solidFill>
              <a:latin typeface="DFGothic-EB" panose="02010609010101010101" pitchFamily="1" charset="-128"/>
              <a:ea typeface="DFGothic-EB" panose="02010609010101010101" pitchFamily="1" charset="-128"/>
            </a:endParaRPr>
          </a:p>
        </p:txBody>
      </p:sp>
      <p:sp>
        <p:nvSpPr>
          <p:cNvPr id="2" name="标题 1"/>
          <p:cNvSpPr>
            <a:spLocks noGrp="1"/>
          </p:cNvSpPr>
          <p:nvPr>
            <p:ph type="title"/>
          </p:nvPr>
        </p:nvSpPr>
        <p:spPr/>
        <p:txBody>
          <a:bodyPr/>
          <a:lstStyle/>
          <a:p>
            <a:pPr algn="l"/>
            <a:r>
              <a:rPr lang="zh-CN" altLang="en-US" dirty="0" smtClean="0"/>
              <a:t>重点任务</a:t>
            </a:r>
            <a:endParaRPr lang="zh-CN" altLang="en-US" dirty="0"/>
          </a:p>
        </p:txBody>
      </p:sp>
      <p:sp>
        <p:nvSpPr>
          <p:cNvPr id="72" name="Freeform 11"/>
          <p:cNvSpPr/>
          <p:nvPr/>
        </p:nvSpPr>
        <p:spPr bwMode="auto">
          <a:xfrm>
            <a:off x="5544393" y="2276586"/>
            <a:ext cx="1446322" cy="2063369"/>
          </a:xfrm>
          <a:custGeom>
            <a:avLst/>
            <a:gdLst>
              <a:gd name="T0" fmla="*/ 2209 w 2293"/>
              <a:gd name="T1" fmla="*/ 0 h 3267"/>
              <a:gd name="T2" fmla="*/ 83 w 2293"/>
              <a:gd name="T3" fmla="*/ 0 h 3267"/>
              <a:gd name="T4" fmla="*/ 0 w 2293"/>
              <a:gd name="T5" fmla="*/ 83 h 3267"/>
              <a:gd name="T6" fmla="*/ 0 w 2293"/>
              <a:gd name="T7" fmla="*/ 3184 h 3267"/>
              <a:gd name="T8" fmla="*/ 83 w 2293"/>
              <a:gd name="T9" fmla="*/ 3267 h 3267"/>
              <a:gd name="T10" fmla="*/ 2209 w 2293"/>
              <a:gd name="T11" fmla="*/ 3267 h 3267"/>
              <a:gd name="T12" fmla="*/ 2293 w 2293"/>
              <a:gd name="T13" fmla="*/ 3184 h 3267"/>
              <a:gd name="T14" fmla="*/ 2293 w 2293"/>
              <a:gd name="T15" fmla="*/ 83 h 3267"/>
              <a:gd name="T16" fmla="*/ 2209 w 2293"/>
              <a:gd name="T17" fmla="*/ 0 h 3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3" h="3267">
                <a:moveTo>
                  <a:pt x="2209" y="0"/>
                </a:moveTo>
                <a:lnTo>
                  <a:pt x="83" y="0"/>
                </a:lnTo>
                <a:cubicBezTo>
                  <a:pt x="37" y="0"/>
                  <a:pt x="0" y="37"/>
                  <a:pt x="0" y="83"/>
                </a:cubicBezTo>
                <a:lnTo>
                  <a:pt x="0" y="3184"/>
                </a:lnTo>
                <a:cubicBezTo>
                  <a:pt x="0" y="3229"/>
                  <a:pt x="37" y="3267"/>
                  <a:pt x="83" y="3267"/>
                </a:cubicBezTo>
                <a:lnTo>
                  <a:pt x="2209" y="3267"/>
                </a:lnTo>
                <a:cubicBezTo>
                  <a:pt x="2255" y="3267"/>
                  <a:pt x="2293" y="3229"/>
                  <a:pt x="2293" y="3184"/>
                </a:cubicBezTo>
                <a:lnTo>
                  <a:pt x="2293" y="83"/>
                </a:lnTo>
                <a:cubicBezTo>
                  <a:pt x="2293" y="37"/>
                  <a:pt x="2255" y="0"/>
                  <a:pt x="2209" y="0"/>
                </a:cubicBezTo>
                <a:close/>
              </a:path>
            </a:pathLst>
          </a:custGeom>
          <a:blipFill>
            <a:blip r:embed="rId1"/>
            <a:stretch>
              <a:fillRect/>
            </a:stretch>
          </a:blipFill>
          <a:ln>
            <a:noFill/>
          </a:ln>
        </p:spPr>
        <p:txBody>
          <a:bodyPr vert="horz" wrap="square" lIns="136822" tIns="68411" rIns="136822" bIns="68411" numCol="1" anchor="t" anchorCtr="0" compatLnSpc="1"/>
          <a:lstStyle/>
          <a:p>
            <a:endParaRPr lang="zh-CN" altLang="en-US"/>
          </a:p>
        </p:txBody>
      </p:sp>
      <p:sp>
        <p:nvSpPr>
          <p:cNvPr id="73" name="Freeform 12"/>
          <p:cNvSpPr/>
          <p:nvPr/>
        </p:nvSpPr>
        <p:spPr bwMode="auto">
          <a:xfrm>
            <a:off x="7073433" y="2276586"/>
            <a:ext cx="1445068" cy="2063369"/>
          </a:xfrm>
          <a:custGeom>
            <a:avLst/>
            <a:gdLst>
              <a:gd name="T0" fmla="*/ 2209 w 2292"/>
              <a:gd name="T1" fmla="*/ 0 h 3267"/>
              <a:gd name="T2" fmla="*/ 83 w 2292"/>
              <a:gd name="T3" fmla="*/ 0 h 3267"/>
              <a:gd name="T4" fmla="*/ 0 w 2292"/>
              <a:gd name="T5" fmla="*/ 83 h 3267"/>
              <a:gd name="T6" fmla="*/ 0 w 2292"/>
              <a:gd name="T7" fmla="*/ 3184 h 3267"/>
              <a:gd name="T8" fmla="*/ 83 w 2292"/>
              <a:gd name="T9" fmla="*/ 3267 h 3267"/>
              <a:gd name="T10" fmla="*/ 2209 w 2292"/>
              <a:gd name="T11" fmla="*/ 3267 h 3267"/>
              <a:gd name="T12" fmla="*/ 2292 w 2292"/>
              <a:gd name="T13" fmla="*/ 3184 h 3267"/>
              <a:gd name="T14" fmla="*/ 2292 w 2292"/>
              <a:gd name="T15" fmla="*/ 83 h 3267"/>
              <a:gd name="T16" fmla="*/ 2209 w 2292"/>
              <a:gd name="T17" fmla="*/ 0 h 3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2" h="3267">
                <a:moveTo>
                  <a:pt x="2209" y="0"/>
                </a:moveTo>
                <a:lnTo>
                  <a:pt x="83" y="0"/>
                </a:lnTo>
                <a:cubicBezTo>
                  <a:pt x="37" y="0"/>
                  <a:pt x="0" y="37"/>
                  <a:pt x="0" y="83"/>
                </a:cubicBezTo>
                <a:lnTo>
                  <a:pt x="0" y="3184"/>
                </a:lnTo>
                <a:cubicBezTo>
                  <a:pt x="0" y="3229"/>
                  <a:pt x="37" y="3267"/>
                  <a:pt x="83" y="3267"/>
                </a:cubicBezTo>
                <a:lnTo>
                  <a:pt x="2209" y="3267"/>
                </a:lnTo>
                <a:cubicBezTo>
                  <a:pt x="2255" y="3267"/>
                  <a:pt x="2292" y="3229"/>
                  <a:pt x="2292" y="3184"/>
                </a:cubicBezTo>
                <a:lnTo>
                  <a:pt x="2292" y="83"/>
                </a:lnTo>
                <a:cubicBezTo>
                  <a:pt x="2292" y="37"/>
                  <a:pt x="2255" y="0"/>
                  <a:pt x="2209" y="0"/>
                </a:cubicBezTo>
                <a:close/>
              </a:path>
            </a:pathLst>
          </a:custGeom>
          <a:blipFill>
            <a:blip r:embed="rId2"/>
            <a:stretch>
              <a:fillRect/>
            </a:stretch>
          </a:blipFill>
          <a:ln>
            <a:noFill/>
          </a:ln>
        </p:spPr>
        <p:txBody>
          <a:bodyPr vert="horz" wrap="square" lIns="136822" tIns="68411" rIns="136822" bIns="68411" numCol="1" anchor="t" anchorCtr="0" compatLnSpc="1"/>
          <a:lstStyle/>
          <a:p>
            <a:endParaRPr lang="zh-CN" altLang="en-US"/>
          </a:p>
        </p:txBody>
      </p:sp>
      <p:sp>
        <p:nvSpPr>
          <p:cNvPr id="74" name="Freeform 13"/>
          <p:cNvSpPr/>
          <p:nvPr/>
        </p:nvSpPr>
        <p:spPr bwMode="auto">
          <a:xfrm>
            <a:off x="7073433" y="4417723"/>
            <a:ext cx="1445068" cy="2063369"/>
          </a:xfrm>
          <a:custGeom>
            <a:avLst/>
            <a:gdLst>
              <a:gd name="T0" fmla="*/ 2209 w 2292"/>
              <a:gd name="T1" fmla="*/ 0 h 3266"/>
              <a:gd name="T2" fmla="*/ 83 w 2292"/>
              <a:gd name="T3" fmla="*/ 0 h 3266"/>
              <a:gd name="T4" fmla="*/ 0 w 2292"/>
              <a:gd name="T5" fmla="*/ 83 h 3266"/>
              <a:gd name="T6" fmla="*/ 0 w 2292"/>
              <a:gd name="T7" fmla="*/ 3183 h 3266"/>
              <a:gd name="T8" fmla="*/ 83 w 2292"/>
              <a:gd name="T9" fmla="*/ 3266 h 3266"/>
              <a:gd name="T10" fmla="*/ 2209 w 2292"/>
              <a:gd name="T11" fmla="*/ 3266 h 3266"/>
              <a:gd name="T12" fmla="*/ 2292 w 2292"/>
              <a:gd name="T13" fmla="*/ 3183 h 3266"/>
              <a:gd name="T14" fmla="*/ 2292 w 2292"/>
              <a:gd name="T15" fmla="*/ 83 h 3266"/>
              <a:gd name="T16" fmla="*/ 2209 w 2292"/>
              <a:gd name="T17" fmla="*/ 0 h 3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2" h="3266">
                <a:moveTo>
                  <a:pt x="2209" y="0"/>
                </a:moveTo>
                <a:lnTo>
                  <a:pt x="83" y="0"/>
                </a:lnTo>
                <a:cubicBezTo>
                  <a:pt x="37" y="0"/>
                  <a:pt x="0" y="37"/>
                  <a:pt x="0" y="83"/>
                </a:cubicBezTo>
                <a:lnTo>
                  <a:pt x="0" y="3183"/>
                </a:lnTo>
                <a:cubicBezTo>
                  <a:pt x="0" y="3229"/>
                  <a:pt x="37" y="3266"/>
                  <a:pt x="83" y="3266"/>
                </a:cubicBezTo>
                <a:lnTo>
                  <a:pt x="2209" y="3266"/>
                </a:lnTo>
                <a:cubicBezTo>
                  <a:pt x="2255" y="3266"/>
                  <a:pt x="2292" y="3229"/>
                  <a:pt x="2292" y="3183"/>
                </a:cubicBezTo>
                <a:lnTo>
                  <a:pt x="2292" y="83"/>
                </a:lnTo>
                <a:cubicBezTo>
                  <a:pt x="2292" y="37"/>
                  <a:pt x="2255" y="0"/>
                  <a:pt x="2209" y="0"/>
                </a:cubicBezTo>
                <a:close/>
              </a:path>
            </a:pathLst>
          </a:custGeom>
          <a:blipFill>
            <a:blip r:embed="rId3"/>
            <a:stretch>
              <a:fillRect/>
            </a:stretch>
          </a:blipFill>
          <a:ln>
            <a:noFill/>
          </a:ln>
        </p:spPr>
        <p:txBody>
          <a:bodyPr vert="horz" wrap="square" lIns="136822" tIns="68411" rIns="136822" bIns="68411" numCol="1" anchor="t" anchorCtr="0" compatLnSpc="1"/>
          <a:lstStyle/>
          <a:p>
            <a:endParaRPr lang="zh-CN" altLang="en-US"/>
          </a:p>
        </p:txBody>
      </p:sp>
      <p:sp>
        <p:nvSpPr>
          <p:cNvPr id="75" name="Freeform 14"/>
          <p:cNvSpPr/>
          <p:nvPr/>
        </p:nvSpPr>
        <p:spPr bwMode="auto">
          <a:xfrm>
            <a:off x="5544393" y="4417723"/>
            <a:ext cx="1446322" cy="2063369"/>
          </a:xfrm>
          <a:custGeom>
            <a:avLst/>
            <a:gdLst>
              <a:gd name="T0" fmla="*/ 2209 w 2293"/>
              <a:gd name="T1" fmla="*/ 0 h 3266"/>
              <a:gd name="T2" fmla="*/ 83 w 2293"/>
              <a:gd name="T3" fmla="*/ 0 h 3266"/>
              <a:gd name="T4" fmla="*/ 0 w 2293"/>
              <a:gd name="T5" fmla="*/ 83 h 3266"/>
              <a:gd name="T6" fmla="*/ 0 w 2293"/>
              <a:gd name="T7" fmla="*/ 3183 h 3266"/>
              <a:gd name="T8" fmla="*/ 83 w 2293"/>
              <a:gd name="T9" fmla="*/ 3266 h 3266"/>
              <a:gd name="T10" fmla="*/ 2209 w 2293"/>
              <a:gd name="T11" fmla="*/ 3266 h 3266"/>
              <a:gd name="T12" fmla="*/ 2293 w 2293"/>
              <a:gd name="T13" fmla="*/ 3183 h 3266"/>
              <a:gd name="T14" fmla="*/ 2293 w 2293"/>
              <a:gd name="T15" fmla="*/ 83 h 3266"/>
              <a:gd name="T16" fmla="*/ 2209 w 2293"/>
              <a:gd name="T17" fmla="*/ 0 h 3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3" h="3266">
                <a:moveTo>
                  <a:pt x="2209" y="0"/>
                </a:moveTo>
                <a:lnTo>
                  <a:pt x="83" y="0"/>
                </a:lnTo>
                <a:cubicBezTo>
                  <a:pt x="37" y="0"/>
                  <a:pt x="0" y="37"/>
                  <a:pt x="0" y="83"/>
                </a:cubicBezTo>
                <a:lnTo>
                  <a:pt x="0" y="3183"/>
                </a:lnTo>
                <a:cubicBezTo>
                  <a:pt x="0" y="3229"/>
                  <a:pt x="37" y="3266"/>
                  <a:pt x="83" y="3266"/>
                </a:cubicBezTo>
                <a:lnTo>
                  <a:pt x="2209" y="3266"/>
                </a:lnTo>
                <a:cubicBezTo>
                  <a:pt x="2255" y="3266"/>
                  <a:pt x="2293" y="3229"/>
                  <a:pt x="2293" y="3183"/>
                </a:cubicBezTo>
                <a:lnTo>
                  <a:pt x="2293" y="83"/>
                </a:lnTo>
                <a:cubicBezTo>
                  <a:pt x="2293" y="37"/>
                  <a:pt x="2255" y="0"/>
                  <a:pt x="2209" y="0"/>
                </a:cubicBezTo>
                <a:close/>
              </a:path>
            </a:pathLst>
          </a:custGeom>
          <a:blipFill>
            <a:blip r:embed="rId4"/>
            <a:stretch>
              <a:fillRect/>
            </a:stretch>
          </a:blipFill>
          <a:ln>
            <a:noFill/>
          </a:ln>
        </p:spPr>
        <p:txBody>
          <a:bodyPr vert="horz" wrap="square" lIns="136822" tIns="68411" rIns="136822" bIns="68411" numCol="1" anchor="t" anchorCtr="0" compatLnSpc="1"/>
          <a:lstStyle/>
          <a:p>
            <a:endParaRPr lang="zh-CN" altLang="en-US"/>
          </a:p>
        </p:txBody>
      </p:sp>
      <p:sp>
        <p:nvSpPr>
          <p:cNvPr id="68" name="TextBox 67"/>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 presetClass="entr" presetSubtype="9" accel="80000" fill="hold" grpId="0" nodeType="afterEffect" p14:presetBounceEnd="32000">
                                      <p:stCondLst>
                                        <p:cond delay="0"/>
                                      </p:stCondLst>
                                      <p:childTnLst>
                                        <p:set>
                                          <p:cBhvr>
                                            <p:cTn id="10" dur="1" fill="hold">
                                              <p:stCondLst>
                                                <p:cond delay="0"/>
                                              </p:stCondLst>
                                            </p:cTn>
                                            <p:tgtEl>
                                              <p:spTgt spid="72"/>
                                            </p:tgtEl>
                                            <p:attrNameLst>
                                              <p:attrName>style.visibility</p:attrName>
                                            </p:attrNameLst>
                                          </p:cBhvr>
                                          <p:to>
                                            <p:strVal val="visible"/>
                                          </p:to>
                                        </p:set>
                                        <p:anim calcmode="lin" valueType="num" p14:bounceEnd="32000">
                                          <p:cBhvr additive="base">
                                            <p:cTn id="11" dur="500" fill="hold"/>
                                            <p:tgtEl>
                                              <p:spTgt spid="72"/>
                                            </p:tgtEl>
                                            <p:attrNameLst>
                                              <p:attrName>ppt_x</p:attrName>
                                            </p:attrNameLst>
                                          </p:cBhvr>
                                          <p:tavLst>
                                            <p:tav tm="0">
                                              <p:val>
                                                <p:strVal val="0-#ppt_w/2"/>
                                              </p:val>
                                            </p:tav>
                                            <p:tav tm="100000">
                                              <p:val>
                                                <p:strVal val="#ppt_x"/>
                                              </p:val>
                                            </p:tav>
                                          </p:tavLst>
                                        </p:anim>
                                        <p:anim calcmode="lin" valueType="num" p14:bounceEnd="32000">
                                          <p:cBhvr additive="base">
                                            <p:cTn id="12" dur="500" fill="hold"/>
                                            <p:tgtEl>
                                              <p:spTgt spid="72"/>
                                            </p:tgtEl>
                                            <p:attrNameLst>
                                              <p:attrName>ppt_y</p:attrName>
                                            </p:attrNameLst>
                                          </p:cBhvr>
                                          <p:tavLst>
                                            <p:tav tm="0">
                                              <p:val>
                                                <p:strVal val="0-#ppt_h/2"/>
                                              </p:val>
                                            </p:tav>
                                            <p:tav tm="100000">
                                              <p:val>
                                                <p:strVal val="#ppt_y"/>
                                              </p:val>
                                            </p:tav>
                                          </p:tavLst>
                                        </p:anim>
                                      </p:childTnLst>
                                    </p:cTn>
                                  </p:par>
                                  <p:par>
                                    <p:cTn id="13" presetID="2" presetClass="entr" presetSubtype="3" accel="80000" fill="hold" grpId="0" nodeType="withEffect" p14:presetBounceEnd="32000">
                                      <p:stCondLst>
                                        <p:cond delay="300"/>
                                      </p:stCondLst>
                                      <p:childTnLst>
                                        <p:set>
                                          <p:cBhvr>
                                            <p:cTn id="14" dur="1" fill="hold">
                                              <p:stCondLst>
                                                <p:cond delay="0"/>
                                              </p:stCondLst>
                                            </p:cTn>
                                            <p:tgtEl>
                                              <p:spTgt spid="73"/>
                                            </p:tgtEl>
                                            <p:attrNameLst>
                                              <p:attrName>style.visibility</p:attrName>
                                            </p:attrNameLst>
                                          </p:cBhvr>
                                          <p:to>
                                            <p:strVal val="visible"/>
                                          </p:to>
                                        </p:set>
                                        <p:anim calcmode="lin" valueType="num" p14:bounceEnd="32000">
                                          <p:cBhvr additive="base">
                                            <p:cTn id="15" dur="500" fill="hold"/>
                                            <p:tgtEl>
                                              <p:spTgt spid="73"/>
                                            </p:tgtEl>
                                            <p:attrNameLst>
                                              <p:attrName>ppt_x</p:attrName>
                                            </p:attrNameLst>
                                          </p:cBhvr>
                                          <p:tavLst>
                                            <p:tav tm="0">
                                              <p:val>
                                                <p:strVal val="1+#ppt_w/2"/>
                                              </p:val>
                                            </p:tav>
                                            <p:tav tm="100000">
                                              <p:val>
                                                <p:strVal val="#ppt_x"/>
                                              </p:val>
                                            </p:tav>
                                          </p:tavLst>
                                        </p:anim>
                                        <p:anim calcmode="lin" valueType="num" p14:bounceEnd="32000">
                                          <p:cBhvr additive="base">
                                            <p:cTn id="16" dur="500" fill="hold"/>
                                            <p:tgtEl>
                                              <p:spTgt spid="73"/>
                                            </p:tgtEl>
                                            <p:attrNameLst>
                                              <p:attrName>ppt_y</p:attrName>
                                            </p:attrNameLst>
                                          </p:cBhvr>
                                          <p:tavLst>
                                            <p:tav tm="0">
                                              <p:val>
                                                <p:strVal val="0-#ppt_h/2"/>
                                              </p:val>
                                            </p:tav>
                                            <p:tav tm="100000">
                                              <p:val>
                                                <p:strVal val="#ppt_y"/>
                                              </p:val>
                                            </p:tav>
                                          </p:tavLst>
                                        </p:anim>
                                      </p:childTnLst>
                                    </p:cTn>
                                  </p:par>
                                  <p:par>
                                    <p:cTn id="17" presetID="2" presetClass="entr" presetSubtype="12" accel="80000" fill="hold" grpId="0" nodeType="withEffect" p14:presetBounceEnd="32000">
                                      <p:stCondLst>
                                        <p:cond delay="600"/>
                                      </p:stCondLst>
                                      <p:childTnLst>
                                        <p:set>
                                          <p:cBhvr>
                                            <p:cTn id="18" dur="1" fill="hold">
                                              <p:stCondLst>
                                                <p:cond delay="0"/>
                                              </p:stCondLst>
                                            </p:cTn>
                                            <p:tgtEl>
                                              <p:spTgt spid="75"/>
                                            </p:tgtEl>
                                            <p:attrNameLst>
                                              <p:attrName>style.visibility</p:attrName>
                                            </p:attrNameLst>
                                          </p:cBhvr>
                                          <p:to>
                                            <p:strVal val="visible"/>
                                          </p:to>
                                        </p:set>
                                        <p:anim calcmode="lin" valueType="num" p14:bounceEnd="32000">
                                          <p:cBhvr additive="base">
                                            <p:cTn id="19" dur="500" fill="hold"/>
                                            <p:tgtEl>
                                              <p:spTgt spid="75"/>
                                            </p:tgtEl>
                                            <p:attrNameLst>
                                              <p:attrName>ppt_x</p:attrName>
                                            </p:attrNameLst>
                                          </p:cBhvr>
                                          <p:tavLst>
                                            <p:tav tm="0">
                                              <p:val>
                                                <p:strVal val="0-#ppt_w/2"/>
                                              </p:val>
                                            </p:tav>
                                            <p:tav tm="100000">
                                              <p:val>
                                                <p:strVal val="#ppt_x"/>
                                              </p:val>
                                            </p:tav>
                                          </p:tavLst>
                                        </p:anim>
                                        <p:anim calcmode="lin" valueType="num" p14:bounceEnd="32000">
                                          <p:cBhvr additive="base">
                                            <p:cTn id="20" dur="500" fill="hold"/>
                                            <p:tgtEl>
                                              <p:spTgt spid="75"/>
                                            </p:tgtEl>
                                            <p:attrNameLst>
                                              <p:attrName>ppt_y</p:attrName>
                                            </p:attrNameLst>
                                          </p:cBhvr>
                                          <p:tavLst>
                                            <p:tav tm="0">
                                              <p:val>
                                                <p:strVal val="1+#ppt_h/2"/>
                                              </p:val>
                                            </p:tav>
                                            <p:tav tm="100000">
                                              <p:val>
                                                <p:strVal val="#ppt_y"/>
                                              </p:val>
                                            </p:tav>
                                          </p:tavLst>
                                        </p:anim>
                                      </p:childTnLst>
                                    </p:cTn>
                                  </p:par>
                                  <p:par>
                                    <p:cTn id="21" presetID="2" presetClass="entr" presetSubtype="6" accel="80000" fill="hold" grpId="0" nodeType="withEffect" p14:presetBounceEnd="32000">
                                      <p:stCondLst>
                                        <p:cond delay="900"/>
                                      </p:stCondLst>
                                      <p:childTnLst>
                                        <p:set>
                                          <p:cBhvr>
                                            <p:cTn id="22" dur="1" fill="hold">
                                              <p:stCondLst>
                                                <p:cond delay="0"/>
                                              </p:stCondLst>
                                            </p:cTn>
                                            <p:tgtEl>
                                              <p:spTgt spid="74"/>
                                            </p:tgtEl>
                                            <p:attrNameLst>
                                              <p:attrName>style.visibility</p:attrName>
                                            </p:attrNameLst>
                                          </p:cBhvr>
                                          <p:to>
                                            <p:strVal val="visible"/>
                                          </p:to>
                                        </p:set>
                                        <p:anim calcmode="lin" valueType="num" p14:bounceEnd="32000">
                                          <p:cBhvr additive="base">
                                            <p:cTn id="23" dur="500" fill="hold"/>
                                            <p:tgtEl>
                                              <p:spTgt spid="74"/>
                                            </p:tgtEl>
                                            <p:attrNameLst>
                                              <p:attrName>ppt_x</p:attrName>
                                            </p:attrNameLst>
                                          </p:cBhvr>
                                          <p:tavLst>
                                            <p:tav tm="0">
                                              <p:val>
                                                <p:strVal val="1+#ppt_w/2"/>
                                              </p:val>
                                            </p:tav>
                                            <p:tav tm="100000">
                                              <p:val>
                                                <p:strVal val="#ppt_x"/>
                                              </p:val>
                                            </p:tav>
                                          </p:tavLst>
                                        </p:anim>
                                        <p:anim calcmode="lin" valueType="num" p14:bounceEnd="32000">
                                          <p:cBhvr additive="base">
                                            <p:cTn id="24" dur="500" fill="hold"/>
                                            <p:tgtEl>
                                              <p:spTgt spid="74"/>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3" presetClass="entr" presetSubtype="272" fill="hold" nodeType="after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500" fill="hold"/>
                                            <p:tgtEl>
                                              <p:spTgt spid="44"/>
                                            </p:tgtEl>
                                            <p:attrNameLst>
                                              <p:attrName>ppt_w</p:attrName>
                                            </p:attrNameLst>
                                          </p:cBhvr>
                                          <p:tavLst>
                                            <p:tav tm="0">
                                              <p:val>
                                                <p:strVal val="2/3*#ppt_w"/>
                                              </p:val>
                                            </p:tav>
                                            <p:tav tm="100000">
                                              <p:val>
                                                <p:strVal val="#ppt_w"/>
                                              </p:val>
                                            </p:tav>
                                          </p:tavLst>
                                        </p:anim>
                                        <p:anim calcmode="lin" valueType="num">
                                          <p:cBhvr>
                                            <p:cTn id="29" dur="500" fill="hold"/>
                                            <p:tgtEl>
                                              <p:spTgt spid="44"/>
                                            </p:tgtEl>
                                            <p:attrNameLst>
                                              <p:attrName>ppt_h</p:attrName>
                                            </p:attrNameLst>
                                          </p:cBhvr>
                                          <p:tavLst>
                                            <p:tav tm="0">
                                              <p:val>
                                                <p:strVal val="2/3*#ppt_h"/>
                                              </p:val>
                                            </p:tav>
                                            <p:tav tm="100000">
                                              <p:val>
                                                <p:strVal val="#ppt_h"/>
                                              </p:val>
                                            </p:tav>
                                          </p:tavLst>
                                        </p:anim>
                                      </p:childTnLst>
                                    </p:cTn>
                                  </p:par>
                                  <p:par>
                                    <p:cTn id="30" presetID="23" presetClass="entr" presetSubtype="288"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p:cTn id="32" dur="500" fill="hold"/>
                                            <p:tgtEl>
                                              <p:spTgt spid="47"/>
                                            </p:tgtEl>
                                            <p:attrNameLst>
                                              <p:attrName>ppt_w</p:attrName>
                                            </p:attrNameLst>
                                          </p:cBhvr>
                                          <p:tavLst>
                                            <p:tav tm="0">
                                              <p:val>
                                                <p:strVal val="4/3*#ppt_w"/>
                                              </p:val>
                                            </p:tav>
                                            <p:tav tm="100000">
                                              <p:val>
                                                <p:strVal val="#ppt_w"/>
                                              </p:val>
                                            </p:tav>
                                          </p:tavLst>
                                        </p:anim>
                                        <p:anim calcmode="lin" valueType="num">
                                          <p:cBhvr>
                                            <p:cTn id="33" dur="500" fill="hold"/>
                                            <p:tgtEl>
                                              <p:spTgt spid="47"/>
                                            </p:tgtEl>
                                            <p:attrNameLst>
                                              <p:attrName>ppt_h</p:attrName>
                                            </p:attrNameLst>
                                          </p:cBhvr>
                                          <p:tavLst>
                                            <p:tav tm="0">
                                              <p:val>
                                                <p:strVal val="4/3*#ppt_h"/>
                                              </p:val>
                                            </p:tav>
                                            <p:tav tm="100000">
                                              <p:val>
                                                <p:strVal val="#ppt_h"/>
                                              </p:val>
                                            </p:tav>
                                          </p:tavLst>
                                        </p:anim>
                                      </p:childTnLst>
                                    </p:cTn>
                                  </p:par>
                                  <p:par>
                                    <p:cTn id="34" presetID="23" presetClass="entr" presetSubtype="288" fill="hold" grpId="0" nodeType="withEffect">
                                      <p:stCondLst>
                                        <p:cond delay="0"/>
                                      </p:stCondLst>
                                      <p:childTnLst>
                                        <p:set>
                                          <p:cBhvr>
                                            <p:cTn id="35" dur="1" fill="hold">
                                              <p:stCondLst>
                                                <p:cond delay="0"/>
                                              </p:stCondLst>
                                            </p:cTn>
                                            <p:tgtEl>
                                              <p:spTgt spid="2054"/>
                                            </p:tgtEl>
                                            <p:attrNameLst>
                                              <p:attrName>style.visibility</p:attrName>
                                            </p:attrNameLst>
                                          </p:cBhvr>
                                          <p:to>
                                            <p:strVal val="visible"/>
                                          </p:to>
                                        </p:set>
                                        <p:anim calcmode="lin" valueType="num">
                                          <p:cBhvr>
                                            <p:cTn id="36" dur="500" fill="hold"/>
                                            <p:tgtEl>
                                              <p:spTgt spid="2054"/>
                                            </p:tgtEl>
                                            <p:attrNameLst>
                                              <p:attrName>ppt_w</p:attrName>
                                            </p:attrNameLst>
                                          </p:cBhvr>
                                          <p:tavLst>
                                            <p:tav tm="0">
                                              <p:val>
                                                <p:strVal val="4/3*#ppt_w"/>
                                              </p:val>
                                            </p:tav>
                                            <p:tav tm="100000">
                                              <p:val>
                                                <p:strVal val="#ppt_w"/>
                                              </p:val>
                                            </p:tav>
                                          </p:tavLst>
                                        </p:anim>
                                        <p:anim calcmode="lin" valueType="num">
                                          <p:cBhvr>
                                            <p:cTn id="37" dur="500" fill="hold"/>
                                            <p:tgtEl>
                                              <p:spTgt spid="2054"/>
                                            </p:tgtEl>
                                            <p:attrNameLst>
                                              <p:attrName>ppt_h</p:attrName>
                                            </p:attrNameLst>
                                          </p:cBhvr>
                                          <p:tavLst>
                                            <p:tav tm="0">
                                              <p:val>
                                                <p:strVal val="4/3*#ppt_h"/>
                                              </p:val>
                                            </p:tav>
                                            <p:tav tm="100000">
                                              <p:val>
                                                <p:strVal val="#ppt_h"/>
                                              </p:val>
                                            </p:tav>
                                          </p:tavLst>
                                        </p:anim>
                                      </p:childTnLst>
                                    </p:cTn>
                                  </p:par>
                                </p:childTnLst>
                              </p:cTn>
                            </p:par>
                            <p:par>
                              <p:cTn id="38" fill="hold">
                                <p:stCondLst>
                                  <p:cond delay="1500"/>
                                </p:stCondLst>
                                <p:childTnLst>
                                  <p:par>
                                    <p:cTn id="39" presetID="23" presetClass="entr" presetSubtype="272" fill="hold" nodeType="after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p:cTn id="41" dur="500" fill="hold"/>
                                            <p:tgtEl>
                                              <p:spTgt spid="48"/>
                                            </p:tgtEl>
                                            <p:attrNameLst>
                                              <p:attrName>ppt_w</p:attrName>
                                            </p:attrNameLst>
                                          </p:cBhvr>
                                          <p:tavLst>
                                            <p:tav tm="0">
                                              <p:val>
                                                <p:strVal val="2/3*#ppt_w"/>
                                              </p:val>
                                            </p:tav>
                                            <p:tav tm="100000">
                                              <p:val>
                                                <p:strVal val="#ppt_w"/>
                                              </p:val>
                                            </p:tav>
                                          </p:tavLst>
                                        </p:anim>
                                        <p:anim calcmode="lin" valueType="num">
                                          <p:cBhvr>
                                            <p:cTn id="42" dur="500" fill="hold"/>
                                            <p:tgtEl>
                                              <p:spTgt spid="48"/>
                                            </p:tgtEl>
                                            <p:attrNameLst>
                                              <p:attrName>ppt_h</p:attrName>
                                            </p:attrNameLst>
                                          </p:cBhvr>
                                          <p:tavLst>
                                            <p:tav tm="0">
                                              <p:val>
                                                <p:strVal val="2/3*#ppt_h"/>
                                              </p:val>
                                            </p:tav>
                                            <p:tav tm="100000">
                                              <p:val>
                                                <p:strVal val="#ppt_h"/>
                                              </p:val>
                                            </p:tav>
                                          </p:tavLst>
                                        </p:anim>
                                      </p:childTnLst>
                                    </p:cTn>
                                  </p:par>
                                  <p:par>
                                    <p:cTn id="43" presetID="23" presetClass="entr" presetSubtype="288" fill="hold" grpId="0" nodeType="withEffect">
                                      <p:stCondLst>
                                        <p:cond delay="0"/>
                                      </p:stCondLst>
                                      <p:childTnLst>
                                        <p:set>
                                          <p:cBhvr>
                                            <p:cTn id="44" dur="1" fill="hold">
                                              <p:stCondLst>
                                                <p:cond delay="0"/>
                                              </p:stCondLst>
                                            </p:cTn>
                                            <p:tgtEl>
                                              <p:spTgt spid="101"/>
                                            </p:tgtEl>
                                            <p:attrNameLst>
                                              <p:attrName>style.visibility</p:attrName>
                                            </p:attrNameLst>
                                          </p:cBhvr>
                                          <p:to>
                                            <p:strVal val="visible"/>
                                          </p:to>
                                        </p:set>
                                        <p:anim calcmode="lin" valueType="num">
                                          <p:cBhvr>
                                            <p:cTn id="45" dur="500" fill="hold"/>
                                            <p:tgtEl>
                                              <p:spTgt spid="101"/>
                                            </p:tgtEl>
                                            <p:attrNameLst>
                                              <p:attrName>ppt_w</p:attrName>
                                            </p:attrNameLst>
                                          </p:cBhvr>
                                          <p:tavLst>
                                            <p:tav tm="0">
                                              <p:val>
                                                <p:strVal val="4/3*#ppt_w"/>
                                              </p:val>
                                            </p:tav>
                                            <p:tav tm="100000">
                                              <p:val>
                                                <p:strVal val="#ppt_w"/>
                                              </p:val>
                                            </p:tav>
                                          </p:tavLst>
                                        </p:anim>
                                        <p:anim calcmode="lin" valueType="num">
                                          <p:cBhvr>
                                            <p:cTn id="46" dur="500" fill="hold"/>
                                            <p:tgtEl>
                                              <p:spTgt spid="101"/>
                                            </p:tgtEl>
                                            <p:attrNameLst>
                                              <p:attrName>ppt_h</p:attrName>
                                            </p:attrNameLst>
                                          </p:cBhvr>
                                          <p:tavLst>
                                            <p:tav tm="0">
                                              <p:val>
                                                <p:strVal val="4/3*#ppt_h"/>
                                              </p:val>
                                            </p:tav>
                                            <p:tav tm="100000">
                                              <p:val>
                                                <p:strVal val="#ppt_h"/>
                                              </p:val>
                                            </p:tav>
                                          </p:tavLst>
                                        </p:anim>
                                      </p:childTnLst>
                                    </p:cTn>
                                  </p:par>
                                  <p:par>
                                    <p:cTn id="47" presetID="23" presetClass="entr" presetSubtype="288"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 calcmode="lin" valueType="num">
                                          <p:cBhvr>
                                            <p:cTn id="49" dur="500" fill="hold"/>
                                            <p:tgtEl>
                                              <p:spTgt spid="51"/>
                                            </p:tgtEl>
                                            <p:attrNameLst>
                                              <p:attrName>ppt_w</p:attrName>
                                            </p:attrNameLst>
                                          </p:cBhvr>
                                          <p:tavLst>
                                            <p:tav tm="0">
                                              <p:val>
                                                <p:strVal val="4/3*#ppt_w"/>
                                              </p:val>
                                            </p:tav>
                                            <p:tav tm="100000">
                                              <p:val>
                                                <p:strVal val="#ppt_w"/>
                                              </p:val>
                                            </p:tav>
                                          </p:tavLst>
                                        </p:anim>
                                        <p:anim calcmode="lin" valueType="num">
                                          <p:cBhvr>
                                            <p:cTn id="50" dur="500" fill="hold"/>
                                            <p:tgtEl>
                                              <p:spTgt spid="51"/>
                                            </p:tgtEl>
                                            <p:attrNameLst>
                                              <p:attrName>ppt_h</p:attrName>
                                            </p:attrNameLst>
                                          </p:cBhvr>
                                          <p:tavLst>
                                            <p:tav tm="0">
                                              <p:val>
                                                <p:strVal val="4/3*#ppt_h"/>
                                              </p:val>
                                            </p:tav>
                                            <p:tav tm="100000">
                                              <p:val>
                                                <p:strVal val="#ppt_h"/>
                                              </p:val>
                                            </p:tav>
                                          </p:tavLst>
                                        </p:anim>
                                      </p:childTnLst>
                                    </p:cTn>
                                  </p:par>
                                </p:childTnLst>
                              </p:cTn>
                            </p:par>
                            <p:par>
                              <p:cTn id="51" fill="hold">
                                <p:stCondLst>
                                  <p:cond delay="2000"/>
                                </p:stCondLst>
                                <p:childTnLst>
                                  <p:par>
                                    <p:cTn id="52" presetID="23" presetClass="entr" presetSubtype="272" fill="hold" nodeType="afterEffect">
                                      <p:stCondLst>
                                        <p:cond delay="0"/>
                                      </p:stCondLst>
                                      <p:childTnLst>
                                        <p:set>
                                          <p:cBhvr>
                                            <p:cTn id="53" dur="1" fill="hold">
                                              <p:stCondLst>
                                                <p:cond delay="0"/>
                                              </p:stCondLst>
                                            </p:cTn>
                                            <p:tgtEl>
                                              <p:spTgt spid="52"/>
                                            </p:tgtEl>
                                            <p:attrNameLst>
                                              <p:attrName>style.visibility</p:attrName>
                                            </p:attrNameLst>
                                          </p:cBhvr>
                                          <p:to>
                                            <p:strVal val="visible"/>
                                          </p:to>
                                        </p:set>
                                        <p:anim calcmode="lin" valueType="num">
                                          <p:cBhvr>
                                            <p:cTn id="54" dur="500" fill="hold"/>
                                            <p:tgtEl>
                                              <p:spTgt spid="52"/>
                                            </p:tgtEl>
                                            <p:attrNameLst>
                                              <p:attrName>ppt_w</p:attrName>
                                            </p:attrNameLst>
                                          </p:cBhvr>
                                          <p:tavLst>
                                            <p:tav tm="0">
                                              <p:val>
                                                <p:strVal val="2/3*#ppt_w"/>
                                              </p:val>
                                            </p:tav>
                                            <p:tav tm="100000">
                                              <p:val>
                                                <p:strVal val="#ppt_w"/>
                                              </p:val>
                                            </p:tav>
                                          </p:tavLst>
                                        </p:anim>
                                        <p:anim calcmode="lin" valueType="num">
                                          <p:cBhvr>
                                            <p:cTn id="55" dur="500" fill="hold"/>
                                            <p:tgtEl>
                                              <p:spTgt spid="52"/>
                                            </p:tgtEl>
                                            <p:attrNameLst>
                                              <p:attrName>ppt_h</p:attrName>
                                            </p:attrNameLst>
                                          </p:cBhvr>
                                          <p:tavLst>
                                            <p:tav tm="0">
                                              <p:val>
                                                <p:strVal val="2/3*#ppt_h"/>
                                              </p:val>
                                            </p:tav>
                                            <p:tav tm="100000">
                                              <p:val>
                                                <p:strVal val="#ppt_h"/>
                                              </p:val>
                                            </p:tav>
                                          </p:tavLst>
                                        </p:anim>
                                      </p:childTnLst>
                                    </p:cTn>
                                  </p:par>
                                  <p:par>
                                    <p:cTn id="56" presetID="23" presetClass="entr" presetSubtype="288" fill="hold" grpId="0" nodeType="withEffect">
                                      <p:stCondLst>
                                        <p:cond delay="0"/>
                                      </p:stCondLst>
                                      <p:childTnLst>
                                        <p:set>
                                          <p:cBhvr>
                                            <p:cTn id="57" dur="1" fill="hold">
                                              <p:stCondLst>
                                                <p:cond delay="0"/>
                                              </p:stCondLst>
                                            </p:cTn>
                                            <p:tgtEl>
                                              <p:spTgt spid="55"/>
                                            </p:tgtEl>
                                            <p:attrNameLst>
                                              <p:attrName>style.visibility</p:attrName>
                                            </p:attrNameLst>
                                          </p:cBhvr>
                                          <p:to>
                                            <p:strVal val="visible"/>
                                          </p:to>
                                        </p:set>
                                        <p:anim calcmode="lin" valueType="num">
                                          <p:cBhvr>
                                            <p:cTn id="58" dur="500" fill="hold"/>
                                            <p:tgtEl>
                                              <p:spTgt spid="55"/>
                                            </p:tgtEl>
                                            <p:attrNameLst>
                                              <p:attrName>ppt_w</p:attrName>
                                            </p:attrNameLst>
                                          </p:cBhvr>
                                          <p:tavLst>
                                            <p:tav tm="0">
                                              <p:val>
                                                <p:strVal val="4/3*#ppt_w"/>
                                              </p:val>
                                            </p:tav>
                                            <p:tav tm="100000">
                                              <p:val>
                                                <p:strVal val="#ppt_w"/>
                                              </p:val>
                                            </p:tav>
                                          </p:tavLst>
                                        </p:anim>
                                        <p:anim calcmode="lin" valueType="num">
                                          <p:cBhvr>
                                            <p:cTn id="59" dur="500" fill="hold"/>
                                            <p:tgtEl>
                                              <p:spTgt spid="55"/>
                                            </p:tgtEl>
                                            <p:attrNameLst>
                                              <p:attrName>ppt_h</p:attrName>
                                            </p:attrNameLst>
                                          </p:cBhvr>
                                          <p:tavLst>
                                            <p:tav tm="0">
                                              <p:val>
                                                <p:strVal val="4/3*#ppt_h"/>
                                              </p:val>
                                            </p:tav>
                                            <p:tav tm="100000">
                                              <p:val>
                                                <p:strVal val="#ppt_h"/>
                                              </p:val>
                                            </p:tav>
                                          </p:tavLst>
                                        </p:anim>
                                      </p:childTnLst>
                                    </p:cTn>
                                  </p:par>
                                  <p:par>
                                    <p:cTn id="60" presetID="23" presetClass="entr" presetSubtype="288" fill="hold" grpId="0" nodeType="withEffect">
                                      <p:stCondLst>
                                        <p:cond delay="0"/>
                                      </p:stCondLst>
                                      <p:childTnLst>
                                        <p:set>
                                          <p:cBhvr>
                                            <p:cTn id="61" dur="1" fill="hold">
                                              <p:stCondLst>
                                                <p:cond delay="0"/>
                                              </p:stCondLst>
                                            </p:cTn>
                                            <p:tgtEl>
                                              <p:spTgt spid="102"/>
                                            </p:tgtEl>
                                            <p:attrNameLst>
                                              <p:attrName>style.visibility</p:attrName>
                                            </p:attrNameLst>
                                          </p:cBhvr>
                                          <p:to>
                                            <p:strVal val="visible"/>
                                          </p:to>
                                        </p:set>
                                        <p:anim calcmode="lin" valueType="num">
                                          <p:cBhvr>
                                            <p:cTn id="62" dur="500" fill="hold"/>
                                            <p:tgtEl>
                                              <p:spTgt spid="102"/>
                                            </p:tgtEl>
                                            <p:attrNameLst>
                                              <p:attrName>ppt_w</p:attrName>
                                            </p:attrNameLst>
                                          </p:cBhvr>
                                          <p:tavLst>
                                            <p:tav tm="0">
                                              <p:val>
                                                <p:strVal val="4/3*#ppt_w"/>
                                              </p:val>
                                            </p:tav>
                                            <p:tav tm="100000">
                                              <p:val>
                                                <p:strVal val="#ppt_w"/>
                                              </p:val>
                                            </p:tav>
                                          </p:tavLst>
                                        </p:anim>
                                        <p:anim calcmode="lin" valueType="num">
                                          <p:cBhvr>
                                            <p:cTn id="63" dur="500" fill="hold"/>
                                            <p:tgtEl>
                                              <p:spTgt spid="102"/>
                                            </p:tgtEl>
                                            <p:attrNameLst>
                                              <p:attrName>ppt_h</p:attrName>
                                            </p:attrNameLst>
                                          </p:cBhvr>
                                          <p:tavLst>
                                            <p:tav tm="0">
                                              <p:val>
                                                <p:strVal val="4/3*#ppt_h"/>
                                              </p:val>
                                            </p:tav>
                                            <p:tav tm="100000">
                                              <p:val>
                                                <p:strVal val="#ppt_h"/>
                                              </p:val>
                                            </p:tav>
                                          </p:tavLst>
                                        </p:anim>
                                      </p:childTnLst>
                                    </p:cTn>
                                  </p:par>
                                </p:childTnLst>
                              </p:cTn>
                            </p:par>
                            <p:par>
                              <p:cTn id="64" fill="hold">
                                <p:stCondLst>
                                  <p:cond delay="2500"/>
                                </p:stCondLst>
                                <p:childTnLst>
                                  <p:par>
                                    <p:cTn id="65" presetID="23" presetClass="entr" presetSubtype="272" fill="hold" nodeType="afterEffect">
                                      <p:stCondLst>
                                        <p:cond delay="0"/>
                                      </p:stCondLst>
                                      <p:childTnLst>
                                        <p:set>
                                          <p:cBhvr>
                                            <p:cTn id="66" dur="1" fill="hold">
                                              <p:stCondLst>
                                                <p:cond delay="0"/>
                                              </p:stCondLst>
                                            </p:cTn>
                                            <p:tgtEl>
                                              <p:spTgt spid="56"/>
                                            </p:tgtEl>
                                            <p:attrNameLst>
                                              <p:attrName>style.visibility</p:attrName>
                                            </p:attrNameLst>
                                          </p:cBhvr>
                                          <p:to>
                                            <p:strVal val="visible"/>
                                          </p:to>
                                        </p:set>
                                        <p:anim calcmode="lin" valueType="num">
                                          <p:cBhvr>
                                            <p:cTn id="67" dur="500" fill="hold"/>
                                            <p:tgtEl>
                                              <p:spTgt spid="56"/>
                                            </p:tgtEl>
                                            <p:attrNameLst>
                                              <p:attrName>ppt_w</p:attrName>
                                            </p:attrNameLst>
                                          </p:cBhvr>
                                          <p:tavLst>
                                            <p:tav tm="0">
                                              <p:val>
                                                <p:strVal val="2/3*#ppt_w"/>
                                              </p:val>
                                            </p:tav>
                                            <p:tav tm="100000">
                                              <p:val>
                                                <p:strVal val="#ppt_w"/>
                                              </p:val>
                                            </p:tav>
                                          </p:tavLst>
                                        </p:anim>
                                        <p:anim calcmode="lin" valueType="num">
                                          <p:cBhvr>
                                            <p:cTn id="68" dur="500" fill="hold"/>
                                            <p:tgtEl>
                                              <p:spTgt spid="56"/>
                                            </p:tgtEl>
                                            <p:attrNameLst>
                                              <p:attrName>ppt_h</p:attrName>
                                            </p:attrNameLst>
                                          </p:cBhvr>
                                          <p:tavLst>
                                            <p:tav tm="0">
                                              <p:val>
                                                <p:strVal val="2/3*#ppt_h"/>
                                              </p:val>
                                            </p:tav>
                                            <p:tav tm="100000">
                                              <p:val>
                                                <p:strVal val="#ppt_h"/>
                                              </p:val>
                                            </p:tav>
                                          </p:tavLst>
                                        </p:anim>
                                      </p:childTnLst>
                                    </p:cTn>
                                  </p:par>
                                  <p:par>
                                    <p:cTn id="69" presetID="23" presetClass="entr" presetSubtype="288" fill="hold" grpId="0" nodeType="withEffect">
                                      <p:stCondLst>
                                        <p:cond delay="0"/>
                                      </p:stCondLst>
                                      <p:childTnLst>
                                        <p:set>
                                          <p:cBhvr>
                                            <p:cTn id="70" dur="1" fill="hold">
                                              <p:stCondLst>
                                                <p:cond delay="0"/>
                                              </p:stCondLst>
                                            </p:cTn>
                                            <p:tgtEl>
                                              <p:spTgt spid="59"/>
                                            </p:tgtEl>
                                            <p:attrNameLst>
                                              <p:attrName>style.visibility</p:attrName>
                                            </p:attrNameLst>
                                          </p:cBhvr>
                                          <p:to>
                                            <p:strVal val="visible"/>
                                          </p:to>
                                        </p:set>
                                        <p:anim calcmode="lin" valueType="num">
                                          <p:cBhvr>
                                            <p:cTn id="71" dur="500" fill="hold"/>
                                            <p:tgtEl>
                                              <p:spTgt spid="59"/>
                                            </p:tgtEl>
                                            <p:attrNameLst>
                                              <p:attrName>ppt_w</p:attrName>
                                            </p:attrNameLst>
                                          </p:cBhvr>
                                          <p:tavLst>
                                            <p:tav tm="0">
                                              <p:val>
                                                <p:strVal val="4/3*#ppt_w"/>
                                              </p:val>
                                            </p:tav>
                                            <p:tav tm="100000">
                                              <p:val>
                                                <p:strVal val="#ppt_w"/>
                                              </p:val>
                                            </p:tav>
                                          </p:tavLst>
                                        </p:anim>
                                        <p:anim calcmode="lin" valueType="num">
                                          <p:cBhvr>
                                            <p:cTn id="72" dur="500" fill="hold"/>
                                            <p:tgtEl>
                                              <p:spTgt spid="59"/>
                                            </p:tgtEl>
                                            <p:attrNameLst>
                                              <p:attrName>ppt_h</p:attrName>
                                            </p:attrNameLst>
                                          </p:cBhvr>
                                          <p:tavLst>
                                            <p:tav tm="0">
                                              <p:val>
                                                <p:strVal val="4/3*#ppt_h"/>
                                              </p:val>
                                            </p:tav>
                                            <p:tav tm="100000">
                                              <p:val>
                                                <p:strVal val="#ppt_h"/>
                                              </p:val>
                                            </p:tav>
                                          </p:tavLst>
                                        </p:anim>
                                      </p:childTnLst>
                                    </p:cTn>
                                  </p:par>
                                  <p:par>
                                    <p:cTn id="73" presetID="23" presetClass="entr" presetSubtype="288" fill="hold" grpId="0" nodeType="withEffect">
                                      <p:stCondLst>
                                        <p:cond delay="0"/>
                                      </p:stCondLst>
                                      <p:childTnLst>
                                        <p:set>
                                          <p:cBhvr>
                                            <p:cTn id="74" dur="1" fill="hold">
                                              <p:stCondLst>
                                                <p:cond delay="0"/>
                                              </p:stCondLst>
                                            </p:cTn>
                                            <p:tgtEl>
                                              <p:spTgt spid="105"/>
                                            </p:tgtEl>
                                            <p:attrNameLst>
                                              <p:attrName>style.visibility</p:attrName>
                                            </p:attrNameLst>
                                          </p:cBhvr>
                                          <p:to>
                                            <p:strVal val="visible"/>
                                          </p:to>
                                        </p:set>
                                        <p:anim calcmode="lin" valueType="num">
                                          <p:cBhvr>
                                            <p:cTn id="75" dur="500" fill="hold"/>
                                            <p:tgtEl>
                                              <p:spTgt spid="105"/>
                                            </p:tgtEl>
                                            <p:attrNameLst>
                                              <p:attrName>ppt_w</p:attrName>
                                            </p:attrNameLst>
                                          </p:cBhvr>
                                          <p:tavLst>
                                            <p:tav tm="0">
                                              <p:val>
                                                <p:strVal val="4/3*#ppt_w"/>
                                              </p:val>
                                            </p:tav>
                                            <p:tav tm="100000">
                                              <p:val>
                                                <p:strVal val="#ppt_w"/>
                                              </p:val>
                                            </p:tav>
                                          </p:tavLst>
                                        </p:anim>
                                        <p:anim calcmode="lin" valueType="num">
                                          <p:cBhvr>
                                            <p:cTn id="76" dur="500" fill="hold"/>
                                            <p:tgtEl>
                                              <p:spTgt spid="105"/>
                                            </p:tgtEl>
                                            <p:attrNameLst>
                                              <p:attrName>ppt_h</p:attrName>
                                            </p:attrNameLst>
                                          </p:cBhvr>
                                          <p:tavLst>
                                            <p:tav tm="0">
                                              <p:val>
                                                <p:strVal val="4/3*#ppt_h"/>
                                              </p:val>
                                            </p:tav>
                                            <p:tav tm="100000">
                                              <p:val>
                                                <p:strVal val="#ppt_h"/>
                                              </p:val>
                                            </p:tav>
                                          </p:tavLst>
                                        </p:anim>
                                      </p:childTnLst>
                                    </p:cTn>
                                  </p:par>
                                </p:childTnLst>
                              </p:cTn>
                            </p:par>
                            <p:par>
                              <p:cTn id="77" fill="hold">
                                <p:stCondLst>
                                  <p:cond delay="3000"/>
                                </p:stCondLst>
                                <p:childTnLst>
                                  <p:par>
                                    <p:cTn id="78" presetID="23" presetClass="entr" presetSubtype="272" fill="hold" nodeType="afterEffect">
                                      <p:stCondLst>
                                        <p:cond delay="0"/>
                                      </p:stCondLst>
                                      <p:childTnLst>
                                        <p:set>
                                          <p:cBhvr>
                                            <p:cTn id="79" dur="1" fill="hold">
                                              <p:stCondLst>
                                                <p:cond delay="0"/>
                                              </p:stCondLst>
                                            </p:cTn>
                                            <p:tgtEl>
                                              <p:spTgt spid="60"/>
                                            </p:tgtEl>
                                            <p:attrNameLst>
                                              <p:attrName>style.visibility</p:attrName>
                                            </p:attrNameLst>
                                          </p:cBhvr>
                                          <p:to>
                                            <p:strVal val="visible"/>
                                          </p:to>
                                        </p:set>
                                        <p:anim calcmode="lin" valueType="num">
                                          <p:cBhvr>
                                            <p:cTn id="80" dur="500" fill="hold"/>
                                            <p:tgtEl>
                                              <p:spTgt spid="60"/>
                                            </p:tgtEl>
                                            <p:attrNameLst>
                                              <p:attrName>ppt_w</p:attrName>
                                            </p:attrNameLst>
                                          </p:cBhvr>
                                          <p:tavLst>
                                            <p:tav tm="0">
                                              <p:val>
                                                <p:strVal val="2/3*#ppt_w"/>
                                              </p:val>
                                            </p:tav>
                                            <p:tav tm="100000">
                                              <p:val>
                                                <p:strVal val="#ppt_w"/>
                                              </p:val>
                                            </p:tav>
                                          </p:tavLst>
                                        </p:anim>
                                        <p:anim calcmode="lin" valueType="num">
                                          <p:cBhvr>
                                            <p:cTn id="81" dur="500" fill="hold"/>
                                            <p:tgtEl>
                                              <p:spTgt spid="60"/>
                                            </p:tgtEl>
                                            <p:attrNameLst>
                                              <p:attrName>ppt_h</p:attrName>
                                            </p:attrNameLst>
                                          </p:cBhvr>
                                          <p:tavLst>
                                            <p:tav tm="0">
                                              <p:val>
                                                <p:strVal val="2/3*#ppt_h"/>
                                              </p:val>
                                            </p:tav>
                                            <p:tav tm="100000">
                                              <p:val>
                                                <p:strVal val="#ppt_h"/>
                                              </p:val>
                                            </p:tav>
                                          </p:tavLst>
                                        </p:anim>
                                      </p:childTnLst>
                                    </p:cTn>
                                  </p:par>
                                  <p:par>
                                    <p:cTn id="82" presetID="23" presetClass="entr" presetSubtype="288" fill="hold" grpId="0" nodeType="withEffect">
                                      <p:stCondLst>
                                        <p:cond delay="0"/>
                                      </p:stCondLst>
                                      <p:childTnLst>
                                        <p:set>
                                          <p:cBhvr>
                                            <p:cTn id="83" dur="1" fill="hold">
                                              <p:stCondLst>
                                                <p:cond delay="0"/>
                                              </p:stCondLst>
                                            </p:cTn>
                                            <p:tgtEl>
                                              <p:spTgt spid="63"/>
                                            </p:tgtEl>
                                            <p:attrNameLst>
                                              <p:attrName>style.visibility</p:attrName>
                                            </p:attrNameLst>
                                          </p:cBhvr>
                                          <p:to>
                                            <p:strVal val="visible"/>
                                          </p:to>
                                        </p:set>
                                        <p:anim calcmode="lin" valueType="num">
                                          <p:cBhvr>
                                            <p:cTn id="84" dur="500" fill="hold"/>
                                            <p:tgtEl>
                                              <p:spTgt spid="63"/>
                                            </p:tgtEl>
                                            <p:attrNameLst>
                                              <p:attrName>ppt_w</p:attrName>
                                            </p:attrNameLst>
                                          </p:cBhvr>
                                          <p:tavLst>
                                            <p:tav tm="0">
                                              <p:val>
                                                <p:strVal val="4/3*#ppt_w"/>
                                              </p:val>
                                            </p:tav>
                                            <p:tav tm="100000">
                                              <p:val>
                                                <p:strVal val="#ppt_w"/>
                                              </p:val>
                                            </p:tav>
                                          </p:tavLst>
                                        </p:anim>
                                        <p:anim calcmode="lin" valueType="num">
                                          <p:cBhvr>
                                            <p:cTn id="85" dur="500" fill="hold"/>
                                            <p:tgtEl>
                                              <p:spTgt spid="63"/>
                                            </p:tgtEl>
                                            <p:attrNameLst>
                                              <p:attrName>ppt_h</p:attrName>
                                            </p:attrNameLst>
                                          </p:cBhvr>
                                          <p:tavLst>
                                            <p:tav tm="0">
                                              <p:val>
                                                <p:strVal val="4/3*#ppt_h"/>
                                              </p:val>
                                            </p:tav>
                                            <p:tav tm="100000">
                                              <p:val>
                                                <p:strVal val="#ppt_h"/>
                                              </p:val>
                                            </p:tav>
                                          </p:tavLst>
                                        </p:anim>
                                      </p:childTnLst>
                                    </p:cTn>
                                  </p:par>
                                  <p:par>
                                    <p:cTn id="86" presetID="23" presetClass="entr" presetSubtype="288" fill="hold" grpId="0" nodeType="withEffect">
                                      <p:stCondLst>
                                        <p:cond delay="0"/>
                                      </p:stCondLst>
                                      <p:childTnLst>
                                        <p:set>
                                          <p:cBhvr>
                                            <p:cTn id="87" dur="1" fill="hold">
                                              <p:stCondLst>
                                                <p:cond delay="0"/>
                                              </p:stCondLst>
                                            </p:cTn>
                                            <p:tgtEl>
                                              <p:spTgt spid="104"/>
                                            </p:tgtEl>
                                            <p:attrNameLst>
                                              <p:attrName>style.visibility</p:attrName>
                                            </p:attrNameLst>
                                          </p:cBhvr>
                                          <p:to>
                                            <p:strVal val="visible"/>
                                          </p:to>
                                        </p:set>
                                        <p:anim calcmode="lin" valueType="num">
                                          <p:cBhvr>
                                            <p:cTn id="88" dur="500" fill="hold"/>
                                            <p:tgtEl>
                                              <p:spTgt spid="104"/>
                                            </p:tgtEl>
                                            <p:attrNameLst>
                                              <p:attrName>ppt_w</p:attrName>
                                            </p:attrNameLst>
                                          </p:cBhvr>
                                          <p:tavLst>
                                            <p:tav tm="0">
                                              <p:val>
                                                <p:strVal val="4/3*#ppt_w"/>
                                              </p:val>
                                            </p:tav>
                                            <p:tav tm="100000">
                                              <p:val>
                                                <p:strVal val="#ppt_w"/>
                                              </p:val>
                                            </p:tav>
                                          </p:tavLst>
                                        </p:anim>
                                        <p:anim calcmode="lin" valueType="num">
                                          <p:cBhvr>
                                            <p:cTn id="89" dur="500" fill="hold"/>
                                            <p:tgtEl>
                                              <p:spTgt spid="104"/>
                                            </p:tgtEl>
                                            <p:attrNameLst>
                                              <p:attrName>ppt_h</p:attrName>
                                            </p:attrNameLst>
                                          </p:cBhvr>
                                          <p:tavLst>
                                            <p:tav tm="0">
                                              <p:val>
                                                <p:strVal val="4/3*#ppt_h"/>
                                              </p:val>
                                            </p:tav>
                                            <p:tav tm="100000">
                                              <p:val>
                                                <p:strVal val="#ppt_h"/>
                                              </p:val>
                                            </p:tav>
                                          </p:tavLst>
                                        </p:anim>
                                      </p:childTnLst>
                                    </p:cTn>
                                  </p:par>
                                </p:childTnLst>
                              </p:cTn>
                            </p:par>
                            <p:par>
                              <p:cTn id="90" fill="hold">
                                <p:stCondLst>
                                  <p:cond delay="3500"/>
                                </p:stCondLst>
                                <p:childTnLst>
                                  <p:par>
                                    <p:cTn id="91" presetID="23" presetClass="entr" presetSubtype="272" fill="hold" nodeType="afterEffect">
                                      <p:stCondLst>
                                        <p:cond delay="0"/>
                                      </p:stCondLst>
                                      <p:childTnLst>
                                        <p:set>
                                          <p:cBhvr>
                                            <p:cTn id="92" dur="1" fill="hold">
                                              <p:stCondLst>
                                                <p:cond delay="0"/>
                                              </p:stCondLst>
                                            </p:cTn>
                                            <p:tgtEl>
                                              <p:spTgt spid="64"/>
                                            </p:tgtEl>
                                            <p:attrNameLst>
                                              <p:attrName>style.visibility</p:attrName>
                                            </p:attrNameLst>
                                          </p:cBhvr>
                                          <p:to>
                                            <p:strVal val="visible"/>
                                          </p:to>
                                        </p:set>
                                        <p:anim calcmode="lin" valueType="num">
                                          <p:cBhvr>
                                            <p:cTn id="93" dur="500" fill="hold"/>
                                            <p:tgtEl>
                                              <p:spTgt spid="64"/>
                                            </p:tgtEl>
                                            <p:attrNameLst>
                                              <p:attrName>ppt_w</p:attrName>
                                            </p:attrNameLst>
                                          </p:cBhvr>
                                          <p:tavLst>
                                            <p:tav tm="0">
                                              <p:val>
                                                <p:strVal val="2/3*#ppt_w"/>
                                              </p:val>
                                            </p:tav>
                                            <p:tav tm="100000">
                                              <p:val>
                                                <p:strVal val="#ppt_w"/>
                                              </p:val>
                                            </p:tav>
                                          </p:tavLst>
                                        </p:anim>
                                        <p:anim calcmode="lin" valueType="num">
                                          <p:cBhvr>
                                            <p:cTn id="94" dur="500" fill="hold"/>
                                            <p:tgtEl>
                                              <p:spTgt spid="64"/>
                                            </p:tgtEl>
                                            <p:attrNameLst>
                                              <p:attrName>ppt_h</p:attrName>
                                            </p:attrNameLst>
                                          </p:cBhvr>
                                          <p:tavLst>
                                            <p:tav tm="0">
                                              <p:val>
                                                <p:strVal val="2/3*#ppt_h"/>
                                              </p:val>
                                            </p:tav>
                                            <p:tav tm="100000">
                                              <p:val>
                                                <p:strVal val="#ppt_h"/>
                                              </p:val>
                                            </p:tav>
                                          </p:tavLst>
                                        </p:anim>
                                      </p:childTnLst>
                                    </p:cTn>
                                  </p:par>
                                  <p:par>
                                    <p:cTn id="95" presetID="23" presetClass="entr" presetSubtype="288" fill="hold" grpId="0" nodeType="withEffect">
                                      <p:stCondLst>
                                        <p:cond delay="0"/>
                                      </p:stCondLst>
                                      <p:childTnLst>
                                        <p:set>
                                          <p:cBhvr>
                                            <p:cTn id="96" dur="1" fill="hold">
                                              <p:stCondLst>
                                                <p:cond delay="0"/>
                                              </p:stCondLst>
                                            </p:cTn>
                                            <p:tgtEl>
                                              <p:spTgt spid="67"/>
                                            </p:tgtEl>
                                            <p:attrNameLst>
                                              <p:attrName>style.visibility</p:attrName>
                                            </p:attrNameLst>
                                          </p:cBhvr>
                                          <p:to>
                                            <p:strVal val="visible"/>
                                          </p:to>
                                        </p:set>
                                        <p:anim calcmode="lin" valueType="num">
                                          <p:cBhvr>
                                            <p:cTn id="97" dur="500" fill="hold"/>
                                            <p:tgtEl>
                                              <p:spTgt spid="67"/>
                                            </p:tgtEl>
                                            <p:attrNameLst>
                                              <p:attrName>ppt_w</p:attrName>
                                            </p:attrNameLst>
                                          </p:cBhvr>
                                          <p:tavLst>
                                            <p:tav tm="0">
                                              <p:val>
                                                <p:strVal val="4/3*#ppt_w"/>
                                              </p:val>
                                            </p:tav>
                                            <p:tav tm="100000">
                                              <p:val>
                                                <p:strVal val="#ppt_w"/>
                                              </p:val>
                                            </p:tav>
                                          </p:tavLst>
                                        </p:anim>
                                        <p:anim calcmode="lin" valueType="num">
                                          <p:cBhvr>
                                            <p:cTn id="98" dur="500" fill="hold"/>
                                            <p:tgtEl>
                                              <p:spTgt spid="67"/>
                                            </p:tgtEl>
                                            <p:attrNameLst>
                                              <p:attrName>ppt_h</p:attrName>
                                            </p:attrNameLst>
                                          </p:cBhvr>
                                          <p:tavLst>
                                            <p:tav tm="0">
                                              <p:val>
                                                <p:strVal val="4/3*#ppt_h"/>
                                              </p:val>
                                            </p:tav>
                                            <p:tav tm="100000">
                                              <p:val>
                                                <p:strVal val="#ppt_h"/>
                                              </p:val>
                                            </p:tav>
                                          </p:tavLst>
                                        </p:anim>
                                      </p:childTnLst>
                                    </p:cTn>
                                  </p:par>
                                  <p:par>
                                    <p:cTn id="99" presetID="23" presetClass="entr" presetSubtype="288" fill="hold" grpId="0" nodeType="withEffect">
                                      <p:stCondLst>
                                        <p:cond delay="0"/>
                                      </p:stCondLst>
                                      <p:childTnLst>
                                        <p:set>
                                          <p:cBhvr>
                                            <p:cTn id="100" dur="1" fill="hold">
                                              <p:stCondLst>
                                                <p:cond delay="0"/>
                                              </p:stCondLst>
                                            </p:cTn>
                                            <p:tgtEl>
                                              <p:spTgt spid="103"/>
                                            </p:tgtEl>
                                            <p:attrNameLst>
                                              <p:attrName>style.visibility</p:attrName>
                                            </p:attrNameLst>
                                          </p:cBhvr>
                                          <p:to>
                                            <p:strVal val="visible"/>
                                          </p:to>
                                        </p:set>
                                        <p:anim calcmode="lin" valueType="num">
                                          <p:cBhvr>
                                            <p:cTn id="101" dur="500" fill="hold"/>
                                            <p:tgtEl>
                                              <p:spTgt spid="103"/>
                                            </p:tgtEl>
                                            <p:attrNameLst>
                                              <p:attrName>ppt_w</p:attrName>
                                            </p:attrNameLst>
                                          </p:cBhvr>
                                          <p:tavLst>
                                            <p:tav tm="0">
                                              <p:val>
                                                <p:strVal val="4/3*#ppt_w"/>
                                              </p:val>
                                            </p:tav>
                                            <p:tav tm="100000">
                                              <p:val>
                                                <p:strVal val="#ppt_w"/>
                                              </p:val>
                                            </p:tav>
                                          </p:tavLst>
                                        </p:anim>
                                        <p:anim calcmode="lin" valueType="num">
                                          <p:cBhvr>
                                            <p:cTn id="102" dur="500" fill="hold"/>
                                            <p:tgtEl>
                                              <p:spTgt spid="103"/>
                                            </p:tgtEl>
                                            <p:attrNameLst>
                                              <p:attrName>ppt_h</p:attrName>
                                            </p:attrNameLst>
                                          </p:cBhvr>
                                          <p:tavLst>
                                            <p:tav tm="0">
                                              <p:val>
                                                <p:strVal val="4/3*#ppt_h"/>
                                              </p:val>
                                            </p:tav>
                                            <p:tav tm="100000">
                                              <p:val>
                                                <p:strVal val="#ppt_h"/>
                                              </p:val>
                                            </p:tav>
                                          </p:tavLst>
                                        </p:anim>
                                      </p:childTnLst>
                                    </p:cTn>
                                  </p:par>
                                </p:childTnLst>
                              </p:cTn>
                            </p:par>
                            <p:par>
                              <p:cTn id="103" fill="hold">
                                <p:stCondLst>
                                  <p:cond delay="4000"/>
                                </p:stCondLst>
                                <p:childTnLst>
                                  <p:par>
                                    <p:cTn id="104" presetID="2" presetClass="entr" presetSubtype="8" fill="hold" nodeType="afterEffect">
                                      <p:stCondLst>
                                        <p:cond delay="0"/>
                                      </p:stCondLst>
                                      <p:childTnLst>
                                        <p:set>
                                          <p:cBhvr>
                                            <p:cTn id="105" dur="1" fill="hold">
                                              <p:stCondLst>
                                                <p:cond delay="0"/>
                                              </p:stCondLst>
                                            </p:cTn>
                                            <p:tgtEl>
                                              <p:spTgt spid="2048"/>
                                            </p:tgtEl>
                                            <p:attrNameLst>
                                              <p:attrName>style.visibility</p:attrName>
                                            </p:attrNameLst>
                                          </p:cBhvr>
                                          <p:to>
                                            <p:strVal val="visible"/>
                                          </p:to>
                                        </p:set>
                                        <p:anim calcmode="lin" valueType="num">
                                          <p:cBhvr additive="base">
                                            <p:cTn id="106" dur="500" fill="hold"/>
                                            <p:tgtEl>
                                              <p:spTgt spid="2048"/>
                                            </p:tgtEl>
                                            <p:attrNameLst>
                                              <p:attrName>ppt_x</p:attrName>
                                            </p:attrNameLst>
                                          </p:cBhvr>
                                          <p:tavLst>
                                            <p:tav tm="0">
                                              <p:val>
                                                <p:strVal val="0-#ppt_w/2"/>
                                              </p:val>
                                            </p:tav>
                                            <p:tav tm="100000">
                                              <p:val>
                                                <p:strVal val="#ppt_x"/>
                                              </p:val>
                                            </p:tav>
                                          </p:tavLst>
                                        </p:anim>
                                        <p:anim calcmode="lin" valueType="num">
                                          <p:cBhvr additive="base">
                                            <p:cTn id="107" dur="500" fill="hold"/>
                                            <p:tgtEl>
                                              <p:spTgt spid="2048"/>
                                            </p:tgtEl>
                                            <p:attrNameLst>
                                              <p:attrName>ppt_y</p:attrName>
                                            </p:attrNameLst>
                                          </p:cBhvr>
                                          <p:tavLst>
                                            <p:tav tm="0">
                                              <p:val>
                                                <p:strVal val="#ppt_y"/>
                                              </p:val>
                                            </p:tav>
                                            <p:tav tm="100000">
                                              <p:val>
                                                <p:strVal val="#ppt_y"/>
                                              </p:val>
                                            </p:tav>
                                          </p:tavLst>
                                        </p:anim>
                                      </p:childTnLst>
                                    </p:cTn>
                                  </p:par>
                                </p:childTnLst>
                              </p:cTn>
                            </p:par>
                            <p:par>
                              <p:cTn id="108" fill="hold">
                                <p:stCondLst>
                                  <p:cond delay="4500"/>
                                </p:stCondLst>
                                <p:childTnLst>
                                  <p:par>
                                    <p:cTn id="109" presetID="2" presetClass="entr" presetSubtype="2" fill="hold" nodeType="afterEffect">
                                      <p:stCondLst>
                                        <p:cond delay="0"/>
                                      </p:stCondLst>
                                      <p:childTnLst>
                                        <p:set>
                                          <p:cBhvr>
                                            <p:cTn id="110" dur="1" fill="hold">
                                              <p:stCondLst>
                                                <p:cond delay="0"/>
                                              </p:stCondLst>
                                            </p:cTn>
                                            <p:tgtEl>
                                              <p:spTgt spid="2049"/>
                                            </p:tgtEl>
                                            <p:attrNameLst>
                                              <p:attrName>style.visibility</p:attrName>
                                            </p:attrNameLst>
                                          </p:cBhvr>
                                          <p:to>
                                            <p:strVal val="visible"/>
                                          </p:to>
                                        </p:set>
                                        <p:anim calcmode="lin" valueType="num">
                                          <p:cBhvr additive="base">
                                            <p:cTn id="111" dur="500" fill="hold"/>
                                            <p:tgtEl>
                                              <p:spTgt spid="2049"/>
                                            </p:tgtEl>
                                            <p:attrNameLst>
                                              <p:attrName>ppt_x</p:attrName>
                                            </p:attrNameLst>
                                          </p:cBhvr>
                                          <p:tavLst>
                                            <p:tav tm="0">
                                              <p:val>
                                                <p:strVal val="1+#ppt_w/2"/>
                                              </p:val>
                                            </p:tav>
                                            <p:tav tm="100000">
                                              <p:val>
                                                <p:strVal val="#ppt_x"/>
                                              </p:val>
                                            </p:tav>
                                          </p:tavLst>
                                        </p:anim>
                                        <p:anim calcmode="lin" valueType="num">
                                          <p:cBhvr additive="base">
                                            <p:cTn id="112" dur="500" fill="hold"/>
                                            <p:tgtEl>
                                              <p:spTgt spid="2049"/>
                                            </p:tgtEl>
                                            <p:attrNameLst>
                                              <p:attrName>ppt_y</p:attrName>
                                            </p:attrNameLst>
                                          </p:cBhvr>
                                          <p:tavLst>
                                            <p:tav tm="0">
                                              <p:val>
                                                <p:strVal val="#ppt_y"/>
                                              </p:val>
                                            </p:tav>
                                            <p:tav tm="100000">
                                              <p:val>
                                                <p:strVal val="#ppt_y"/>
                                              </p:val>
                                            </p:tav>
                                          </p:tavLst>
                                        </p:anim>
                                      </p:childTnLst>
                                    </p:cTn>
                                  </p:par>
                                </p:childTnLst>
                              </p:cTn>
                            </p:par>
                            <p:par>
                              <p:cTn id="113" fill="hold">
                                <p:stCondLst>
                                  <p:cond delay="5000"/>
                                </p:stCondLst>
                                <p:childTnLst>
                                  <p:par>
                                    <p:cTn id="114" presetID="10" presetClass="entr" presetSubtype="0" fill="hold" grpId="0" nodeType="afterEffect">
                                      <p:stCondLst>
                                        <p:cond delay="0"/>
                                      </p:stCondLst>
                                      <p:childTnLst>
                                        <p:set>
                                          <p:cBhvr>
                                            <p:cTn id="115" dur="1" fill="hold">
                                              <p:stCondLst>
                                                <p:cond delay="0"/>
                                              </p:stCondLst>
                                            </p:cTn>
                                            <p:tgtEl>
                                              <p:spTgt spid="68"/>
                                            </p:tgtEl>
                                            <p:attrNameLst>
                                              <p:attrName>style.visibility</p:attrName>
                                            </p:attrNameLst>
                                          </p:cBhvr>
                                          <p:to>
                                            <p:strVal val="visible"/>
                                          </p:to>
                                        </p:set>
                                        <p:animEffect transition="in" filter="fade">
                                          <p:cBhvr>
                                            <p:cTn id="11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7" grpId="0" animBg="1"/>
          <p:bldP spid="51" grpId="0" animBg="1"/>
          <p:bldP spid="55" grpId="0" animBg="1"/>
          <p:bldP spid="59" grpId="0" animBg="1"/>
          <p:bldP spid="63" grpId="0" animBg="1"/>
          <p:bldP spid="67" grpId="0" animBg="1"/>
          <p:bldP spid="2054" grpId="0"/>
          <p:bldP spid="101" grpId="0"/>
          <p:bldP spid="102" grpId="0"/>
          <p:bldP spid="103" grpId="0"/>
          <p:bldP spid="104" grpId="0"/>
          <p:bldP spid="105" grpId="0"/>
          <p:bldP spid="72" grpId="0" animBg="1"/>
          <p:bldP spid="73" grpId="0" animBg="1"/>
          <p:bldP spid="74" grpId="0" animBg="1"/>
          <p:bldP spid="75" grpId="0" animBg="1"/>
          <p:bldP spid="6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 presetClass="entr" presetSubtype="9" accel="80000" fill="hold" grpId="0" nodeType="afterEffect">
                                      <p:stCondLst>
                                        <p:cond delay="0"/>
                                      </p:stCondLst>
                                      <p:childTnLst>
                                        <p:set>
                                          <p:cBhvr>
                                            <p:cTn id="10" dur="1" fill="hold">
                                              <p:stCondLst>
                                                <p:cond delay="0"/>
                                              </p:stCondLst>
                                            </p:cTn>
                                            <p:tgtEl>
                                              <p:spTgt spid="72"/>
                                            </p:tgtEl>
                                            <p:attrNameLst>
                                              <p:attrName>style.visibility</p:attrName>
                                            </p:attrNameLst>
                                          </p:cBhvr>
                                          <p:to>
                                            <p:strVal val="visible"/>
                                          </p:to>
                                        </p:set>
                                        <p:anim calcmode="lin" valueType="num">
                                          <p:cBhvr additive="base">
                                            <p:cTn id="11" dur="500" fill="hold"/>
                                            <p:tgtEl>
                                              <p:spTgt spid="72"/>
                                            </p:tgtEl>
                                            <p:attrNameLst>
                                              <p:attrName>ppt_x</p:attrName>
                                            </p:attrNameLst>
                                          </p:cBhvr>
                                          <p:tavLst>
                                            <p:tav tm="0">
                                              <p:val>
                                                <p:strVal val="0-#ppt_w/2"/>
                                              </p:val>
                                            </p:tav>
                                            <p:tav tm="100000">
                                              <p:val>
                                                <p:strVal val="#ppt_x"/>
                                              </p:val>
                                            </p:tav>
                                          </p:tavLst>
                                        </p:anim>
                                        <p:anim calcmode="lin" valueType="num">
                                          <p:cBhvr additive="base">
                                            <p:cTn id="12" dur="500" fill="hold"/>
                                            <p:tgtEl>
                                              <p:spTgt spid="72"/>
                                            </p:tgtEl>
                                            <p:attrNameLst>
                                              <p:attrName>ppt_y</p:attrName>
                                            </p:attrNameLst>
                                          </p:cBhvr>
                                          <p:tavLst>
                                            <p:tav tm="0">
                                              <p:val>
                                                <p:strVal val="0-#ppt_h/2"/>
                                              </p:val>
                                            </p:tav>
                                            <p:tav tm="100000">
                                              <p:val>
                                                <p:strVal val="#ppt_y"/>
                                              </p:val>
                                            </p:tav>
                                          </p:tavLst>
                                        </p:anim>
                                      </p:childTnLst>
                                    </p:cTn>
                                  </p:par>
                                  <p:par>
                                    <p:cTn id="13" presetID="2" presetClass="entr" presetSubtype="3" accel="80000" fill="hold" grpId="0" nodeType="withEffect">
                                      <p:stCondLst>
                                        <p:cond delay="30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500" fill="hold"/>
                                            <p:tgtEl>
                                              <p:spTgt spid="73"/>
                                            </p:tgtEl>
                                            <p:attrNameLst>
                                              <p:attrName>ppt_x</p:attrName>
                                            </p:attrNameLst>
                                          </p:cBhvr>
                                          <p:tavLst>
                                            <p:tav tm="0">
                                              <p:val>
                                                <p:strVal val="1+#ppt_w/2"/>
                                              </p:val>
                                            </p:tav>
                                            <p:tav tm="100000">
                                              <p:val>
                                                <p:strVal val="#ppt_x"/>
                                              </p:val>
                                            </p:tav>
                                          </p:tavLst>
                                        </p:anim>
                                        <p:anim calcmode="lin" valueType="num">
                                          <p:cBhvr additive="base">
                                            <p:cTn id="16" dur="500" fill="hold"/>
                                            <p:tgtEl>
                                              <p:spTgt spid="73"/>
                                            </p:tgtEl>
                                            <p:attrNameLst>
                                              <p:attrName>ppt_y</p:attrName>
                                            </p:attrNameLst>
                                          </p:cBhvr>
                                          <p:tavLst>
                                            <p:tav tm="0">
                                              <p:val>
                                                <p:strVal val="0-#ppt_h/2"/>
                                              </p:val>
                                            </p:tav>
                                            <p:tav tm="100000">
                                              <p:val>
                                                <p:strVal val="#ppt_y"/>
                                              </p:val>
                                            </p:tav>
                                          </p:tavLst>
                                        </p:anim>
                                      </p:childTnLst>
                                    </p:cTn>
                                  </p:par>
                                  <p:par>
                                    <p:cTn id="17" presetID="2" presetClass="entr" presetSubtype="12" accel="80000" fill="hold" grpId="0" nodeType="withEffect">
                                      <p:stCondLst>
                                        <p:cond delay="600"/>
                                      </p:stCondLst>
                                      <p:childTnLst>
                                        <p:set>
                                          <p:cBhvr>
                                            <p:cTn id="18" dur="1" fill="hold">
                                              <p:stCondLst>
                                                <p:cond delay="0"/>
                                              </p:stCondLst>
                                            </p:cTn>
                                            <p:tgtEl>
                                              <p:spTgt spid="75"/>
                                            </p:tgtEl>
                                            <p:attrNameLst>
                                              <p:attrName>style.visibility</p:attrName>
                                            </p:attrNameLst>
                                          </p:cBhvr>
                                          <p:to>
                                            <p:strVal val="visible"/>
                                          </p:to>
                                        </p:set>
                                        <p:anim calcmode="lin" valueType="num">
                                          <p:cBhvr additive="base">
                                            <p:cTn id="19" dur="500" fill="hold"/>
                                            <p:tgtEl>
                                              <p:spTgt spid="75"/>
                                            </p:tgtEl>
                                            <p:attrNameLst>
                                              <p:attrName>ppt_x</p:attrName>
                                            </p:attrNameLst>
                                          </p:cBhvr>
                                          <p:tavLst>
                                            <p:tav tm="0">
                                              <p:val>
                                                <p:strVal val="0-#ppt_w/2"/>
                                              </p:val>
                                            </p:tav>
                                            <p:tav tm="100000">
                                              <p:val>
                                                <p:strVal val="#ppt_x"/>
                                              </p:val>
                                            </p:tav>
                                          </p:tavLst>
                                        </p:anim>
                                        <p:anim calcmode="lin" valueType="num">
                                          <p:cBhvr additive="base">
                                            <p:cTn id="20" dur="500" fill="hold"/>
                                            <p:tgtEl>
                                              <p:spTgt spid="75"/>
                                            </p:tgtEl>
                                            <p:attrNameLst>
                                              <p:attrName>ppt_y</p:attrName>
                                            </p:attrNameLst>
                                          </p:cBhvr>
                                          <p:tavLst>
                                            <p:tav tm="0">
                                              <p:val>
                                                <p:strVal val="1+#ppt_h/2"/>
                                              </p:val>
                                            </p:tav>
                                            <p:tav tm="100000">
                                              <p:val>
                                                <p:strVal val="#ppt_y"/>
                                              </p:val>
                                            </p:tav>
                                          </p:tavLst>
                                        </p:anim>
                                      </p:childTnLst>
                                    </p:cTn>
                                  </p:par>
                                  <p:par>
                                    <p:cTn id="21" presetID="2" presetClass="entr" presetSubtype="6" accel="80000" fill="hold" grpId="0" nodeType="withEffect">
                                      <p:stCondLst>
                                        <p:cond delay="900"/>
                                      </p:stCondLst>
                                      <p:childTnLst>
                                        <p:set>
                                          <p:cBhvr>
                                            <p:cTn id="22" dur="1" fill="hold">
                                              <p:stCondLst>
                                                <p:cond delay="0"/>
                                              </p:stCondLst>
                                            </p:cTn>
                                            <p:tgtEl>
                                              <p:spTgt spid="74"/>
                                            </p:tgtEl>
                                            <p:attrNameLst>
                                              <p:attrName>style.visibility</p:attrName>
                                            </p:attrNameLst>
                                          </p:cBhvr>
                                          <p:to>
                                            <p:strVal val="visible"/>
                                          </p:to>
                                        </p:set>
                                        <p:anim calcmode="lin" valueType="num">
                                          <p:cBhvr additive="base">
                                            <p:cTn id="23" dur="500" fill="hold"/>
                                            <p:tgtEl>
                                              <p:spTgt spid="74"/>
                                            </p:tgtEl>
                                            <p:attrNameLst>
                                              <p:attrName>ppt_x</p:attrName>
                                            </p:attrNameLst>
                                          </p:cBhvr>
                                          <p:tavLst>
                                            <p:tav tm="0">
                                              <p:val>
                                                <p:strVal val="1+#ppt_w/2"/>
                                              </p:val>
                                            </p:tav>
                                            <p:tav tm="100000">
                                              <p:val>
                                                <p:strVal val="#ppt_x"/>
                                              </p:val>
                                            </p:tav>
                                          </p:tavLst>
                                        </p:anim>
                                        <p:anim calcmode="lin" valueType="num">
                                          <p:cBhvr additive="base">
                                            <p:cTn id="24" dur="500" fill="hold"/>
                                            <p:tgtEl>
                                              <p:spTgt spid="74"/>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3" presetClass="entr" presetSubtype="272" fill="hold" nodeType="after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500" fill="hold"/>
                                            <p:tgtEl>
                                              <p:spTgt spid="44"/>
                                            </p:tgtEl>
                                            <p:attrNameLst>
                                              <p:attrName>ppt_w</p:attrName>
                                            </p:attrNameLst>
                                          </p:cBhvr>
                                          <p:tavLst>
                                            <p:tav tm="0">
                                              <p:val>
                                                <p:strVal val="2/3*#ppt_w"/>
                                              </p:val>
                                            </p:tav>
                                            <p:tav tm="100000">
                                              <p:val>
                                                <p:strVal val="#ppt_w"/>
                                              </p:val>
                                            </p:tav>
                                          </p:tavLst>
                                        </p:anim>
                                        <p:anim calcmode="lin" valueType="num">
                                          <p:cBhvr>
                                            <p:cTn id="29" dur="500" fill="hold"/>
                                            <p:tgtEl>
                                              <p:spTgt spid="44"/>
                                            </p:tgtEl>
                                            <p:attrNameLst>
                                              <p:attrName>ppt_h</p:attrName>
                                            </p:attrNameLst>
                                          </p:cBhvr>
                                          <p:tavLst>
                                            <p:tav tm="0">
                                              <p:val>
                                                <p:strVal val="2/3*#ppt_h"/>
                                              </p:val>
                                            </p:tav>
                                            <p:tav tm="100000">
                                              <p:val>
                                                <p:strVal val="#ppt_h"/>
                                              </p:val>
                                            </p:tav>
                                          </p:tavLst>
                                        </p:anim>
                                      </p:childTnLst>
                                    </p:cTn>
                                  </p:par>
                                  <p:par>
                                    <p:cTn id="30" presetID="23" presetClass="entr" presetSubtype="288"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p:cTn id="32" dur="500" fill="hold"/>
                                            <p:tgtEl>
                                              <p:spTgt spid="47"/>
                                            </p:tgtEl>
                                            <p:attrNameLst>
                                              <p:attrName>ppt_w</p:attrName>
                                            </p:attrNameLst>
                                          </p:cBhvr>
                                          <p:tavLst>
                                            <p:tav tm="0">
                                              <p:val>
                                                <p:strVal val="4/3*#ppt_w"/>
                                              </p:val>
                                            </p:tav>
                                            <p:tav tm="100000">
                                              <p:val>
                                                <p:strVal val="#ppt_w"/>
                                              </p:val>
                                            </p:tav>
                                          </p:tavLst>
                                        </p:anim>
                                        <p:anim calcmode="lin" valueType="num">
                                          <p:cBhvr>
                                            <p:cTn id="33" dur="500" fill="hold"/>
                                            <p:tgtEl>
                                              <p:spTgt spid="47"/>
                                            </p:tgtEl>
                                            <p:attrNameLst>
                                              <p:attrName>ppt_h</p:attrName>
                                            </p:attrNameLst>
                                          </p:cBhvr>
                                          <p:tavLst>
                                            <p:tav tm="0">
                                              <p:val>
                                                <p:strVal val="4/3*#ppt_h"/>
                                              </p:val>
                                            </p:tav>
                                            <p:tav tm="100000">
                                              <p:val>
                                                <p:strVal val="#ppt_h"/>
                                              </p:val>
                                            </p:tav>
                                          </p:tavLst>
                                        </p:anim>
                                      </p:childTnLst>
                                    </p:cTn>
                                  </p:par>
                                  <p:par>
                                    <p:cTn id="34" presetID="23" presetClass="entr" presetSubtype="288" fill="hold" grpId="0" nodeType="withEffect">
                                      <p:stCondLst>
                                        <p:cond delay="0"/>
                                      </p:stCondLst>
                                      <p:childTnLst>
                                        <p:set>
                                          <p:cBhvr>
                                            <p:cTn id="35" dur="1" fill="hold">
                                              <p:stCondLst>
                                                <p:cond delay="0"/>
                                              </p:stCondLst>
                                            </p:cTn>
                                            <p:tgtEl>
                                              <p:spTgt spid="2054"/>
                                            </p:tgtEl>
                                            <p:attrNameLst>
                                              <p:attrName>style.visibility</p:attrName>
                                            </p:attrNameLst>
                                          </p:cBhvr>
                                          <p:to>
                                            <p:strVal val="visible"/>
                                          </p:to>
                                        </p:set>
                                        <p:anim calcmode="lin" valueType="num">
                                          <p:cBhvr>
                                            <p:cTn id="36" dur="500" fill="hold"/>
                                            <p:tgtEl>
                                              <p:spTgt spid="2054"/>
                                            </p:tgtEl>
                                            <p:attrNameLst>
                                              <p:attrName>ppt_w</p:attrName>
                                            </p:attrNameLst>
                                          </p:cBhvr>
                                          <p:tavLst>
                                            <p:tav tm="0">
                                              <p:val>
                                                <p:strVal val="4/3*#ppt_w"/>
                                              </p:val>
                                            </p:tav>
                                            <p:tav tm="100000">
                                              <p:val>
                                                <p:strVal val="#ppt_w"/>
                                              </p:val>
                                            </p:tav>
                                          </p:tavLst>
                                        </p:anim>
                                        <p:anim calcmode="lin" valueType="num">
                                          <p:cBhvr>
                                            <p:cTn id="37" dur="500" fill="hold"/>
                                            <p:tgtEl>
                                              <p:spTgt spid="2054"/>
                                            </p:tgtEl>
                                            <p:attrNameLst>
                                              <p:attrName>ppt_h</p:attrName>
                                            </p:attrNameLst>
                                          </p:cBhvr>
                                          <p:tavLst>
                                            <p:tav tm="0">
                                              <p:val>
                                                <p:strVal val="4/3*#ppt_h"/>
                                              </p:val>
                                            </p:tav>
                                            <p:tav tm="100000">
                                              <p:val>
                                                <p:strVal val="#ppt_h"/>
                                              </p:val>
                                            </p:tav>
                                          </p:tavLst>
                                        </p:anim>
                                      </p:childTnLst>
                                    </p:cTn>
                                  </p:par>
                                </p:childTnLst>
                              </p:cTn>
                            </p:par>
                            <p:par>
                              <p:cTn id="38" fill="hold">
                                <p:stCondLst>
                                  <p:cond delay="1500"/>
                                </p:stCondLst>
                                <p:childTnLst>
                                  <p:par>
                                    <p:cTn id="39" presetID="23" presetClass="entr" presetSubtype="272" fill="hold" nodeType="after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p:cTn id="41" dur="500" fill="hold"/>
                                            <p:tgtEl>
                                              <p:spTgt spid="48"/>
                                            </p:tgtEl>
                                            <p:attrNameLst>
                                              <p:attrName>ppt_w</p:attrName>
                                            </p:attrNameLst>
                                          </p:cBhvr>
                                          <p:tavLst>
                                            <p:tav tm="0">
                                              <p:val>
                                                <p:strVal val="2/3*#ppt_w"/>
                                              </p:val>
                                            </p:tav>
                                            <p:tav tm="100000">
                                              <p:val>
                                                <p:strVal val="#ppt_w"/>
                                              </p:val>
                                            </p:tav>
                                          </p:tavLst>
                                        </p:anim>
                                        <p:anim calcmode="lin" valueType="num">
                                          <p:cBhvr>
                                            <p:cTn id="42" dur="500" fill="hold"/>
                                            <p:tgtEl>
                                              <p:spTgt spid="48"/>
                                            </p:tgtEl>
                                            <p:attrNameLst>
                                              <p:attrName>ppt_h</p:attrName>
                                            </p:attrNameLst>
                                          </p:cBhvr>
                                          <p:tavLst>
                                            <p:tav tm="0">
                                              <p:val>
                                                <p:strVal val="2/3*#ppt_h"/>
                                              </p:val>
                                            </p:tav>
                                            <p:tav tm="100000">
                                              <p:val>
                                                <p:strVal val="#ppt_h"/>
                                              </p:val>
                                            </p:tav>
                                          </p:tavLst>
                                        </p:anim>
                                      </p:childTnLst>
                                    </p:cTn>
                                  </p:par>
                                  <p:par>
                                    <p:cTn id="43" presetID="23" presetClass="entr" presetSubtype="288" fill="hold" grpId="0" nodeType="withEffect">
                                      <p:stCondLst>
                                        <p:cond delay="0"/>
                                      </p:stCondLst>
                                      <p:childTnLst>
                                        <p:set>
                                          <p:cBhvr>
                                            <p:cTn id="44" dur="1" fill="hold">
                                              <p:stCondLst>
                                                <p:cond delay="0"/>
                                              </p:stCondLst>
                                            </p:cTn>
                                            <p:tgtEl>
                                              <p:spTgt spid="101"/>
                                            </p:tgtEl>
                                            <p:attrNameLst>
                                              <p:attrName>style.visibility</p:attrName>
                                            </p:attrNameLst>
                                          </p:cBhvr>
                                          <p:to>
                                            <p:strVal val="visible"/>
                                          </p:to>
                                        </p:set>
                                        <p:anim calcmode="lin" valueType="num">
                                          <p:cBhvr>
                                            <p:cTn id="45" dur="500" fill="hold"/>
                                            <p:tgtEl>
                                              <p:spTgt spid="101"/>
                                            </p:tgtEl>
                                            <p:attrNameLst>
                                              <p:attrName>ppt_w</p:attrName>
                                            </p:attrNameLst>
                                          </p:cBhvr>
                                          <p:tavLst>
                                            <p:tav tm="0">
                                              <p:val>
                                                <p:strVal val="4/3*#ppt_w"/>
                                              </p:val>
                                            </p:tav>
                                            <p:tav tm="100000">
                                              <p:val>
                                                <p:strVal val="#ppt_w"/>
                                              </p:val>
                                            </p:tav>
                                          </p:tavLst>
                                        </p:anim>
                                        <p:anim calcmode="lin" valueType="num">
                                          <p:cBhvr>
                                            <p:cTn id="46" dur="500" fill="hold"/>
                                            <p:tgtEl>
                                              <p:spTgt spid="101"/>
                                            </p:tgtEl>
                                            <p:attrNameLst>
                                              <p:attrName>ppt_h</p:attrName>
                                            </p:attrNameLst>
                                          </p:cBhvr>
                                          <p:tavLst>
                                            <p:tav tm="0">
                                              <p:val>
                                                <p:strVal val="4/3*#ppt_h"/>
                                              </p:val>
                                            </p:tav>
                                            <p:tav tm="100000">
                                              <p:val>
                                                <p:strVal val="#ppt_h"/>
                                              </p:val>
                                            </p:tav>
                                          </p:tavLst>
                                        </p:anim>
                                      </p:childTnLst>
                                    </p:cTn>
                                  </p:par>
                                  <p:par>
                                    <p:cTn id="47" presetID="23" presetClass="entr" presetSubtype="288"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 calcmode="lin" valueType="num">
                                          <p:cBhvr>
                                            <p:cTn id="49" dur="500" fill="hold"/>
                                            <p:tgtEl>
                                              <p:spTgt spid="51"/>
                                            </p:tgtEl>
                                            <p:attrNameLst>
                                              <p:attrName>ppt_w</p:attrName>
                                            </p:attrNameLst>
                                          </p:cBhvr>
                                          <p:tavLst>
                                            <p:tav tm="0">
                                              <p:val>
                                                <p:strVal val="4/3*#ppt_w"/>
                                              </p:val>
                                            </p:tav>
                                            <p:tav tm="100000">
                                              <p:val>
                                                <p:strVal val="#ppt_w"/>
                                              </p:val>
                                            </p:tav>
                                          </p:tavLst>
                                        </p:anim>
                                        <p:anim calcmode="lin" valueType="num">
                                          <p:cBhvr>
                                            <p:cTn id="50" dur="500" fill="hold"/>
                                            <p:tgtEl>
                                              <p:spTgt spid="51"/>
                                            </p:tgtEl>
                                            <p:attrNameLst>
                                              <p:attrName>ppt_h</p:attrName>
                                            </p:attrNameLst>
                                          </p:cBhvr>
                                          <p:tavLst>
                                            <p:tav tm="0">
                                              <p:val>
                                                <p:strVal val="4/3*#ppt_h"/>
                                              </p:val>
                                            </p:tav>
                                            <p:tav tm="100000">
                                              <p:val>
                                                <p:strVal val="#ppt_h"/>
                                              </p:val>
                                            </p:tav>
                                          </p:tavLst>
                                        </p:anim>
                                      </p:childTnLst>
                                    </p:cTn>
                                  </p:par>
                                </p:childTnLst>
                              </p:cTn>
                            </p:par>
                            <p:par>
                              <p:cTn id="51" fill="hold">
                                <p:stCondLst>
                                  <p:cond delay="2000"/>
                                </p:stCondLst>
                                <p:childTnLst>
                                  <p:par>
                                    <p:cTn id="52" presetID="23" presetClass="entr" presetSubtype="272" fill="hold" nodeType="afterEffect">
                                      <p:stCondLst>
                                        <p:cond delay="0"/>
                                      </p:stCondLst>
                                      <p:childTnLst>
                                        <p:set>
                                          <p:cBhvr>
                                            <p:cTn id="53" dur="1" fill="hold">
                                              <p:stCondLst>
                                                <p:cond delay="0"/>
                                              </p:stCondLst>
                                            </p:cTn>
                                            <p:tgtEl>
                                              <p:spTgt spid="52"/>
                                            </p:tgtEl>
                                            <p:attrNameLst>
                                              <p:attrName>style.visibility</p:attrName>
                                            </p:attrNameLst>
                                          </p:cBhvr>
                                          <p:to>
                                            <p:strVal val="visible"/>
                                          </p:to>
                                        </p:set>
                                        <p:anim calcmode="lin" valueType="num">
                                          <p:cBhvr>
                                            <p:cTn id="54" dur="500" fill="hold"/>
                                            <p:tgtEl>
                                              <p:spTgt spid="52"/>
                                            </p:tgtEl>
                                            <p:attrNameLst>
                                              <p:attrName>ppt_w</p:attrName>
                                            </p:attrNameLst>
                                          </p:cBhvr>
                                          <p:tavLst>
                                            <p:tav tm="0">
                                              <p:val>
                                                <p:strVal val="2/3*#ppt_w"/>
                                              </p:val>
                                            </p:tav>
                                            <p:tav tm="100000">
                                              <p:val>
                                                <p:strVal val="#ppt_w"/>
                                              </p:val>
                                            </p:tav>
                                          </p:tavLst>
                                        </p:anim>
                                        <p:anim calcmode="lin" valueType="num">
                                          <p:cBhvr>
                                            <p:cTn id="55" dur="500" fill="hold"/>
                                            <p:tgtEl>
                                              <p:spTgt spid="52"/>
                                            </p:tgtEl>
                                            <p:attrNameLst>
                                              <p:attrName>ppt_h</p:attrName>
                                            </p:attrNameLst>
                                          </p:cBhvr>
                                          <p:tavLst>
                                            <p:tav tm="0">
                                              <p:val>
                                                <p:strVal val="2/3*#ppt_h"/>
                                              </p:val>
                                            </p:tav>
                                            <p:tav tm="100000">
                                              <p:val>
                                                <p:strVal val="#ppt_h"/>
                                              </p:val>
                                            </p:tav>
                                          </p:tavLst>
                                        </p:anim>
                                      </p:childTnLst>
                                    </p:cTn>
                                  </p:par>
                                  <p:par>
                                    <p:cTn id="56" presetID="23" presetClass="entr" presetSubtype="288" fill="hold" grpId="0" nodeType="withEffect">
                                      <p:stCondLst>
                                        <p:cond delay="0"/>
                                      </p:stCondLst>
                                      <p:childTnLst>
                                        <p:set>
                                          <p:cBhvr>
                                            <p:cTn id="57" dur="1" fill="hold">
                                              <p:stCondLst>
                                                <p:cond delay="0"/>
                                              </p:stCondLst>
                                            </p:cTn>
                                            <p:tgtEl>
                                              <p:spTgt spid="55"/>
                                            </p:tgtEl>
                                            <p:attrNameLst>
                                              <p:attrName>style.visibility</p:attrName>
                                            </p:attrNameLst>
                                          </p:cBhvr>
                                          <p:to>
                                            <p:strVal val="visible"/>
                                          </p:to>
                                        </p:set>
                                        <p:anim calcmode="lin" valueType="num">
                                          <p:cBhvr>
                                            <p:cTn id="58" dur="500" fill="hold"/>
                                            <p:tgtEl>
                                              <p:spTgt spid="55"/>
                                            </p:tgtEl>
                                            <p:attrNameLst>
                                              <p:attrName>ppt_w</p:attrName>
                                            </p:attrNameLst>
                                          </p:cBhvr>
                                          <p:tavLst>
                                            <p:tav tm="0">
                                              <p:val>
                                                <p:strVal val="4/3*#ppt_w"/>
                                              </p:val>
                                            </p:tav>
                                            <p:tav tm="100000">
                                              <p:val>
                                                <p:strVal val="#ppt_w"/>
                                              </p:val>
                                            </p:tav>
                                          </p:tavLst>
                                        </p:anim>
                                        <p:anim calcmode="lin" valueType="num">
                                          <p:cBhvr>
                                            <p:cTn id="59" dur="500" fill="hold"/>
                                            <p:tgtEl>
                                              <p:spTgt spid="55"/>
                                            </p:tgtEl>
                                            <p:attrNameLst>
                                              <p:attrName>ppt_h</p:attrName>
                                            </p:attrNameLst>
                                          </p:cBhvr>
                                          <p:tavLst>
                                            <p:tav tm="0">
                                              <p:val>
                                                <p:strVal val="4/3*#ppt_h"/>
                                              </p:val>
                                            </p:tav>
                                            <p:tav tm="100000">
                                              <p:val>
                                                <p:strVal val="#ppt_h"/>
                                              </p:val>
                                            </p:tav>
                                          </p:tavLst>
                                        </p:anim>
                                      </p:childTnLst>
                                    </p:cTn>
                                  </p:par>
                                  <p:par>
                                    <p:cTn id="60" presetID="23" presetClass="entr" presetSubtype="288" fill="hold" grpId="0" nodeType="withEffect">
                                      <p:stCondLst>
                                        <p:cond delay="0"/>
                                      </p:stCondLst>
                                      <p:childTnLst>
                                        <p:set>
                                          <p:cBhvr>
                                            <p:cTn id="61" dur="1" fill="hold">
                                              <p:stCondLst>
                                                <p:cond delay="0"/>
                                              </p:stCondLst>
                                            </p:cTn>
                                            <p:tgtEl>
                                              <p:spTgt spid="102"/>
                                            </p:tgtEl>
                                            <p:attrNameLst>
                                              <p:attrName>style.visibility</p:attrName>
                                            </p:attrNameLst>
                                          </p:cBhvr>
                                          <p:to>
                                            <p:strVal val="visible"/>
                                          </p:to>
                                        </p:set>
                                        <p:anim calcmode="lin" valueType="num">
                                          <p:cBhvr>
                                            <p:cTn id="62" dur="500" fill="hold"/>
                                            <p:tgtEl>
                                              <p:spTgt spid="102"/>
                                            </p:tgtEl>
                                            <p:attrNameLst>
                                              <p:attrName>ppt_w</p:attrName>
                                            </p:attrNameLst>
                                          </p:cBhvr>
                                          <p:tavLst>
                                            <p:tav tm="0">
                                              <p:val>
                                                <p:strVal val="4/3*#ppt_w"/>
                                              </p:val>
                                            </p:tav>
                                            <p:tav tm="100000">
                                              <p:val>
                                                <p:strVal val="#ppt_w"/>
                                              </p:val>
                                            </p:tav>
                                          </p:tavLst>
                                        </p:anim>
                                        <p:anim calcmode="lin" valueType="num">
                                          <p:cBhvr>
                                            <p:cTn id="63" dur="500" fill="hold"/>
                                            <p:tgtEl>
                                              <p:spTgt spid="102"/>
                                            </p:tgtEl>
                                            <p:attrNameLst>
                                              <p:attrName>ppt_h</p:attrName>
                                            </p:attrNameLst>
                                          </p:cBhvr>
                                          <p:tavLst>
                                            <p:tav tm="0">
                                              <p:val>
                                                <p:strVal val="4/3*#ppt_h"/>
                                              </p:val>
                                            </p:tav>
                                            <p:tav tm="100000">
                                              <p:val>
                                                <p:strVal val="#ppt_h"/>
                                              </p:val>
                                            </p:tav>
                                          </p:tavLst>
                                        </p:anim>
                                      </p:childTnLst>
                                    </p:cTn>
                                  </p:par>
                                </p:childTnLst>
                              </p:cTn>
                            </p:par>
                            <p:par>
                              <p:cTn id="64" fill="hold">
                                <p:stCondLst>
                                  <p:cond delay="2500"/>
                                </p:stCondLst>
                                <p:childTnLst>
                                  <p:par>
                                    <p:cTn id="65" presetID="23" presetClass="entr" presetSubtype="272" fill="hold" nodeType="afterEffect">
                                      <p:stCondLst>
                                        <p:cond delay="0"/>
                                      </p:stCondLst>
                                      <p:childTnLst>
                                        <p:set>
                                          <p:cBhvr>
                                            <p:cTn id="66" dur="1" fill="hold">
                                              <p:stCondLst>
                                                <p:cond delay="0"/>
                                              </p:stCondLst>
                                            </p:cTn>
                                            <p:tgtEl>
                                              <p:spTgt spid="56"/>
                                            </p:tgtEl>
                                            <p:attrNameLst>
                                              <p:attrName>style.visibility</p:attrName>
                                            </p:attrNameLst>
                                          </p:cBhvr>
                                          <p:to>
                                            <p:strVal val="visible"/>
                                          </p:to>
                                        </p:set>
                                        <p:anim calcmode="lin" valueType="num">
                                          <p:cBhvr>
                                            <p:cTn id="67" dur="500" fill="hold"/>
                                            <p:tgtEl>
                                              <p:spTgt spid="56"/>
                                            </p:tgtEl>
                                            <p:attrNameLst>
                                              <p:attrName>ppt_w</p:attrName>
                                            </p:attrNameLst>
                                          </p:cBhvr>
                                          <p:tavLst>
                                            <p:tav tm="0">
                                              <p:val>
                                                <p:strVal val="2/3*#ppt_w"/>
                                              </p:val>
                                            </p:tav>
                                            <p:tav tm="100000">
                                              <p:val>
                                                <p:strVal val="#ppt_w"/>
                                              </p:val>
                                            </p:tav>
                                          </p:tavLst>
                                        </p:anim>
                                        <p:anim calcmode="lin" valueType="num">
                                          <p:cBhvr>
                                            <p:cTn id="68" dur="500" fill="hold"/>
                                            <p:tgtEl>
                                              <p:spTgt spid="56"/>
                                            </p:tgtEl>
                                            <p:attrNameLst>
                                              <p:attrName>ppt_h</p:attrName>
                                            </p:attrNameLst>
                                          </p:cBhvr>
                                          <p:tavLst>
                                            <p:tav tm="0">
                                              <p:val>
                                                <p:strVal val="2/3*#ppt_h"/>
                                              </p:val>
                                            </p:tav>
                                            <p:tav tm="100000">
                                              <p:val>
                                                <p:strVal val="#ppt_h"/>
                                              </p:val>
                                            </p:tav>
                                          </p:tavLst>
                                        </p:anim>
                                      </p:childTnLst>
                                    </p:cTn>
                                  </p:par>
                                  <p:par>
                                    <p:cTn id="69" presetID="23" presetClass="entr" presetSubtype="288" fill="hold" grpId="0" nodeType="withEffect">
                                      <p:stCondLst>
                                        <p:cond delay="0"/>
                                      </p:stCondLst>
                                      <p:childTnLst>
                                        <p:set>
                                          <p:cBhvr>
                                            <p:cTn id="70" dur="1" fill="hold">
                                              <p:stCondLst>
                                                <p:cond delay="0"/>
                                              </p:stCondLst>
                                            </p:cTn>
                                            <p:tgtEl>
                                              <p:spTgt spid="59"/>
                                            </p:tgtEl>
                                            <p:attrNameLst>
                                              <p:attrName>style.visibility</p:attrName>
                                            </p:attrNameLst>
                                          </p:cBhvr>
                                          <p:to>
                                            <p:strVal val="visible"/>
                                          </p:to>
                                        </p:set>
                                        <p:anim calcmode="lin" valueType="num">
                                          <p:cBhvr>
                                            <p:cTn id="71" dur="500" fill="hold"/>
                                            <p:tgtEl>
                                              <p:spTgt spid="59"/>
                                            </p:tgtEl>
                                            <p:attrNameLst>
                                              <p:attrName>ppt_w</p:attrName>
                                            </p:attrNameLst>
                                          </p:cBhvr>
                                          <p:tavLst>
                                            <p:tav tm="0">
                                              <p:val>
                                                <p:strVal val="4/3*#ppt_w"/>
                                              </p:val>
                                            </p:tav>
                                            <p:tav tm="100000">
                                              <p:val>
                                                <p:strVal val="#ppt_w"/>
                                              </p:val>
                                            </p:tav>
                                          </p:tavLst>
                                        </p:anim>
                                        <p:anim calcmode="lin" valueType="num">
                                          <p:cBhvr>
                                            <p:cTn id="72" dur="500" fill="hold"/>
                                            <p:tgtEl>
                                              <p:spTgt spid="59"/>
                                            </p:tgtEl>
                                            <p:attrNameLst>
                                              <p:attrName>ppt_h</p:attrName>
                                            </p:attrNameLst>
                                          </p:cBhvr>
                                          <p:tavLst>
                                            <p:tav tm="0">
                                              <p:val>
                                                <p:strVal val="4/3*#ppt_h"/>
                                              </p:val>
                                            </p:tav>
                                            <p:tav tm="100000">
                                              <p:val>
                                                <p:strVal val="#ppt_h"/>
                                              </p:val>
                                            </p:tav>
                                          </p:tavLst>
                                        </p:anim>
                                      </p:childTnLst>
                                    </p:cTn>
                                  </p:par>
                                  <p:par>
                                    <p:cTn id="73" presetID="23" presetClass="entr" presetSubtype="288" fill="hold" grpId="0" nodeType="withEffect">
                                      <p:stCondLst>
                                        <p:cond delay="0"/>
                                      </p:stCondLst>
                                      <p:childTnLst>
                                        <p:set>
                                          <p:cBhvr>
                                            <p:cTn id="74" dur="1" fill="hold">
                                              <p:stCondLst>
                                                <p:cond delay="0"/>
                                              </p:stCondLst>
                                            </p:cTn>
                                            <p:tgtEl>
                                              <p:spTgt spid="105"/>
                                            </p:tgtEl>
                                            <p:attrNameLst>
                                              <p:attrName>style.visibility</p:attrName>
                                            </p:attrNameLst>
                                          </p:cBhvr>
                                          <p:to>
                                            <p:strVal val="visible"/>
                                          </p:to>
                                        </p:set>
                                        <p:anim calcmode="lin" valueType="num">
                                          <p:cBhvr>
                                            <p:cTn id="75" dur="500" fill="hold"/>
                                            <p:tgtEl>
                                              <p:spTgt spid="105"/>
                                            </p:tgtEl>
                                            <p:attrNameLst>
                                              <p:attrName>ppt_w</p:attrName>
                                            </p:attrNameLst>
                                          </p:cBhvr>
                                          <p:tavLst>
                                            <p:tav tm="0">
                                              <p:val>
                                                <p:strVal val="4/3*#ppt_w"/>
                                              </p:val>
                                            </p:tav>
                                            <p:tav tm="100000">
                                              <p:val>
                                                <p:strVal val="#ppt_w"/>
                                              </p:val>
                                            </p:tav>
                                          </p:tavLst>
                                        </p:anim>
                                        <p:anim calcmode="lin" valueType="num">
                                          <p:cBhvr>
                                            <p:cTn id="76" dur="500" fill="hold"/>
                                            <p:tgtEl>
                                              <p:spTgt spid="105"/>
                                            </p:tgtEl>
                                            <p:attrNameLst>
                                              <p:attrName>ppt_h</p:attrName>
                                            </p:attrNameLst>
                                          </p:cBhvr>
                                          <p:tavLst>
                                            <p:tav tm="0">
                                              <p:val>
                                                <p:strVal val="4/3*#ppt_h"/>
                                              </p:val>
                                            </p:tav>
                                            <p:tav tm="100000">
                                              <p:val>
                                                <p:strVal val="#ppt_h"/>
                                              </p:val>
                                            </p:tav>
                                          </p:tavLst>
                                        </p:anim>
                                      </p:childTnLst>
                                    </p:cTn>
                                  </p:par>
                                </p:childTnLst>
                              </p:cTn>
                            </p:par>
                            <p:par>
                              <p:cTn id="77" fill="hold">
                                <p:stCondLst>
                                  <p:cond delay="3000"/>
                                </p:stCondLst>
                                <p:childTnLst>
                                  <p:par>
                                    <p:cTn id="78" presetID="23" presetClass="entr" presetSubtype="272" fill="hold" nodeType="afterEffect">
                                      <p:stCondLst>
                                        <p:cond delay="0"/>
                                      </p:stCondLst>
                                      <p:childTnLst>
                                        <p:set>
                                          <p:cBhvr>
                                            <p:cTn id="79" dur="1" fill="hold">
                                              <p:stCondLst>
                                                <p:cond delay="0"/>
                                              </p:stCondLst>
                                            </p:cTn>
                                            <p:tgtEl>
                                              <p:spTgt spid="60"/>
                                            </p:tgtEl>
                                            <p:attrNameLst>
                                              <p:attrName>style.visibility</p:attrName>
                                            </p:attrNameLst>
                                          </p:cBhvr>
                                          <p:to>
                                            <p:strVal val="visible"/>
                                          </p:to>
                                        </p:set>
                                        <p:anim calcmode="lin" valueType="num">
                                          <p:cBhvr>
                                            <p:cTn id="80" dur="500" fill="hold"/>
                                            <p:tgtEl>
                                              <p:spTgt spid="60"/>
                                            </p:tgtEl>
                                            <p:attrNameLst>
                                              <p:attrName>ppt_w</p:attrName>
                                            </p:attrNameLst>
                                          </p:cBhvr>
                                          <p:tavLst>
                                            <p:tav tm="0">
                                              <p:val>
                                                <p:strVal val="2/3*#ppt_w"/>
                                              </p:val>
                                            </p:tav>
                                            <p:tav tm="100000">
                                              <p:val>
                                                <p:strVal val="#ppt_w"/>
                                              </p:val>
                                            </p:tav>
                                          </p:tavLst>
                                        </p:anim>
                                        <p:anim calcmode="lin" valueType="num">
                                          <p:cBhvr>
                                            <p:cTn id="81" dur="500" fill="hold"/>
                                            <p:tgtEl>
                                              <p:spTgt spid="60"/>
                                            </p:tgtEl>
                                            <p:attrNameLst>
                                              <p:attrName>ppt_h</p:attrName>
                                            </p:attrNameLst>
                                          </p:cBhvr>
                                          <p:tavLst>
                                            <p:tav tm="0">
                                              <p:val>
                                                <p:strVal val="2/3*#ppt_h"/>
                                              </p:val>
                                            </p:tav>
                                            <p:tav tm="100000">
                                              <p:val>
                                                <p:strVal val="#ppt_h"/>
                                              </p:val>
                                            </p:tav>
                                          </p:tavLst>
                                        </p:anim>
                                      </p:childTnLst>
                                    </p:cTn>
                                  </p:par>
                                  <p:par>
                                    <p:cTn id="82" presetID="23" presetClass="entr" presetSubtype="288" fill="hold" grpId="0" nodeType="withEffect">
                                      <p:stCondLst>
                                        <p:cond delay="0"/>
                                      </p:stCondLst>
                                      <p:childTnLst>
                                        <p:set>
                                          <p:cBhvr>
                                            <p:cTn id="83" dur="1" fill="hold">
                                              <p:stCondLst>
                                                <p:cond delay="0"/>
                                              </p:stCondLst>
                                            </p:cTn>
                                            <p:tgtEl>
                                              <p:spTgt spid="63"/>
                                            </p:tgtEl>
                                            <p:attrNameLst>
                                              <p:attrName>style.visibility</p:attrName>
                                            </p:attrNameLst>
                                          </p:cBhvr>
                                          <p:to>
                                            <p:strVal val="visible"/>
                                          </p:to>
                                        </p:set>
                                        <p:anim calcmode="lin" valueType="num">
                                          <p:cBhvr>
                                            <p:cTn id="84" dur="500" fill="hold"/>
                                            <p:tgtEl>
                                              <p:spTgt spid="63"/>
                                            </p:tgtEl>
                                            <p:attrNameLst>
                                              <p:attrName>ppt_w</p:attrName>
                                            </p:attrNameLst>
                                          </p:cBhvr>
                                          <p:tavLst>
                                            <p:tav tm="0">
                                              <p:val>
                                                <p:strVal val="4/3*#ppt_w"/>
                                              </p:val>
                                            </p:tav>
                                            <p:tav tm="100000">
                                              <p:val>
                                                <p:strVal val="#ppt_w"/>
                                              </p:val>
                                            </p:tav>
                                          </p:tavLst>
                                        </p:anim>
                                        <p:anim calcmode="lin" valueType="num">
                                          <p:cBhvr>
                                            <p:cTn id="85" dur="500" fill="hold"/>
                                            <p:tgtEl>
                                              <p:spTgt spid="63"/>
                                            </p:tgtEl>
                                            <p:attrNameLst>
                                              <p:attrName>ppt_h</p:attrName>
                                            </p:attrNameLst>
                                          </p:cBhvr>
                                          <p:tavLst>
                                            <p:tav tm="0">
                                              <p:val>
                                                <p:strVal val="4/3*#ppt_h"/>
                                              </p:val>
                                            </p:tav>
                                            <p:tav tm="100000">
                                              <p:val>
                                                <p:strVal val="#ppt_h"/>
                                              </p:val>
                                            </p:tav>
                                          </p:tavLst>
                                        </p:anim>
                                      </p:childTnLst>
                                    </p:cTn>
                                  </p:par>
                                  <p:par>
                                    <p:cTn id="86" presetID="23" presetClass="entr" presetSubtype="288" fill="hold" grpId="0" nodeType="withEffect">
                                      <p:stCondLst>
                                        <p:cond delay="0"/>
                                      </p:stCondLst>
                                      <p:childTnLst>
                                        <p:set>
                                          <p:cBhvr>
                                            <p:cTn id="87" dur="1" fill="hold">
                                              <p:stCondLst>
                                                <p:cond delay="0"/>
                                              </p:stCondLst>
                                            </p:cTn>
                                            <p:tgtEl>
                                              <p:spTgt spid="104"/>
                                            </p:tgtEl>
                                            <p:attrNameLst>
                                              <p:attrName>style.visibility</p:attrName>
                                            </p:attrNameLst>
                                          </p:cBhvr>
                                          <p:to>
                                            <p:strVal val="visible"/>
                                          </p:to>
                                        </p:set>
                                        <p:anim calcmode="lin" valueType="num">
                                          <p:cBhvr>
                                            <p:cTn id="88" dur="500" fill="hold"/>
                                            <p:tgtEl>
                                              <p:spTgt spid="104"/>
                                            </p:tgtEl>
                                            <p:attrNameLst>
                                              <p:attrName>ppt_w</p:attrName>
                                            </p:attrNameLst>
                                          </p:cBhvr>
                                          <p:tavLst>
                                            <p:tav tm="0">
                                              <p:val>
                                                <p:strVal val="4/3*#ppt_w"/>
                                              </p:val>
                                            </p:tav>
                                            <p:tav tm="100000">
                                              <p:val>
                                                <p:strVal val="#ppt_w"/>
                                              </p:val>
                                            </p:tav>
                                          </p:tavLst>
                                        </p:anim>
                                        <p:anim calcmode="lin" valueType="num">
                                          <p:cBhvr>
                                            <p:cTn id="89" dur="500" fill="hold"/>
                                            <p:tgtEl>
                                              <p:spTgt spid="104"/>
                                            </p:tgtEl>
                                            <p:attrNameLst>
                                              <p:attrName>ppt_h</p:attrName>
                                            </p:attrNameLst>
                                          </p:cBhvr>
                                          <p:tavLst>
                                            <p:tav tm="0">
                                              <p:val>
                                                <p:strVal val="4/3*#ppt_h"/>
                                              </p:val>
                                            </p:tav>
                                            <p:tav tm="100000">
                                              <p:val>
                                                <p:strVal val="#ppt_h"/>
                                              </p:val>
                                            </p:tav>
                                          </p:tavLst>
                                        </p:anim>
                                      </p:childTnLst>
                                    </p:cTn>
                                  </p:par>
                                </p:childTnLst>
                              </p:cTn>
                            </p:par>
                            <p:par>
                              <p:cTn id="90" fill="hold">
                                <p:stCondLst>
                                  <p:cond delay="3500"/>
                                </p:stCondLst>
                                <p:childTnLst>
                                  <p:par>
                                    <p:cTn id="91" presetID="23" presetClass="entr" presetSubtype="272" fill="hold" nodeType="afterEffect">
                                      <p:stCondLst>
                                        <p:cond delay="0"/>
                                      </p:stCondLst>
                                      <p:childTnLst>
                                        <p:set>
                                          <p:cBhvr>
                                            <p:cTn id="92" dur="1" fill="hold">
                                              <p:stCondLst>
                                                <p:cond delay="0"/>
                                              </p:stCondLst>
                                            </p:cTn>
                                            <p:tgtEl>
                                              <p:spTgt spid="64"/>
                                            </p:tgtEl>
                                            <p:attrNameLst>
                                              <p:attrName>style.visibility</p:attrName>
                                            </p:attrNameLst>
                                          </p:cBhvr>
                                          <p:to>
                                            <p:strVal val="visible"/>
                                          </p:to>
                                        </p:set>
                                        <p:anim calcmode="lin" valueType="num">
                                          <p:cBhvr>
                                            <p:cTn id="93" dur="500" fill="hold"/>
                                            <p:tgtEl>
                                              <p:spTgt spid="64"/>
                                            </p:tgtEl>
                                            <p:attrNameLst>
                                              <p:attrName>ppt_w</p:attrName>
                                            </p:attrNameLst>
                                          </p:cBhvr>
                                          <p:tavLst>
                                            <p:tav tm="0">
                                              <p:val>
                                                <p:strVal val="2/3*#ppt_w"/>
                                              </p:val>
                                            </p:tav>
                                            <p:tav tm="100000">
                                              <p:val>
                                                <p:strVal val="#ppt_w"/>
                                              </p:val>
                                            </p:tav>
                                          </p:tavLst>
                                        </p:anim>
                                        <p:anim calcmode="lin" valueType="num">
                                          <p:cBhvr>
                                            <p:cTn id="94" dur="500" fill="hold"/>
                                            <p:tgtEl>
                                              <p:spTgt spid="64"/>
                                            </p:tgtEl>
                                            <p:attrNameLst>
                                              <p:attrName>ppt_h</p:attrName>
                                            </p:attrNameLst>
                                          </p:cBhvr>
                                          <p:tavLst>
                                            <p:tav tm="0">
                                              <p:val>
                                                <p:strVal val="2/3*#ppt_h"/>
                                              </p:val>
                                            </p:tav>
                                            <p:tav tm="100000">
                                              <p:val>
                                                <p:strVal val="#ppt_h"/>
                                              </p:val>
                                            </p:tav>
                                          </p:tavLst>
                                        </p:anim>
                                      </p:childTnLst>
                                    </p:cTn>
                                  </p:par>
                                  <p:par>
                                    <p:cTn id="95" presetID="23" presetClass="entr" presetSubtype="288" fill="hold" grpId="0" nodeType="withEffect">
                                      <p:stCondLst>
                                        <p:cond delay="0"/>
                                      </p:stCondLst>
                                      <p:childTnLst>
                                        <p:set>
                                          <p:cBhvr>
                                            <p:cTn id="96" dur="1" fill="hold">
                                              <p:stCondLst>
                                                <p:cond delay="0"/>
                                              </p:stCondLst>
                                            </p:cTn>
                                            <p:tgtEl>
                                              <p:spTgt spid="67"/>
                                            </p:tgtEl>
                                            <p:attrNameLst>
                                              <p:attrName>style.visibility</p:attrName>
                                            </p:attrNameLst>
                                          </p:cBhvr>
                                          <p:to>
                                            <p:strVal val="visible"/>
                                          </p:to>
                                        </p:set>
                                        <p:anim calcmode="lin" valueType="num">
                                          <p:cBhvr>
                                            <p:cTn id="97" dur="500" fill="hold"/>
                                            <p:tgtEl>
                                              <p:spTgt spid="67"/>
                                            </p:tgtEl>
                                            <p:attrNameLst>
                                              <p:attrName>ppt_w</p:attrName>
                                            </p:attrNameLst>
                                          </p:cBhvr>
                                          <p:tavLst>
                                            <p:tav tm="0">
                                              <p:val>
                                                <p:strVal val="4/3*#ppt_w"/>
                                              </p:val>
                                            </p:tav>
                                            <p:tav tm="100000">
                                              <p:val>
                                                <p:strVal val="#ppt_w"/>
                                              </p:val>
                                            </p:tav>
                                          </p:tavLst>
                                        </p:anim>
                                        <p:anim calcmode="lin" valueType="num">
                                          <p:cBhvr>
                                            <p:cTn id="98" dur="500" fill="hold"/>
                                            <p:tgtEl>
                                              <p:spTgt spid="67"/>
                                            </p:tgtEl>
                                            <p:attrNameLst>
                                              <p:attrName>ppt_h</p:attrName>
                                            </p:attrNameLst>
                                          </p:cBhvr>
                                          <p:tavLst>
                                            <p:tav tm="0">
                                              <p:val>
                                                <p:strVal val="4/3*#ppt_h"/>
                                              </p:val>
                                            </p:tav>
                                            <p:tav tm="100000">
                                              <p:val>
                                                <p:strVal val="#ppt_h"/>
                                              </p:val>
                                            </p:tav>
                                          </p:tavLst>
                                        </p:anim>
                                      </p:childTnLst>
                                    </p:cTn>
                                  </p:par>
                                  <p:par>
                                    <p:cTn id="99" presetID="23" presetClass="entr" presetSubtype="288" fill="hold" grpId="0" nodeType="withEffect">
                                      <p:stCondLst>
                                        <p:cond delay="0"/>
                                      </p:stCondLst>
                                      <p:childTnLst>
                                        <p:set>
                                          <p:cBhvr>
                                            <p:cTn id="100" dur="1" fill="hold">
                                              <p:stCondLst>
                                                <p:cond delay="0"/>
                                              </p:stCondLst>
                                            </p:cTn>
                                            <p:tgtEl>
                                              <p:spTgt spid="103"/>
                                            </p:tgtEl>
                                            <p:attrNameLst>
                                              <p:attrName>style.visibility</p:attrName>
                                            </p:attrNameLst>
                                          </p:cBhvr>
                                          <p:to>
                                            <p:strVal val="visible"/>
                                          </p:to>
                                        </p:set>
                                        <p:anim calcmode="lin" valueType="num">
                                          <p:cBhvr>
                                            <p:cTn id="101" dur="500" fill="hold"/>
                                            <p:tgtEl>
                                              <p:spTgt spid="103"/>
                                            </p:tgtEl>
                                            <p:attrNameLst>
                                              <p:attrName>ppt_w</p:attrName>
                                            </p:attrNameLst>
                                          </p:cBhvr>
                                          <p:tavLst>
                                            <p:tav tm="0">
                                              <p:val>
                                                <p:strVal val="4/3*#ppt_w"/>
                                              </p:val>
                                            </p:tav>
                                            <p:tav tm="100000">
                                              <p:val>
                                                <p:strVal val="#ppt_w"/>
                                              </p:val>
                                            </p:tav>
                                          </p:tavLst>
                                        </p:anim>
                                        <p:anim calcmode="lin" valueType="num">
                                          <p:cBhvr>
                                            <p:cTn id="102" dur="500" fill="hold"/>
                                            <p:tgtEl>
                                              <p:spTgt spid="103"/>
                                            </p:tgtEl>
                                            <p:attrNameLst>
                                              <p:attrName>ppt_h</p:attrName>
                                            </p:attrNameLst>
                                          </p:cBhvr>
                                          <p:tavLst>
                                            <p:tav tm="0">
                                              <p:val>
                                                <p:strVal val="4/3*#ppt_h"/>
                                              </p:val>
                                            </p:tav>
                                            <p:tav tm="100000">
                                              <p:val>
                                                <p:strVal val="#ppt_h"/>
                                              </p:val>
                                            </p:tav>
                                          </p:tavLst>
                                        </p:anim>
                                      </p:childTnLst>
                                    </p:cTn>
                                  </p:par>
                                </p:childTnLst>
                              </p:cTn>
                            </p:par>
                            <p:par>
                              <p:cTn id="103" fill="hold">
                                <p:stCondLst>
                                  <p:cond delay="4000"/>
                                </p:stCondLst>
                                <p:childTnLst>
                                  <p:par>
                                    <p:cTn id="104" presetID="2" presetClass="entr" presetSubtype="8" fill="hold" nodeType="afterEffect">
                                      <p:stCondLst>
                                        <p:cond delay="0"/>
                                      </p:stCondLst>
                                      <p:childTnLst>
                                        <p:set>
                                          <p:cBhvr>
                                            <p:cTn id="105" dur="1" fill="hold">
                                              <p:stCondLst>
                                                <p:cond delay="0"/>
                                              </p:stCondLst>
                                            </p:cTn>
                                            <p:tgtEl>
                                              <p:spTgt spid="2048"/>
                                            </p:tgtEl>
                                            <p:attrNameLst>
                                              <p:attrName>style.visibility</p:attrName>
                                            </p:attrNameLst>
                                          </p:cBhvr>
                                          <p:to>
                                            <p:strVal val="visible"/>
                                          </p:to>
                                        </p:set>
                                        <p:anim calcmode="lin" valueType="num">
                                          <p:cBhvr additive="base">
                                            <p:cTn id="106" dur="500" fill="hold"/>
                                            <p:tgtEl>
                                              <p:spTgt spid="2048"/>
                                            </p:tgtEl>
                                            <p:attrNameLst>
                                              <p:attrName>ppt_x</p:attrName>
                                            </p:attrNameLst>
                                          </p:cBhvr>
                                          <p:tavLst>
                                            <p:tav tm="0">
                                              <p:val>
                                                <p:strVal val="0-#ppt_w/2"/>
                                              </p:val>
                                            </p:tav>
                                            <p:tav tm="100000">
                                              <p:val>
                                                <p:strVal val="#ppt_x"/>
                                              </p:val>
                                            </p:tav>
                                          </p:tavLst>
                                        </p:anim>
                                        <p:anim calcmode="lin" valueType="num">
                                          <p:cBhvr additive="base">
                                            <p:cTn id="107" dur="500" fill="hold"/>
                                            <p:tgtEl>
                                              <p:spTgt spid="2048"/>
                                            </p:tgtEl>
                                            <p:attrNameLst>
                                              <p:attrName>ppt_y</p:attrName>
                                            </p:attrNameLst>
                                          </p:cBhvr>
                                          <p:tavLst>
                                            <p:tav tm="0">
                                              <p:val>
                                                <p:strVal val="#ppt_y"/>
                                              </p:val>
                                            </p:tav>
                                            <p:tav tm="100000">
                                              <p:val>
                                                <p:strVal val="#ppt_y"/>
                                              </p:val>
                                            </p:tav>
                                          </p:tavLst>
                                        </p:anim>
                                      </p:childTnLst>
                                    </p:cTn>
                                  </p:par>
                                </p:childTnLst>
                              </p:cTn>
                            </p:par>
                            <p:par>
                              <p:cTn id="108" fill="hold">
                                <p:stCondLst>
                                  <p:cond delay="4500"/>
                                </p:stCondLst>
                                <p:childTnLst>
                                  <p:par>
                                    <p:cTn id="109" presetID="2" presetClass="entr" presetSubtype="2" fill="hold" nodeType="afterEffect">
                                      <p:stCondLst>
                                        <p:cond delay="0"/>
                                      </p:stCondLst>
                                      <p:childTnLst>
                                        <p:set>
                                          <p:cBhvr>
                                            <p:cTn id="110" dur="1" fill="hold">
                                              <p:stCondLst>
                                                <p:cond delay="0"/>
                                              </p:stCondLst>
                                            </p:cTn>
                                            <p:tgtEl>
                                              <p:spTgt spid="2049"/>
                                            </p:tgtEl>
                                            <p:attrNameLst>
                                              <p:attrName>style.visibility</p:attrName>
                                            </p:attrNameLst>
                                          </p:cBhvr>
                                          <p:to>
                                            <p:strVal val="visible"/>
                                          </p:to>
                                        </p:set>
                                        <p:anim calcmode="lin" valueType="num">
                                          <p:cBhvr additive="base">
                                            <p:cTn id="111" dur="500" fill="hold"/>
                                            <p:tgtEl>
                                              <p:spTgt spid="2049"/>
                                            </p:tgtEl>
                                            <p:attrNameLst>
                                              <p:attrName>ppt_x</p:attrName>
                                            </p:attrNameLst>
                                          </p:cBhvr>
                                          <p:tavLst>
                                            <p:tav tm="0">
                                              <p:val>
                                                <p:strVal val="1+#ppt_w/2"/>
                                              </p:val>
                                            </p:tav>
                                            <p:tav tm="100000">
                                              <p:val>
                                                <p:strVal val="#ppt_x"/>
                                              </p:val>
                                            </p:tav>
                                          </p:tavLst>
                                        </p:anim>
                                        <p:anim calcmode="lin" valueType="num">
                                          <p:cBhvr additive="base">
                                            <p:cTn id="112" dur="500" fill="hold"/>
                                            <p:tgtEl>
                                              <p:spTgt spid="2049"/>
                                            </p:tgtEl>
                                            <p:attrNameLst>
                                              <p:attrName>ppt_y</p:attrName>
                                            </p:attrNameLst>
                                          </p:cBhvr>
                                          <p:tavLst>
                                            <p:tav tm="0">
                                              <p:val>
                                                <p:strVal val="#ppt_y"/>
                                              </p:val>
                                            </p:tav>
                                            <p:tav tm="100000">
                                              <p:val>
                                                <p:strVal val="#ppt_y"/>
                                              </p:val>
                                            </p:tav>
                                          </p:tavLst>
                                        </p:anim>
                                      </p:childTnLst>
                                    </p:cTn>
                                  </p:par>
                                </p:childTnLst>
                              </p:cTn>
                            </p:par>
                            <p:par>
                              <p:cTn id="113" fill="hold">
                                <p:stCondLst>
                                  <p:cond delay="5000"/>
                                </p:stCondLst>
                                <p:childTnLst>
                                  <p:par>
                                    <p:cTn id="114" presetID="10" presetClass="entr" presetSubtype="0" fill="hold" grpId="0" nodeType="afterEffect">
                                      <p:stCondLst>
                                        <p:cond delay="0"/>
                                      </p:stCondLst>
                                      <p:childTnLst>
                                        <p:set>
                                          <p:cBhvr>
                                            <p:cTn id="115" dur="1" fill="hold">
                                              <p:stCondLst>
                                                <p:cond delay="0"/>
                                              </p:stCondLst>
                                            </p:cTn>
                                            <p:tgtEl>
                                              <p:spTgt spid="68"/>
                                            </p:tgtEl>
                                            <p:attrNameLst>
                                              <p:attrName>style.visibility</p:attrName>
                                            </p:attrNameLst>
                                          </p:cBhvr>
                                          <p:to>
                                            <p:strVal val="visible"/>
                                          </p:to>
                                        </p:set>
                                        <p:animEffect transition="in" filter="fade">
                                          <p:cBhvr>
                                            <p:cTn id="11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7" grpId="0" animBg="1"/>
          <p:bldP spid="51" grpId="0" animBg="1"/>
          <p:bldP spid="55" grpId="0" animBg="1"/>
          <p:bldP spid="59" grpId="0" animBg="1"/>
          <p:bldP spid="63" grpId="0" animBg="1"/>
          <p:bldP spid="67" grpId="0" animBg="1"/>
          <p:bldP spid="2054" grpId="0"/>
          <p:bldP spid="101" grpId="0"/>
          <p:bldP spid="102" grpId="0"/>
          <p:bldP spid="103" grpId="0"/>
          <p:bldP spid="104" grpId="0"/>
          <p:bldP spid="105" grpId="0"/>
          <p:bldP spid="72" grpId="0" animBg="1"/>
          <p:bldP spid="73" grpId="0" animBg="1"/>
          <p:bldP spid="74" grpId="0" animBg="1"/>
          <p:bldP spid="75" grpId="0" animBg="1"/>
          <p:bldP spid="6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8563775" y="2164026"/>
            <a:ext cx="881918" cy="907816"/>
            <a:chOff x="1463339" y="1072758"/>
            <a:chExt cx="1546058" cy="1546058"/>
          </a:xfrm>
          <a:effectLst>
            <a:outerShdw blurRad="330200" dist="215900" dir="6900000" sx="81000" sy="81000" algn="t" rotWithShape="0">
              <a:prstClr val="black">
                <a:alpha val="42000"/>
              </a:prstClr>
            </a:outerShdw>
          </a:effectLst>
        </p:grpSpPr>
        <p:sp>
          <p:nvSpPr>
            <p:cNvPr id="9" name="同心圆 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椭圆 9"/>
            <p:cNvSpPr/>
            <p:nvPr/>
          </p:nvSpPr>
          <p:spPr>
            <a:xfrm>
              <a:off x="1484232" y="1093651"/>
              <a:ext cx="1504274" cy="1504274"/>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椭圆 10"/>
          <p:cNvSpPr/>
          <p:nvPr/>
        </p:nvSpPr>
        <p:spPr>
          <a:xfrm>
            <a:off x="8670998" y="2274400"/>
            <a:ext cx="667472" cy="687070"/>
          </a:xfrm>
          <a:prstGeom prst="ellipse">
            <a:avLst/>
          </a:prstGeom>
          <a:solidFill>
            <a:schemeClr val="accent1"/>
          </a:solidFill>
          <a:ln>
            <a:noFill/>
          </a:ln>
          <a:effectLst>
            <a:innerShdw blurRad="114300">
              <a:srgbClr val="D3133C">
                <a:alpha val="14000"/>
              </a:srgbClr>
            </a:innerShdw>
          </a:effectLst>
        </p:spPr>
        <p:style>
          <a:lnRef idx="2">
            <a:schemeClr val="accent1">
              <a:shade val="50000"/>
            </a:schemeClr>
          </a:lnRef>
          <a:fillRef idx="1">
            <a:schemeClr val="accent1"/>
          </a:fillRef>
          <a:effectRef idx="0">
            <a:schemeClr val="accent1"/>
          </a:effectRef>
          <a:fontRef idx="minor">
            <a:schemeClr val="lt1"/>
          </a:fontRef>
        </p:style>
        <p:txBody>
          <a:bodyPr lIns="138192" tIns="69096" rIns="138192" bIns="69096" rtlCol="0" anchor="ctr"/>
          <a:lstStyle/>
          <a:p>
            <a:pPr algn="ctr"/>
            <a:endParaRPr lang="zh-CN" altLang="en-US" dirty="0"/>
          </a:p>
        </p:txBody>
      </p:sp>
      <p:grpSp>
        <p:nvGrpSpPr>
          <p:cNvPr id="12" name="组合 11"/>
          <p:cNvGrpSpPr/>
          <p:nvPr/>
        </p:nvGrpSpPr>
        <p:grpSpPr>
          <a:xfrm>
            <a:off x="8547065" y="3388162"/>
            <a:ext cx="881918" cy="907816"/>
            <a:chOff x="1463339" y="1072758"/>
            <a:chExt cx="1546058" cy="1546058"/>
          </a:xfrm>
          <a:effectLst>
            <a:outerShdw blurRad="330200" dist="215900" dir="6900000" sx="81000" sy="81000" algn="t" rotWithShape="0">
              <a:prstClr val="black">
                <a:alpha val="49000"/>
              </a:prstClr>
            </a:outerShdw>
          </a:effectLst>
        </p:grpSpPr>
        <p:sp>
          <p:nvSpPr>
            <p:cNvPr id="13" name="同心圆 12"/>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椭圆 13"/>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椭圆 14"/>
          <p:cNvSpPr/>
          <p:nvPr/>
        </p:nvSpPr>
        <p:spPr>
          <a:xfrm>
            <a:off x="8654288" y="3498536"/>
            <a:ext cx="667472" cy="68707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8192" tIns="69096" rIns="138192" bIns="69096" rtlCol="0" anchor="ctr"/>
          <a:lstStyle/>
          <a:p>
            <a:pPr algn="ctr"/>
            <a:endParaRPr lang="zh-CN" altLang="en-US"/>
          </a:p>
        </p:txBody>
      </p:sp>
      <p:grpSp>
        <p:nvGrpSpPr>
          <p:cNvPr id="16" name="组合 15"/>
          <p:cNvGrpSpPr/>
          <p:nvPr/>
        </p:nvGrpSpPr>
        <p:grpSpPr>
          <a:xfrm>
            <a:off x="8547065" y="4612298"/>
            <a:ext cx="881918" cy="907816"/>
            <a:chOff x="1463339" y="1072758"/>
            <a:chExt cx="1546058" cy="1546058"/>
          </a:xfrm>
          <a:effectLst>
            <a:outerShdw blurRad="330200" dist="215900" dir="6900000" sx="81000" sy="81000" algn="t" rotWithShape="0">
              <a:prstClr val="black">
                <a:alpha val="49000"/>
              </a:prstClr>
            </a:outerShdw>
          </a:effectLst>
        </p:grpSpPr>
        <p:sp>
          <p:nvSpPr>
            <p:cNvPr id="17" name="同心圆 16"/>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椭圆 17"/>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p:cNvSpPr/>
          <p:nvPr/>
        </p:nvSpPr>
        <p:spPr>
          <a:xfrm>
            <a:off x="8654288" y="4722671"/>
            <a:ext cx="667472" cy="68707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8192" tIns="69096" rIns="138192" bIns="69096" rtlCol="0" anchor="ctr"/>
          <a:lstStyle/>
          <a:p>
            <a:pPr algn="ctr"/>
            <a:endParaRPr lang="zh-CN" altLang="en-US"/>
          </a:p>
        </p:txBody>
      </p:sp>
      <p:grpSp>
        <p:nvGrpSpPr>
          <p:cNvPr id="7" name="组合 6"/>
          <p:cNvGrpSpPr/>
          <p:nvPr/>
        </p:nvGrpSpPr>
        <p:grpSpPr>
          <a:xfrm>
            <a:off x="9757223" y="2103097"/>
            <a:ext cx="3001986" cy="1004895"/>
            <a:chOff x="6084168" y="1189133"/>
            <a:chExt cx="1669538" cy="692398"/>
          </a:xfrm>
        </p:grpSpPr>
        <p:sp>
          <p:nvSpPr>
            <p:cNvPr id="21" name="TextBox 20"/>
            <p:cNvSpPr txBox="1"/>
            <p:nvPr/>
          </p:nvSpPr>
          <p:spPr>
            <a:xfrm>
              <a:off x="6084168" y="1514664"/>
              <a:ext cx="1669538" cy="366867"/>
            </a:xfrm>
            <a:prstGeom prst="rect">
              <a:avLst/>
            </a:prstGeom>
            <a:noFill/>
          </p:spPr>
          <p:txBody>
            <a:bodyPr wrap="square" lIns="91431" tIns="45715" rIns="91431" bIns="45715" rtlCol="0">
              <a:spAutoFit/>
            </a:bodyPr>
            <a:lstStyle/>
            <a:p>
              <a:pPr>
                <a:lnSpc>
                  <a:spcPct val="130000"/>
                </a:lnSpc>
              </a:pPr>
              <a:r>
                <a:rPr lang="zh-CN" altLang="en-US" sz="1100" dirty="0">
                  <a:solidFill>
                    <a:schemeClr val="bg2"/>
                  </a:solidFill>
                  <a:latin typeface="微软雅黑" panose="020B0503020204020204" pitchFamily="34" charset="-122"/>
                  <a:ea typeface="微软雅黑" panose="020B0503020204020204" pitchFamily="34" charset="-122"/>
                </a:rPr>
                <a:t>您的内容打在这里，或者通过您的内容打在这里，或者您的内容打在这里，</a:t>
              </a:r>
              <a:endParaRPr lang="zh-CN" altLang="en-US" sz="1100" dirty="0">
                <a:solidFill>
                  <a:schemeClr val="bg2"/>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6109640" y="1189133"/>
              <a:ext cx="1008112" cy="336743"/>
            </a:xfrm>
            <a:prstGeom prst="rect">
              <a:avLst/>
            </a:prstGeom>
            <a:noFill/>
          </p:spPr>
          <p:txBody>
            <a:bodyPr wrap="square" lIns="91431" tIns="0" rIns="91431" bIns="0" rtlCol="0" anchor="t">
              <a:spAutoFit/>
            </a:bodyPr>
            <a:lstStyle/>
            <a:p>
              <a:pPr>
                <a:lnSpc>
                  <a:spcPct val="150000"/>
                </a:lnSpc>
              </a:pPr>
              <a:r>
                <a:rPr lang="zh-CN" altLang="en-US" dirty="0">
                  <a:solidFill>
                    <a:schemeClr val="accent1"/>
                  </a:solidFill>
                  <a:latin typeface="微软雅黑" panose="020B0503020204020204" pitchFamily="34" charset="-122"/>
                  <a:ea typeface="微软雅黑" panose="020B0503020204020204" pitchFamily="34" charset="-122"/>
                  <a:cs typeface="华文黑体" pitchFamily="2" charset="-122"/>
                </a:rPr>
                <a:t>添加标题</a:t>
              </a:r>
              <a:endParaRPr lang="zh-CN" altLang="en-US" dirty="0">
                <a:solidFill>
                  <a:schemeClr val="accent1"/>
                </a:solidFill>
                <a:latin typeface="微软雅黑" panose="020B0503020204020204" pitchFamily="34" charset="-122"/>
                <a:ea typeface="微软雅黑" panose="020B0503020204020204" pitchFamily="34" charset="-122"/>
                <a:cs typeface="华文黑体" pitchFamily="2" charset="-122"/>
              </a:endParaRPr>
            </a:p>
          </p:txBody>
        </p:sp>
      </p:grpSp>
      <p:grpSp>
        <p:nvGrpSpPr>
          <p:cNvPr id="30" name="组合 29"/>
          <p:cNvGrpSpPr/>
          <p:nvPr/>
        </p:nvGrpSpPr>
        <p:grpSpPr>
          <a:xfrm>
            <a:off x="9757223" y="3328049"/>
            <a:ext cx="3001986" cy="950942"/>
            <a:chOff x="6084168" y="2476480"/>
            <a:chExt cx="1669538" cy="655223"/>
          </a:xfrm>
        </p:grpSpPr>
        <p:sp>
          <p:nvSpPr>
            <p:cNvPr id="23" name="TextBox 22"/>
            <p:cNvSpPr txBox="1"/>
            <p:nvPr/>
          </p:nvSpPr>
          <p:spPr>
            <a:xfrm>
              <a:off x="6084168" y="2764837"/>
              <a:ext cx="1669538" cy="366866"/>
            </a:xfrm>
            <a:prstGeom prst="rect">
              <a:avLst/>
            </a:prstGeom>
            <a:noFill/>
          </p:spPr>
          <p:txBody>
            <a:bodyPr wrap="square" lIns="91431" tIns="45715" rIns="91431" bIns="45715" rtlCol="0">
              <a:spAutoFit/>
            </a:bodyPr>
            <a:lstStyle/>
            <a:p>
              <a:pPr>
                <a:lnSpc>
                  <a:spcPct val="130000"/>
                </a:lnSpc>
              </a:pPr>
              <a:r>
                <a:rPr lang="zh-CN" altLang="en-US" sz="1100" dirty="0">
                  <a:solidFill>
                    <a:schemeClr val="bg2"/>
                  </a:solidFill>
                  <a:latin typeface="微软雅黑" panose="020B0503020204020204" pitchFamily="34" charset="-122"/>
                  <a:ea typeface="微软雅黑" panose="020B0503020204020204" pitchFamily="34" charset="-122"/>
                </a:rPr>
                <a:t>您的内容打在这里，或者通过您的内容打在这里，或者您的内容打在这里，</a:t>
              </a:r>
              <a:endParaRPr lang="zh-CN" altLang="en-US" sz="1100" dirty="0">
                <a:solidFill>
                  <a:schemeClr val="bg2"/>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6109640" y="2476480"/>
              <a:ext cx="1008112" cy="381718"/>
            </a:xfrm>
            <a:prstGeom prst="rect">
              <a:avLst/>
            </a:prstGeom>
            <a:noFill/>
          </p:spPr>
          <p:txBody>
            <a:bodyPr wrap="square" lIns="91431" tIns="0" rIns="91431" bIns="0" rtlCol="0" anchor="t">
              <a:spAutoFit/>
            </a:bodyPr>
            <a:lstStyle/>
            <a:p>
              <a:pPr>
                <a:lnSpc>
                  <a:spcPct val="150000"/>
                </a:lnSpc>
              </a:pPr>
              <a:r>
                <a:rPr lang="zh-CN" altLang="en-US" dirty="0">
                  <a:solidFill>
                    <a:schemeClr val="accent1"/>
                  </a:solidFill>
                  <a:latin typeface="微软雅黑" panose="020B0503020204020204" pitchFamily="34" charset="-122"/>
                  <a:ea typeface="微软雅黑" panose="020B0503020204020204" pitchFamily="34" charset="-122"/>
                  <a:cs typeface="华文黑体" pitchFamily="2" charset="-122"/>
                </a:rPr>
                <a:t>添加标题</a:t>
              </a:r>
              <a:endParaRPr lang="zh-CN" altLang="en-US" dirty="0">
                <a:solidFill>
                  <a:schemeClr val="accent1"/>
                </a:solidFill>
                <a:latin typeface="微软雅黑" panose="020B0503020204020204" pitchFamily="34" charset="-122"/>
                <a:ea typeface="微软雅黑" panose="020B0503020204020204" pitchFamily="34" charset="-122"/>
                <a:cs typeface="华文黑体" pitchFamily="2" charset="-122"/>
              </a:endParaRPr>
            </a:p>
          </p:txBody>
        </p:sp>
      </p:grpSp>
      <p:grpSp>
        <p:nvGrpSpPr>
          <p:cNvPr id="31" name="组合 30"/>
          <p:cNvGrpSpPr/>
          <p:nvPr/>
        </p:nvGrpSpPr>
        <p:grpSpPr>
          <a:xfrm>
            <a:off x="9757223" y="4552197"/>
            <a:ext cx="3001986" cy="972261"/>
            <a:chOff x="6084168" y="3696503"/>
            <a:chExt cx="1669538" cy="669911"/>
          </a:xfrm>
        </p:grpSpPr>
        <p:sp>
          <p:nvSpPr>
            <p:cNvPr id="25" name="TextBox 24"/>
            <p:cNvSpPr txBox="1"/>
            <p:nvPr/>
          </p:nvSpPr>
          <p:spPr>
            <a:xfrm>
              <a:off x="6084168" y="3999547"/>
              <a:ext cx="1669538" cy="366867"/>
            </a:xfrm>
            <a:prstGeom prst="rect">
              <a:avLst/>
            </a:prstGeom>
            <a:noFill/>
          </p:spPr>
          <p:txBody>
            <a:bodyPr wrap="square" lIns="91431" tIns="45715" rIns="91431" bIns="45715" rtlCol="0">
              <a:spAutoFit/>
            </a:bodyPr>
            <a:lstStyle/>
            <a:p>
              <a:pPr>
                <a:lnSpc>
                  <a:spcPct val="130000"/>
                </a:lnSpc>
              </a:pPr>
              <a:r>
                <a:rPr lang="zh-CN" altLang="en-US" sz="1100" dirty="0">
                  <a:solidFill>
                    <a:schemeClr val="bg2"/>
                  </a:solidFill>
                  <a:latin typeface="微软雅黑" panose="020B0503020204020204" pitchFamily="34" charset="-122"/>
                  <a:ea typeface="微软雅黑" panose="020B0503020204020204" pitchFamily="34" charset="-122"/>
                </a:rPr>
                <a:t>您的内容打在这里，或者通过您的内容打在这里，或者您的内容打在这里，</a:t>
              </a:r>
              <a:endParaRPr lang="zh-CN" altLang="en-US" sz="1100" dirty="0">
                <a:solidFill>
                  <a:schemeClr val="bg2"/>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6094400" y="3696503"/>
              <a:ext cx="1008112" cy="381719"/>
            </a:xfrm>
            <a:prstGeom prst="rect">
              <a:avLst/>
            </a:prstGeom>
            <a:noFill/>
          </p:spPr>
          <p:txBody>
            <a:bodyPr wrap="square" lIns="91431" tIns="0" rIns="91431" bIns="0" rtlCol="0" anchor="t">
              <a:spAutoFit/>
            </a:bodyPr>
            <a:lstStyle/>
            <a:p>
              <a:pPr>
                <a:lnSpc>
                  <a:spcPct val="150000"/>
                </a:lnSpc>
              </a:pPr>
              <a:r>
                <a:rPr lang="zh-CN" altLang="en-US" dirty="0">
                  <a:solidFill>
                    <a:schemeClr val="accent1"/>
                  </a:solidFill>
                  <a:latin typeface="微软雅黑" panose="020B0503020204020204" pitchFamily="34" charset="-122"/>
                  <a:ea typeface="微软雅黑" panose="020B0503020204020204" pitchFamily="34" charset="-122"/>
                  <a:cs typeface="华文黑体" pitchFamily="2" charset="-122"/>
                </a:rPr>
                <a:t>添加标题</a:t>
              </a:r>
              <a:endParaRPr lang="zh-CN" altLang="en-US" dirty="0">
                <a:solidFill>
                  <a:schemeClr val="accent1"/>
                </a:solidFill>
                <a:latin typeface="微软雅黑" panose="020B0503020204020204" pitchFamily="34" charset="-122"/>
                <a:ea typeface="微软雅黑" panose="020B0503020204020204" pitchFamily="34" charset="-122"/>
                <a:cs typeface="华文黑体" pitchFamily="2" charset="-122"/>
              </a:endParaRPr>
            </a:p>
          </p:txBody>
        </p:sp>
      </p:grpSp>
      <p:sp>
        <p:nvSpPr>
          <p:cNvPr id="27" name="TextBox 26"/>
          <p:cNvSpPr txBox="1"/>
          <p:nvPr/>
        </p:nvSpPr>
        <p:spPr>
          <a:xfrm>
            <a:off x="8670999" y="2291967"/>
            <a:ext cx="739069" cy="616595"/>
          </a:xfrm>
          <a:prstGeom prst="rect">
            <a:avLst/>
          </a:prstGeom>
          <a:noFill/>
        </p:spPr>
        <p:txBody>
          <a:bodyPr wrap="square" lIns="138192" tIns="69096" rIns="138192" bIns="69096" rtlCol="0">
            <a:spAutoFit/>
          </a:bodyPr>
          <a:lstStyle/>
          <a:p>
            <a:r>
              <a:rPr lang="en-US" altLang="zh-CN" sz="3100" dirty="0">
                <a:solidFill>
                  <a:schemeClr val="bg1"/>
                </a:solidFill>
                <a:latin typeface="DFGothic-EB" panose="02010609010101010101" pitchFamily="1" charset="-128"/>
                <a:ea typeface="DFGothic-EB" panose="02010609010101010101" pitchFamily="1" charset="-128"/>
              </a:rPr>
              <a:t>01</a:t>
            </a:r>
            <a:endParaRPr lang="zh-CN" altLang="en-US" sz="3100" dirty="0">
              <a:solidFill>
                <a:schemeClr val="bg1"/>
              </a:solidFill>
              <a:latin typeface="DFGothic-EB" panose="02010609010101010101" pitchFamily="1" charset="-128"/>
              <a:ea typeface="DFGothic-EB" panose="02010609010101010101" pitchFamily="1" charset="-128"/>
            </a:endParaRPr>
          </a:p>
        </p:txBody>
      </p:sp>
      <p:sp>
        <p:nvSpPr>
          <p:cNvPr id="28" name="TextBox 27"/>
          <p:cNvSpPr txBox="1"/>
          <p:nvPr/>
        </p:nvSpPr>
        <p:spPr>
          <a:xfrm>
            <a:off x="8647249" y="3516101"/>
            <a:ext cx="774694" cy="616595"/>
          </a:xfrm>
          <a:prstGeom prst="rect">
            <a:avLst/>
          </a:prstGeom>
          <a:noFill/>
        </p:spPr>
        <p:txBody>
          <a:bodyPr wrap="square" lIns="138192" tIns="69096" rIns="138192" bIns="69096" rtlCol="0">
            <a:spAutoFit/>
          </a:bodyPr>
          <a:lstStyle/>
          <a:p>
            <a:r>
              <a:rPr lang="en-US" altLang="zh-CN" sz="3100" dirty="0">
                <a:solidFill>
                  <a:schemeClr val="bg1"/>
                </a:solidFill>
                <a:latin typeface="DFGothic-EB" panose="02010609010101010101" pitchFamily="1" charset="-128"/>
                <a:ea typeface="DFGothic-EB" panose="02010609010101010101" pitchFamily="1" charset="-128"/>
              </a:rPr>
              <a:t>02</a:t>
            </a:r>
            <a:endParaRPr lang="zh-CN" altLang="en-US" sz="3100" dirty="0">
              <a:solidFill>
                <a:schemeClr val="bg1"/>
              </a:solidFill>
              <a:latin typeface="DFGothic-EB" panose="02010609010101010101" pitchFamily="1" charset="-128"/>
              <a:ea typeface="DFGothic-EB" panose="02010609010101010101" pitchFamily="1" charset="-128"/>
            </a:endParaRPr>
          </a:p>
        </p:txBody>
      </p:sp>
      <p:sp>
        <p:nvSpPr>
          <p:cNvPr id="29" name="TextBox 28"/>
          <p:cNvSpPr txBox="1"/>
          <p:nvPr/>
        </p:nvSpPr>
        <p:spPr>
          <a:xfrm>
            <a:off x="8647249" y="4722671"/>
            <a:ext cx="774694" cy="616595"/>
          </a:xfrm>
          <a:prstGeom prst="rect">
            <a:avLst/>
          </a:prstGeom>
          <a:noFill/>
        </p:spPr>
        <p:txBody>
          <a:bodyPr wrap="square" lIns="138192" tIns="69096" rIns="138192" bIns="69096" rtlCol="0">
            <a:spAutoFit/>
          </a:bodyPr>
          <a:lstStyle/>
          <a:p>
            <a:r>
              <a:rPr lang="en-US" altLang="zh-CN" sz="3100" dirty="0">
                <a:solidFill>
                  <a:schemeClr val="bg1"/>
                </a:solidFill>
                <a:latin typeface="DFGothic-EB" panose="02010609010101010101" pitchFamily="1" charset="-128"/>
                <a:ea typeface="DFGothic-EB" panose="02010609010101010101" pitchFamily="1" charset="-128"/>
              </a:rPr>
              <a:t>03</a:t>
            </a:r>
            <a:endParaRPr lang="zh-CN" altLang="en-US" sz="3100" dirty="0">
              <a:solidFill>
                <a:schemeClr val="bg1"/>
              </a:solidFill>
              <a:latin typeface="DFGothic-EB" panose="02010609010101010101" pitchFamily="1" charset="-128"/>
              <a:ea typeface="DFGothic-EB" panose="02010609010101010101" pitchFamily="1" charset="-128"/>
            </a:endParaRPr>
          </a:p>
        </p:txBody>
      </p:sp>
      <p:grpSp>
        <p:nvGrpSpPr>
          <p:cNvPr id="97" name="组合 96"/>
          <p:cNvGrpSpPr/>
          <p:nvPr/>
        </p:nvGrpSpPr>
        <p:grpSpPr>
          <a:xfrm>
            <a:off x="1079897" y="2429861"/>
            <a:ext cx="6846367" cy="4282567"/>
            <a:chOff x="857224" y="1876434"/>
            <a:chExt cx="3519051" cy="2124076"/>
          </a:xfrm>
        </p:grpSpPr>
        <p:grpSp>
          <p:nvGrpSpPr>
            <p:cNvPr id="98" name="Group 7"/>
            <p:cNvGrpSpPr/>
            <p:nvPr/>
          </p:nvGrpSpPr>
          <p:grpSpPr>
            <a:xfrm>
              <a:off x="857224" y="1876434"/>
              <a:ext cx="3519051" cy="2124076"/>
              <a:chOff x="4901105" y="2090748"/>
              <a:chExt cx="3519051" cy="2124076"/>
            </a:xfrm>
          </p:grpSpPr>
          <p:pic>
            <p:nvPicPr>
              <p:cNvPr id="100" name="Picture 53"/>
              <p:cNvPicPr>
                <a:picLocks noChangeAspect="1"/>
              </p:cNvPicPr>
              <p:nvPr/>
            </p:nvPicPr>
            <p:blipFill>
              <a:blip r:embed="rId1"/>
              <a:srcRect/>
              <a:stretch>
                <a:fillRect/>
              </a:stretch>
            </p:blipFill>
            <p:spPr bwMode="auto">
              <a:xfrm>
                <a:off x="4901105" y="2090748"/>
                <a:ext cx="3519051" cy="2124076"/>
              </a:xfrm>
              <a:prstGeom prst="rect">
                <a:avLst/>
              </a:prstGeom>
              <a:noFill/>
              <a:ln w="9525">
                <a:noFill/>
                <a:miter lim="800000"/>
                <a:headEnd/>
                <a:tailEnd/>
              </a:ln>
            </p:spPr>
          </p:pic>
          <p:sp>
            <p:nvSpPr>
              <p:cNvPr id="101" name="Rectangle 9"/>
              <p:cNvSpPr/>
              <p:nvPr/>
            </p:nvSpPr>
            <p:spPr>
              <a:xfrm>
                <a:off x="5330923" y="2195514"/>
                <a:ext cx="2675358" cy="1674094"/>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99" name="图片 98"/>
            <p:cNvPicPr>
              <a:picLocks noChangeAspect="1"/>
            </p:cNvPicPr>
            <p:nvPr/>
          </p:nvPicPr>
          <p:blipFill>
            <a:blip r:embed="rId3" cstate="print">
              <a:extLst>
                <a:ext uri="{28A0092B-C50C-407E-A947-70E740481C1C}">
                  <a14:useLocalDpi xmlns:a14="http://schemas.microsoft.com/office/drawing/2010/main" val="0"/>
                </a:ext>
              </a:extLst>
            </a:blip>
            <a:srcRect t="8663" r="811" b="6467"/>
            <a:stretch>
              <a:fillRect/>
            </a:stretch>
          </p:blipFill>
          <p:spPr>
            <a:xfrm>
              <a:off x="1287042" y="1981200"/>
              <a:ext cx="2675358" cy="1713148"/>
            </a:xfrm>
            <a:custGeom>
              <a:avLst/>
              <a:gdLst>
                <a:gd name="connsiteX0" fmla="*/ 0 w 6715140"/>
                <a:gd name="connsiteY0" fmla="*/ 0 h 3214710"/>
                <a:gd name="connsiteX1" fmla="*/ 6715140 w 6715140"/>
                <a:gd name="connsiteY1" fmla="*/ 0 h 3214710"/>
                <a:gd name="connsiteX2" fmla="*/ 6715140 w 6715140"/>
                <a:gd name="connsiteY2" fmla="*/ 3214710 h 3214710"/>
                <a:gd name="connsiteX3" fmla="*/ 0 w 6715140"/>
                <a:gd name="connsiteY3" fmla="*/ 3214710 h 3214710"/>
              </a:gdLst>
              <a:ahLst/>
              <a:cxnLst>
                <a:cxn ang="0">
                  <a:pos x="connsiteX0" y="connsiteY0"/>
                </a:cxn>
                <a:cxn ang="0">
                  <a:pos x="connsiteX1" y="connsiteY1"/>
                </a:cxn>
                <a:cxn ang="0">
                  <a:pos x="connsiteX2" y="connsiteY2"/>
                </a:cxn>
                <a:cxn ang="0">
                  <a:pos x="connsiteX3" y="connsiteY3"/>
                </a:cxn>
              </a:cxnLst>
              <a:rect l="l" t="t" r="r" b="b"/>
              <a:pathLst>
                <a:path w="6715140" h="3214710">
                  <a:moveTo>
                    <a:pt x="0" y="0"/>
                  </a:moveTo>
                  <a:lnTo>
                    <a:pt x="6715140" y="0"/>
                  </a:lnTo>
                  <a:lnTo>
                    <a:pt x="6715140" y="3214710"/>
                  </a:lnTo>
                  <a:lnTo>
                    <a:pt x="0" y="3214710"/>
                  </a:lnTo>
                  <a:close/>
                </a:path>
              </a:pathLst>
            </a:custGeom>
          </p:spPr>
        </p:pic>
      </p:grpSp>
      <p:sp>
        <p:nvSpPr>
          <p:cNvPr id="42" name="Rectangle 19"/>
          <p:cNvSpPr>
            <a:spLocks noChangeArrowheads="1"/>
          </p:cNvSpPr>
          <p:nvPr/>
        </p:nvSpPr>
        <p:spPr bwMode="auto">
          <a:xfrm>
            <a:off x="46852928" y="12268741"/>
            <a:ext cx="6822380" cy="81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53200">
                <a:solidFill>
                  <a:srgbClr val="231915"/>
                </a:solidFill>
                <a:latin typeface="思源黑体 CN Normal" pitchFamily="34" charset="-122"/>
                <a:ea typeface="思源黑体 CN Normal" pitchFamily="34" charset="-122"/>
              </a:rPr>
              <a:t>年</a:t>
            </a:r>
            <a:endParaRPr lang="zh-CN" altLang="zh-CN"/>
          </a:p>
        </p:txBody>
      </p:sp>
      <p:sp>
        <p:nvSpPr>
          <p:cNvPr id="43" name="Rectangle 20"/>
          <p:cNvSpPr>
            <a:spLocks noChangeArrowheads="1"/>
          </p:cNvSpPr>
          <p:nvPr/>
        </p:nvSpPr>
        <p:spPr bwMode="auto">
          <a:xfrm>
            <a:off x="53840725" y="12268741"/>
            <a:ext cx="6822380" cy="81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53200">
                <a:solidFill>
                  <a:srgbClr val="231915"/>
                </a:solidFill>
                <a:latin typeface="思源黑体 CN Normal" pitchFamily="34" charset="-122"/>
                <a:ea typeface="思源黑体 CN Normal" pitchFamily="34" charset="-122"/>
              </a:rPr>
              <a:t>度</a:t>
            </a:r>
            <a:endParaRPr lang="zh-CN" altLang="zh-CN"/>
          </a:p>
        </p:txBody>
      </p:sp>
      <p:sp>
        <p:nvSpPr>
          <p:cNvPr id="44" name="Rectangle 21"/>
          <p:cNvSpPr>
            <a:spLocks noChangeArrowheads="1"/>
          </p:cNvSpPr>
          <p:nvPr/>
        </p:nvSpPr>
        <p:spPr bwMode="auto">
          <a:xfrm>
            <a:off x="60840402" y="12268741"/>
            <a:ext cx="6822380" cy="81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53200">
                <a:solidFill>
                  <a:srgbClr val="231915"/>
                </a:solidFill>
                <a:latin typeface="思源黑体 CN Normal" pitchFamily="34" charset="-122"/>
                <a:ea typeface="思源黑体 CN Normal" pitchFamily="34" charset="-122"/>
              </a:rPr>
              <a:t>工</a:t>
            </a:r>
            <a:endParaRPr lang="zh-CN" altLang="zh-CN"/>
          </a:p>
        </p:txBody>
      </p:sp>
      <p:sp>
        <p:nvSpPr>
          <p:cNvPr id="45" name="Rectangle 22"/>
          <p:cNvSpPr>
            <a:spLocks noChangeArrowheads="1"/>
          </p:cNvSpPr>
          <p:nvPr/>
        </p:nvSpPr>
        <p:spPr bwMode="auto">
          <a:xfrm>
            <a:off x="67828199" y="12268741"/>
            <a:ext cx="6822380" cy="81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53200">
                <a:solidFill>
                  <a:srgbClr val="231915"/>
                </a:solidFill>
                <a:latin typeface="思源黑体 CN Normal" pitchFamily="34" charset="-122"/>
                <a:ea typeface="思源黑体 CN Normal" pitchFamily="34" charset="-122"/>
              </a:rPr>
              <a:t>作</a:t>
            </a:r>
            <a:endParaRPr lang="zh-CN" altLang="zh-CN"/>
          </a:p>
        </p:txBody>
      </p:sp>
      <p:sp>
        <p:nvSpPr>
          <p:cNvPr id="46" name="Rectangle 23"/>
          <p:cNvSpPr>
            <a:spLocks noChangeArrowheads="1"/>
          </p:cNvSpPr>
          <p:nvPr/>
        </p:nvSpPr>
        <p:spPr bwMode="auto">
          <a:xfrm>
            <a:off x="74818374" y="12268741"/>
            <a:ext cx="6822380" cy="81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53200">
                <a:solidFill>
                  <a:srgbClr val="231915"/>
                </a:solidFill>
                <a:latin typeface="思源黑体 CN Normal" pitchFamily="34" charset="-122"/>
                <a:ea typeface="思源黑体 CN Normal" pitchFamily="34" charset="-122"/>
              </a:rPr>
              <a:t>概</a:t>
            </a:r>
            <a:endParaRPr lang="zh-CN" altLang="zh-CN"/>
          </a:p>
        </p:txBody>
      </p:sp>
      <p:sp>
        <p:nvSpPr>
          <p:cNvPr id="47" name="Rectangle 24"/>
          <p:cNvSpPr>
            <a:spLocks noChangeArrowheads="1"/>
          </p:cNvSpPr>
          <p:nvPr/>
        </p:nvSpPr>
        <p:spPr bwMode="auto">
          <a:xfrm>
            <a:off x="81818047" y="12268741"/>
            <a:ext cx="6822380" cy="81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53200">
                <a:solidFill>
                  <a:srgbClr val="231915"/>
                </a:solidFill>
                <a:latin typeface="思源黑体 CN Normal" pitchFamily="34" charset="-122"/>
                <a:ea typeface="思源黑体 CN Normal" pitchFamily="34" charset="-122"/>
              </a:rPr>
              <a:t>述</a:t>
            </a:r>
            <a:endParaRPr lang="zh-CN" altLang="zh-CN"/>
          </a:p>
        </p:txBody>
      </p:sp>
      <p:sp>
        <p:nvSpPr>
          <p:cNvPr id="48" name="Rectangle 25"/>
          <p:cNvSpPr>
            <a:spLocks noChangeArrowheads="1"/>
          </p:cNvSpPr>
          <p:nvPr/>
        </p:nvSpPr>
        <p:spPr bwMode="auto">
          <a:xfrm>
            <a:off x="95475370" y="12493677"/>
            <a:ext cx="6822380" cy="81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53200">
                <a:solidFill>
                  <a:srgbClr val="231915"/>
                </a:solidFill>
                <a:latin typeface="思源黑体 CN Normal" pitchFamily="34" charset="-122"/>
                <a:ea typeface="思源黑体 CN Normal" pitchFamily="34" charset="-122"/>
              </a:rPr>
              <a:t>年</a:t>
            </a:r>
            <a:endParaRPr lang="zh-CN" altLang="zh-CN"/>
          </a:p>
        </p:txBody>
      </p:sp>
      <p:sp>
        <p:nvSpPr>
          <p:cNvPr id="49" name="Rectangle 26"/>
          <p:cNvSpPr>
            <a:spLocks noChangeArrowheads="1"/>
          </p:cNvSpPr>
          <p:nvPr/>
        </p:nvSpPr>
        <p:spPr bwMode="auto">
          <a:xfrm>
            <a:off x="102463165" y="12493677"/>
            <a:ext cx="6822380" cy="81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53200">
                <a:solidFill>
                  <a:srgbClr val="231915"/>
                </a:solidFill>
                <a:latin typeface="思源黑体 CN Normal" pitchFamily="34" charset="-122"/>
                <a:ea typeface="思源黑体 CN Normal" pitchFamily="34" charset="-122"/>
              </a:rPr>
              <a:t>度</a:t>
            </a:r>
            <a:endParaRPr lang="zh-CN" altLang="zh-CN"/>
          </a:p>
        </p:txBody>
      </p:sp>
      <p:sp>
        <p:nvSpPr>
          <p:cNvPr id="50" name="Rectangle 27"/>
          <p:cNvSpPr>
            <a:spLocks noChangeArrowheads="1"/>
          </p:cNvSpPr>
          <p:nvPr/>
        </p:nvSpPr>
        <p:spPr bwMode="auto">
          <a:xfrm>
            <a:off x="109462842" y="12493677"/>
            <a:ext cx="6822380" cy="81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53200">
                <a:solidFill>
                  <a:srgbClr val="231915"/>
                </a:solidFill>
                <a:latin typeface="思源黑体 CN Normal" pitchFamily="34" charset="-122"/>
                <a:ea typeface="思源黑体 CN Normal" pitchFamily="34" charset="-122"/>
              </a:rPr>
              <a:t>工</a:t>
            </a:r>
            <a:endParaRPr lang="zh-CN" altLang="zh-CN"/>
          </a:p>
        </p:txBody>
      </p:sp>
      <p:sp>
        <p:nvSpPr>
          <p:cNvPr id="51" name="Rectangle 28"/>
          <p:cNvSpPr>
            <a:spLocks noChangeArrowheads="1"/>
          </p:cNvSpPr>
          <p:nvPr/>
        </p:nvSpPr>
        <p:spPr bwMode="auto">
          <a:xfrm>
            <a:off x="116453016" y="12493677"/>
            <a:ext cx="6822380" cy="81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53200">
                <a:solidFill>
                  <a:srgbClr val="231915"/>
                </a:solidFill>
                <a:latin typeface="思源黑体 CN Normal" pitchFamily="34" charset="-122"/>
                <a:ea typeface="思源黑体 CN Normal" pitchFamily="34" charset="-122"/>
              </a:rPr>
              <a:t>作</a:t>
            </a:r>
            <a:endParaRPr lang="zh-CN" altLang="zh-CN"/>
          </a:p>
        </p:txBody>
      </p:sp>
      <p:sp>
        <p:nvSpPr>
          <p:cNvPr id="52" name="Rectangle 29"/>
          <p:cNvSpPr>
            <a:spLocks noChangeArrowheads="1"/>
          </p:cNvSpPr>
          <p:nvPr/>
        </p:nvSpPr>
        <p:spPr bwMode="auto">
          <a:xfrm>
            <a:off x="123440815" y="12493677"/>
            <a:ext cx="6822380" cy="81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53200">
                <a:solidFill>
                  <a:srgbClr val="231915"/>
                </a:solidFill>
                <a:latin typeface="思源黑体 CN Normal" pitchFamily="34" charset="-122"/>
                <a:ea typeface="思源黑体 CN Normal" pitchFamily="34" charset="-122"/>
              </a:rPr>
              <a:t>概</a:t>
            </a:r>
            <a:endParaRPr lang="zh-CN" altLang="zh-CN"/>
          </a:p>
        </p:txBody>
      </p:sp>
      <p:sp>
        <p:nvSpPr>
          <p:cNvPr id="53" name="Rectangle 30"/>
          <p:cNvSpPr>
            <a:spLocks noChangeArrowheads="1"/>
          </p:cNvSpPr>
          <p:nvPr/>
        </p:nvSpPr>
        <p:spPr bwMode="auto">
          <a:xfrm>
            <a:off x="130440489" y="12493677"/>
            <a:ext cx="6822380" cy="81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53200">
                <a:solidFill>
                  <a:srgbClr val="231915"/>
                </a:solidFill>
                <a:latin typeface="思源黑体 CN Normal" pitchFamily="34" charset="-122"/>
                <a:ea typeface="思源黑体 CN Normal" pitchFamily="34" charset="-122"/>
              </a:rPr>
              <a:t>述</a:t>
            </a:r>
            <a:endParaRPr lang="zh-CN" altLang="zh-CN"/>
          </a:p>
        </p:txBody>
      </p:sp>
      <p:sp>
        <p:nvSpPr>
          <p:cNvPr id="54" name="Rectangle 31"/>
          <p:cNvSpPr>
            <a:spLocks noChangeArrowheads="1"/>
          </p:cNvSpPr>
          <p:nvPr/>
        </p:nvSpPr>
        <p:spPr bwMode="auto">
          <a:xfrm>
            <a:off x="144097810" y="12493677"/>
            <a:ext cx="6822380" cy="81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53200">
                <a:solidFill>
                  <a:srgbClr val="231915"/>
                </a:solidFill>
                <a:latin typeface="思源黑体 CN Normal" pitchFamily="34" charset="-122"/>
                <a:ea typeface="思源黑体 CN Normal" pitchFamily="34" charset="-122"/>
              </a:rPr>
              <a:t>年</a:t>
            </a:r>
            <a:endParaRPr lang="zh-CN" altLang="zh-CN"/>
          </a:p>
        </p:txBody>
      </p:sp>
      <p:sp>
        <p:nvSpPr>
          <p:cNvPr id="55" name="Rectangle 32"/>
          <p:cNvSpPr>
            <a:spLocks noChangeArrowheads="1"/>
          </p:cNvSpPr>
          <p:nvPr/>
        </p:nvSpPr>
        <p:spPr bwMode="auto">
          <a:xfrm>
            <a:off x="151087984" y="12493677"/>
            <a:ext cx="6822380" cy="81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53200">
                <a:solidFill>
                  <a:srgbClr val="231915"/>
                </a:solidFill>
                <a:latin typeface="思源黑体 CN Normal" pitchFamily="34" charset="-122"/>
                <a:ea typeface="思源黑体 CN Normal" pitchFamily="34" charset="-122"/>
              </a:rPr>
              <a:t>度</a:t>
            </a:r>
            <a:endParaRPr lang="zh-CN" altLang="zh-CN"/>
          </a:p>
        </p:txBody>
      </p:sp>
      <p:sp>
        <p:nvSpPr>
          <p:cNvPr id="59" name="Rectangle 33"/>
          <p:cNvSpPr>
            <a:spLocks noChangeArrowheads="1"/>
          </p:cNvSpPr>
          <p:nvPr/>
        </p:nvSpPr>
        <p:spPr bwMode="auto">
          <a:xfrm>
            <a:off x="158087661" y="12493677"/>
            <a:ext cx="6822380" cy="81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53200">
                <a:solidFill>
                  <a:srgbClr val="231915"/>
                </a:solidFill>
                <a:latin typeface="思源黑体 CN Normal" pitchFamily="34" charset="-122"/>
                <a:ea typeface="思源黑体 CN Normal" pitchFamily="34" charset="-122"/>
              </a:rPr>
              <a:t>工</a:t>
            </a:r>
            <a:endParaRPr lang="zh-CN" altLang="zh-CN"/>
          </a:p>
        </p:txBody>
      </p:sp>
      <p:sp>
        <p:nvSpPr>
          <p:cNvPr id="60" name="Rectangle 34"/>
          <p:cNvSpPr>
            <a:spLocks noChangeArrowheads="1"/>
          </p:cNvSpPr>
          <p:nvPr/>
        </p:nvSpPr>
        <p:spPr bwMode="auto">
          <a:xfrm>
            <a:off x="165075458" y="12493677"/>
            <a:ext cx="6822380" cy="81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53200">
                <a:solidFill>
                  <a:srgbClr val="231915"/>
                </a:solidFill>
                <a:latin typeface="思源黑体 CN Normal" pitchFamily="34" charset="-122"/>
                <a:ea typeface="思源黑体 CN Normal" pitchFamily="34" charset="-122"/>
              </a:rPr>
              <a:t>作</a:t>
            </a:r>
            <a:endParaRPr lang="zh-CN" altLang="zh-CN"/>
          </a:p>
        </p:txBody>
      </p:sp>
      <p:sp>
        <p:nvSpPr>
          <p:cNvPr id="61" name="Rectangle 35"/>
          <p:cNvSpPr>
            <a:spLocks noChangeArrowheads="1"/>
          </p:cNvSpPr>
          <p:nvPr/>
        </p:nvSpPr>
        <p:spPr bwMode="auto">
          <a:xfrm>
            <a:off x="172063258" y="12493677"/>
            <a:ext cx="6822380" cy="81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53200">
                <a:solidFill>
                  <a:srgbClr val="231915"/>
                </a:solidFill>
                <a:latin typeface="思源黑体 CN Normal" pitchFamily="34" charset="-122"/>
                <a:ea typeface="思源黑体 CN Normal" pitchFamily="34" charset="-122"/>
              </a:rPr>
              <a:t>概</a:t>
            </a:r>
            <a:endParaRPr lang="zh-CN" altLang="zh-CN"/>
          </a:p>
        </p:txBody>
      </p:sp>
      <p:sp>
        <p:nvSpPr>
          <p:cNvPr id="62" name="Rectangle 36"/>
          <p:cNvSpPr>
            <a:spLocks noChangeArrowheads="1"/>
          </p:cNvSpPr>
          <p:nvPr/>
        </p:nvSpPr>
        <p:spPr bwMode="auto">
          <a:xfrm>
            <a:off x="179062930" y="12493677"/>
            <a:ext cx="6822380" cy="81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53200">
                <a:solidFill>
                  <a:srgbClr val="231915"/>
                </a:solidFill>
                <a:latin typeface="思源黑体 CN Normal" pitchFamily="34" charset="-122"/>
                <a:ea typeface="思源黑体 CN Normal" pitchFamily="34" charset="-122"/>
              </a:rPr>
              <a:t>述</a:t>
            </a:r>
            <a:endParaRPr lang="zh-CN" altLang="zh-CN"/>
          </a:p>
        </p:txBody>
      </p:sp>
      <p:sp>
        <p:nvSpPr>
          <p:cNvPr id="63" name="Rectangle 37"/>
          <p:cNvSpPr>
            <a:spLocks noChangeArrowheads="1"/>
          </p:cNvSpPr>
          <p:nvPr/>
        </p:nvSpPr>
        <p:spPr bwMode="auto">
          <a:xfrm>
            <a:off x="192722628" y="12493677"/>
            <a:ext cx="6822380" cy="81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53200">
                <a:solidFill>
                  <a:srgbClr val="231915"/>
                </a:solidFill>
                <a:latin typeface="思源黑体 CN Normal" pitchFamily="34" charset="-122"/>
                <a:ea typeface="思源黑体 CN Normal" pitchFamily="34" charset="-122"/>
              </a:rPr>
              <a:t>年</a:t>
            </a:r>
            <a:endParaRPr lang="zh-CN" altLang="zh-CN"/>
          </a:p>
        </p:txBody>
      </p:sp>
      <p:sp>
        <p:nvSpPr>
          <p:cNvPr id="64" name="Rectangle 38"/>
          <p:cNvSpPr>
            <a:spLocks noChangeArrowheads="1"/>
          </p:cNvSpPr>
          <p:nvPr/>
        </p:nvSpPr>
        <p:spPr bwMode="auto">
          <a:xfrm>
            <a:off x="199710426" y="12493677"/>
            <a:ext cx="6822380" cy="81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53200">
                <a:solidFill>
                  <a:srgbClr val="231915"/>
                </a:solidFill>
                <a:latin typeface="思源黑体 CN Normal" pitchFamily="34" charset="-122"/>
                <a:ea typeface="思源黑体 CN Normal" pitchFamily="34" charset="-122"/>
              </a:rPr>
              <a:t>度</a:t>
            </a:r>
            <a:endParaRPr lang="zh-CN" altLang="zh-CN"/>
          </a:p>
        </p:txBody>
      </p:sp>
      <p:sp>
        <p:nvSpPr>
          <p:cNvPr id="65" name="Rectangle 39"/>
          <p:cNvSpPr>
            <a:spLocks noChangeArrowheads="1"/>
          </p:cNvSpPr>
          <p:nvPr/>
        </p:nvSpPr>
        <p:spPr bwMode="auto">
          <a:xfrm>
            <a:off x="206710102" y="12493677"/>
            <a:ext cx="6822380" cy="81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53200">
                <a:solidFill>
                  <a:srgbClr val="231915"/>
                </a:solidFill>
                <a:latin typeface="思源黑体 CN Normal" pitchFamily="34" charset="-122"/>
                <a:ea typeface="思源黑体 CN Normal" pitchFamily="34" charset="-122"/>
              </a:rPr>
              <a:t>工</a:t>
            </a:r>
            <a:endParaRPr lang="zh-CN" altLang="zh-CN"/>
          </a:p>
        </p:txBody>
      </p:sp>
      <p:sp>
        <p:nvSpPr>
          <p:cNvPr id="66" name="Rectangle 40"/>
          <p:cNvSpPr>
            <a:spLocks noChangeArrowheads="1"/>
          </p:cNvSpPr>
          <p:nvPr/>
        </p:nvSpPr>
        <p:spPr bwMode="auto">
          <a:xfrm>
            <a:off x="213697899" y="12493677"/>
            <a:ext cx="6822380" cy="81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53200">
                <a:solidFill>
                  <a:srgbClr val="231915"/>
                </a:solidFill>
                <a:latin typeface="思源黑体 CN Normal" pitchFamily="34" charset="-122"/>
                <a:ea typeface="思源黑体 CN Normal" pitchFamily="34" charset="-122"/>
              </a:rPr>
              <a:t>作</a:t>
            </a:r>
            <a:endParaRPr lang="zh-CN" altLang="zh-CN"/>
          </a:p>
        </p:txBody>
      </p:sp>
      <p:sp>
        <p:nvSpPr>
          <p:cNvPr id="67" name="Rectangle 41"/>
          <p:cNvSpPr>
            <a:spLocks noChangeArrowheads="1"/>
          </p:cNvSpPr>
          <p:nvPr/>
        </p:nvSpPr>
        <p:spPr bwMode="auto">
          <a:xfrm>
            <a:off x="220685697" y="12493677"/>
            <a:ext cx="6822380" cy="81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53200">
                <a:solidFill>
                  <a:srgbClr val="231915"/>
                </a:solidFill>
                <a:latin typeface="思源黑体 CN Normal" pitchFamily="34" charset="-122"/>
                <a:ea typeface="思源黑体 CN Normal" pitchFamily="34" charset="-122"/>
              </a:rPr>
              <a:t>概</a:t>
            </a:r>
            <a:endParaRPr lang="zh-CN" altLang="zh-CN"/>
          </a:p>
        </p:txBody>
      </p:sp>
      <p:sp>
        <p:nvSpPr>
          <p:cNvPr id="68" name="Rectangle 42"/>
          <p:cNvSpPr>
            <a:spLocks noChangeArrowheads="1"/>
          </p:cNvSpPr>
          <p:nvPr/>
        </p:nvSpPr>
        <p:spPr bwMode="auto">
          <a:xfrm>
            <a:off x="227685371" y="12493677"/>
            <a:ext cx="6822380" cy="81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53200">
                <a:solidFill>
                  <a:srgbClr val="231915"/>
                </a:solidFill>
                <a:latin typeface="思源黑体 CN Normal" pitchFamily="34" charset="-122"/>
                <a:ea typeface="思源黑体 CN Normal" pitchFamily="34" charset="-122"/>
              </a:rPr>
              <a:t>述</a:t>
            </a:r>
            <a:endParaRPr lang="zh-CN" altLang="zh-CN"/>
          </a:p>
        </p:txBody>
      </p:sp>
      <p:sp>
        <p:nvSpPr>
          <p:cNvPr id="71" name="Rectangle 43"/>
          <p:cNvSpPr>
            <a:spLocks noChangeArrowheads="1"/>
          </p:cNvSpPr>
          <p:nvPr/>
        </p:nvSpPr>
        <p:spPr bwMode="auto">
          <a:xfrm>
            <a:off x="241345067" y="12493677"/>
            <a:ext cx="6822380" cy="81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53200">
                <a:solidFill>
                  <a:srgbClr val="231915"/>
                </a:solidFill>
                <a:latin typeface="思源黑体 CN Normal" pitchFamily="34" charset="-122"/>
                <a:ea typeface="思源黑体 CN Normal" pitchFamily="34" charset="-122"/>
              </a:rPr>
              <a:t>年</a:t>
            </a:r>
            <a:endParaRPr lang="zh-CN" altLang="zh-CN"/>
          </a:p>
        </p:txBody>
      </p:sp>
      <p:sp>
        <p:nvSpPr>
          <p:cNvPr id="72" name="Rectangle 44"/>
          <p:cNvSpPr>
            <a:spLocks noChangeArrowheads="1"/>
          </p:cNvSpPr>
          <p:nvPr/>
        </p:nvSpPr>
        <p:spPr bwMode="auto">
          <a:xfrm>
            <a:off x="248332866" y="12493677"/>
            <a:ext cx="6822380" cy="81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53200">
                <a:solidFill>
                  <a:srgbClr val="231915"/>
                </a:solidFill>
                <a:latin typeface="思源黑体 CN Normal" pitchFamily="34" charset="-122"/>
                <a:ea typeface="思源黑体 CN Normal" pitchFamily="34" charset="-122"/>
              </a:rPr>
              <a:t>度</a:t>
            </a:r>
            <a:endParaRPr lang="zh-CN" altLang="zh-CN"/>
          </a:p>
        </p:txBody>
      </p:sp>
      <p:sp>
        <p:nvSpPr>
          <p:cNvPr id="73" name="Rectangle 45"/>
          <p:cNvSpPr>
            <a:spLocks noChangeArrowheads="1"/>
          </p:cNvSpPr>
          <p:nvPr/>
        </p:nvSpPr>
        <p:spPr bwMode="auto">
          <a:xfrm>
            <a:off x="255332540" y="12493677"/>
            <a:ext cx="6822380" cy="81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53200">
                <a:solidFill>
                  <a:srgbClr val="231915"/>
                </a:solidFill>
                <a:latin typeface="思源黑体 CN Normal" pitchFamily="34" charset="-122"/>
                <a:ea typeface="思源黑体 CN Normal" pitchFamily="34" charset="-122"/>
              </a:rPr>
              <a:t>工</a:t>
            </a:r>
            <a:endParaRPr lang="zh-CN" altLang="zh-CN"/>
          </a:p>
        </p:txBody>
      </p:sp>
      <p:sp>
        <p:nvSpPr>
          <p:cNvPr id="77" name="Rectangle 46"/>
          <p:cNvSpPr>
            <a:spLocks noChangeArrowheads="1"/>
          </p:cNvSpPr>
          <p:nvPr/>
        </p:nvSpPr>
        <p:spPr bwMode="auto">
          <a:xfrm>
            <a:off x="262320340" y="12493677"/>
            <a:ext cx="6822380" cy="81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53200">
                <a:solidFill>
                  <a:srgbClr val="231915"/>
                </a:solidFill>
                <a:latin typeface="思源黑体 CN Normal" pitchFamily="34" charset="-122"/>
                <a:ea typeface="思源黑体 CN Normal" pitchFamily="34" charset="-122"/>
              </a:rPr>
              <a:t>作</a:t>
            </a:r>
            <a:endParaRPr lang="zh-CN" altLang="zh-CN"/>
          </a:p>
        </p:txBody>
      </p:sp>
      <p:sp>
        <p:nvSpPr>
          <p:cNvPr id="83" name="Rectangle 47"/>
          <p:cNvSpPr>
            <a:spLocks noChangeArrowheads="1"/>
          </p:cNvSpPr>
          <p:nvPr/>
        </p:nvSpPr>
        <p:spPr bwMode="auto">
          <a:xfrm>
            <a:off x="269308139" y="12493677"/>
            <a:ext cx="6822380" cy="81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53200">
                <a:solidFill>
                  <a:srgbClr val="231915"/>
                </a:solidFill>
                <a:latin typeface="思源黑体 CN Normal" pitchFamily="34" charset="-122"/>
                <a:ea typeface="思源黑体 CN Normal" pitchFamily="34" charset="-122"/>
              </a:rPr>
              <a:t>概</a:t>
            </a:r>
            <a:endParaRPr lang="zh-CN" altLang="zh-CN"/>
          </a:p>
        </p:txBody>
      </p:sp>
      <p:sp>
        <p:nvSpPr>
          <p:cNvPr id="84" name="Rectangle 48"/>
          <p:cNvSpPr>
            <a:spLocks noChangeArrowheads="1"/>
          </p:cNvSpPr>
          <p:nvPr/>
        </p:nvSpPr>
        <p:spPr bwMode="auto">
          <a:xfrm>
            <a:off x="276307813" y="12493677"/>
            <a:ext cx="6822380" cy="81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r>
              <a:rPr lang="zh-CN" altLang="zh-CN" sz="53200">
                <a:solidFill>
                  <a:srgbClr val="231915"/>
                </a:solidFill>
                <a:latin typeface="思源黑体 CN Normal" pitchFamily="34" charset="-122"/>
                <a:ea typeface="思源黑体 CN Normal" pitchFamily="34" charset="-122"/>
              </a:rPr>
              <a:t>述</a:t>
            </a:r>
            <a:endParaRPr lang="zh-CN" altLang="zh-CN"/>
          </a:p>
        </p:txBody>
      </p:sp>
      <p:sp>
        <p:nvSpPr>
          <p:cNvPr id="86" name="Line 50"/>
          <p:cNvSpPr>
            <a:spLocks noChangeShapeType="1"/>
          </p:cNvSpPr>
          <p:nvPr/>
        </p:nvSpPr>
        <p:spPr bwMode="auto">
          <a:xfrm flipV="1">
            <a:off x="35034003" y="34151007"/>
            <a:ext cx="262543607" cy="70904"/>
          </a:xfrm>
          <a:prstGeom prst="line">
            <a:avLst/>
          </a:prstGeom>
          <a:noFill/>
          <a:ln w="152400" cap="flat">
            <a:solidFill>
              <a:srgbClr val="231915"/>
            </a:solidFill>
            <a:prstDash val="solid"/>
            <a:miter lim="800000"/>
          </a:ln>
          <a:extLst>
            <a:ext uri="{909E8E84-426E-40DD-AFC4-6F175D3DCCD1}">
              <a14:hiddenFill xmlns:a14="http://schemas.microsoft.com/office/drawing/2010/main">
                <a:noFill/>
              </a14:hiddenFill>
            </a:ext>
          </a:extLst>
        </p:spPr>
        <p:txBody>
          <a:bodyPr vert="horz" wrap="square" lIns="138192" tIns="69096" rIns="138192" bIns="69096" numCol="1" anchor="t" anchorCtr="0" compatLnSpc="1"/>
          <a:lstStyle/>
          <a:p>
            <a:endParaRPr lang="zh-CN" altLang="en-US"/>
          </a:p>
        </p:txBody>
      </p:sp>
      <p:sp>
        <p:nvSpPr>
          <p:cNvPr id="88" name="Freeform 51"/>
          <p:cNvSpPr/>
          <p:nvPr/>
        </p:nvSpPr>
        <p:spPr bwMode="auto">
          <a:xfrm>
            <a:off x="110491304" y="66243373"/>
            <a:ext cx="196549051" cy="27574101"/>
          </a:xfrm>
          <a:custGeom>
            <a:avLst/>
            <a:gdLst>
              <a:gd name="T0" fmla="*/ 0 w 17241"/>
              <a:gd name="T1" fmla="*/ 0 h 2350"/>
              <a:gd name="T2" fmla="*/ 16165 w 17241"/>
              <a:gd name="T3" fmla="*/ 0 h 2350"/>
              <a:gd name="T4" fmla="*/ 17241 w 17241"/>
              <a:gd name="T5" fmla="*/ 2350 h 2350"/>
              <a:gd name="T6" fmla="*/ 0 w 17241"/>
              <a:gd name="T7" fmla="*/ 2350 h 2350"/>
              <a:gd name="T8" fmla="*/ 0 w 17241"/>
              <a:gd name="T9" fmla="*/ 0 h 2350"/>
            </a:gdLst>
            <a:ahLst/>
            <a:cxnLst>
              <a:cxn ang="0">
                <a:pos x="T0" y="T1"/>
              </a:cxn>
              <a:cxn ang="0">
                <a:pos x="T2" y="T3"/>
              </a:cxn>
              <a:cxn ang="0">
                <a:pos x="T4" y="T5"/>
              </a:cxn>
              <a:cxn ang="0">
                <a:pos x="T6" y="T7"/>
              </a:cxn>
              <a:cxn ang="0">
                <a:pos x="T8" y="T9"/>
              </a:cxn>
            </a:cxnLst>
            <a:rect l="0" t="0" r="r" b="b"/>
            <a:pathLst>
              <a:path w="17241" h="2350">
                <a:moveTo>
                  <a:pt x="0" y="0"/>
                </a:moveTo>
                <a:lnTo>
                  <a:pt x="16165" y="0"/>
                </a:lnTo>
                <a:lnTo>
                  <a:pt x="17241" y="2350"/>
                </a:lnTo>
                <a:lnTo>
                  <a:pt x="0" y="2350"/>
                </a:lnTo>
                <a:lnTo>
                  <a:pt x="0" y="0"/>
                </a:lnTo>
                <a:close/>
              </a:path>
            </a:pathLst>
          </a:custGeom>
          <a:noFill/>
          <a:ln w="152400" cap="flat">
            <a:solidFill>
              <a:srgbClr val="231915"/>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38192" tIns="69096" rIns="138192" bIns="69096" numCol="1" anchor="t" anchorCtr="0" compatLnSpc="1"/>
          <a:lstStyle/>
          <a:p>
            <a:endParaRPr lang="zh-CN" altLang="en-US"/>
          </a:p>
        </p:txBody>
      </p:sp>
      <p:grpSp>
        <p:nvGrpSpPr>
          <p:cNvPr id="90" name="组合 89"/>
          <p:cNvGrpSpPr/>
          <p:nvPr/>
        </p:nvGrpSpPr>
        <p:grpSpPr>
          <a:xfrm>
            <a:off x="8547065" y="5708917"/>
            <a:ext cx="881918" cy="907816"/>
            <a:chOff x="1463339" y="1072758"/>
            <a:chExt cx="1546058" cy="1546058"/>
          </a:xfrm>
          <a:effectLst>
            <a:outerShdw blurRad="330200" dist="215900" dir="6900000" sx="81000" sy="81000" algn="t" rotWithShape="0">
              <a:prstClr val="black">
                <a:alpha val="49000"/>
              </a:prstClr>
            </a:outerShdw>
          </a:effectLst>
        </p:grpSpPr>
        <p:sp>
          <p:nvSpPr>
            <p:cNvPr id="92" name="同心圆 91"/>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3" name="椭圆 92"/>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4" name="椭圆 93"/>
          <p:cNvSpPr/>
          <p:nvPr/>
        </p:nvSpPr>
        <p:spPr>
          <a:xfrm>
            <a:off x="8654288" y="5819290"/>
            <a:ext cx="667472" cy="687070"/>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8192" tIns="69096" rIns="138192" bIns="69096" rtlCol="0" anchor="ctr"/>
          <a:lstStyle/>
          <a:p>
            <a:pPr algn="ctr"/>
            <a:endParaRPr lang="zh-CN" altLang="en-US"/>
          </a:p>
        </p:txBody>
      </p:sp>
      <p:grpSp>
        <p:nvGrpSpPr>
          <p:cNvPr id="95" name="组合 94"/>
          <p:cNvGrpSpPr/>
          <p:nvPr/>
        </p:nvGrpSpPr>
        <p:grpSpPr>
          <a:xfrm>
            <a:off x="9757223" y="5632313"/>
            <a:ext cx="3001986" cy="988762"/>
            <a:chOff x="6084168" y="3685134"/>
            <a:chExt cx="1669538" cy="681281"/>
          </a:xfrm>
        </p:grpSpPr>
        <p:sp>
          <p:nvSpPr>
            <p:cNvPr id="96" name="TextBox 95"/>
            <p:cNvSpPr txBox="1"/>
            <p:nvPr/>
          </p:nvSpPr>
          <p:spPr>
            <a:xfrm>
              <a:off x="6084168" y="3999548"/>
              <a:ext cx="1669538" cy="366867"/>
            </a:xfrm>
            <a:prstGeom prst="rect">
              <a:avLst/>
            </a:prstGeom>
            <a:noFill/>
          </p:spPr>
          <p:txBody>
            <a:bodyPr wrap="square" lIns="91431" tIns="45715" rIns="91431" bIns="45715" rtlCol="0">
              <a:spAutoFit/>
            </a:bodyPr>
            <a:lstStyle/>
            <a:p>
              <a:pPr>
                <a:lnSpc>
                  <a:spcPct val="130000"/>
                </a:lnSpc>
              </a:pPr>
              <a:r>
                <a:rPr lang="zh-CN" altLang="en-US" sz="1100" dirty="0">
                  <a:solidFill>
                    <a:schemeClr val="bg2"/>
                  </a:solidFill>
                  <a:latin typeface="微软雅黑" panose="020B0503020204020204" pitchFamily="34" charset="-122"/>
                  <a:ea typeface="微软雅黑" panose="020B0503020204020204" pitchFamily="34" charset="-122"/>
                </a:rPr>
                <a:t>您的内容打在这里，或者通过您的内容打在这里，或者您的内容打在这里，</a:t>
              </a:r>
              <a:endParaRPr lang="zh-CN" altLang="en-US" sz="1100" dirty="0">
                <a:solidFill>
                  <a:schemeClr val="bg2"/>
                </a:solidFill>
                <a:latin typeface="微软雅黑" panose="020B0503020204020204" pitchFamily="34" charset="-122"/>
                <a:ea typeface="微软雅黑" panose="020B0503020204020204" pitchFamily="34" charset="-122"/>
              </a:endParaRPr>
            </a:p>
          </p:txBody>
        </p:sp>
        <p:sp>
          <p:nvSpPr>
            <p:cNvPr id="102" name="TextBox 101"/>
            <p:cNvSpPr txBox="1"/>
            <p:nvPr/>
          </p:nvSpPr>
          <p:spPr>
            <a:xfrm>
              <a:off x="6094400" y="3685134"/>
              <a:ext cx="1008112" cy="336743"/>
            </a:xfrm>
            <a:prstGeom prst="rect">
              <a:avLst/>
            </a:prstGeom>
            <a:noFill/>
          </p:spPr>
          <p:txBody>
            <a:bodyPr wrap="square" lIns="91431" tIns="0" rIns="91431" bIns="0" rtlCol="0" anchor="t">
              <a:spAutoFit/>
            </a:bodyPr>
            <a:lstStyle/>
            <a:p>
              <a:pPr>
                <a:lnSpc>
                  <a:spcPct val="150000"/>
                </a:lnSpc>
              </a:pPr>
              <a:r>
                <a:rPr lang="zh-CN" altLang="en-US" dirty="0">
                  <a:solidFill>
                    <a:schemeClr val="accent1"/>
                  </a:solidFill>
                  <a:latin typeface="微软雅黑" panose="020B0503020204020204" pitchFamily="34" charset="-122"/>
                  <a:ea typeface="微软雅黑" panose="020B0503020204020204" pitchFamily="34" charset="-122"/>
                  <a:cs typeface="华文黑体" pitchFamily="2" charset="-122"/>
                </a:rPr>
                <a:t>添加标题</a:t>
              </a:r>
              <a:endParaRPr lang="zh-CN" altLang="en-US" dirty="0">
                <a:solidFill>
                  <a:schemeClr val="accent1"/>
                </a:solidFill>
                <a:latin typeface="微软雅黑" panose="020B0503020204020204" pitchFamily="34" charset="-122"/>
                <a:ea typeface="微软雅黑" panose="020B0503020204020204" pitchFamily="34" charset="-122"/>
                <a:cs typeface="华文黑体" pitchFamily="2" charset="-122"/>
              </a:endParaRPr>
            </a:p>
          </p:txBody>
        </p:sp>
      </p:grpSp>
      <p:sp>
        <p:nvSpPr>
          <p:cNvPr id="103" name="TextBox 102"/>
          <p:cNvSpPr txBox="1"/>
          <p:nvPr/>
        </p:nvSpPr>
        <p:spPr>
          <a:xfrm>
            <a:off x="8654287" y="5862794"/>
            <a:ext cx="791406" cy="616595"/>
          </a:xfrm>
          <a:prstGeom prst="rect">
            <a:avLst/>
          </a:prstGeom>
          <a:noFill/>
        </p:spPr>
        <p:txBody>
          <a:bodyPr wrap="square" lIns="138192" tIns="69096" rIns="138192" bIns="69096" rtlCol="0">
            <a:spAutoFit/>
          </a:bodyPr>
          <a:lstStyle/>
          <a:p>
            <a:r>
              <a:rPr lang="en-US" altLang="zh-CN" sz="3100" dirty="0" smtClean="0">
                <a:solidFill>
                  <a:schemeClr val="bg1"/>
                </a:solidFill>
                <a:latin typeface="DFGothic-EB" panose="02010609010101010101" pitchFamily="1" charset="-128"/>
                <a:ea typeface="DFGothic-EB" panose="02010609010101010101" pitchFamily="1" charset="-128"/>
              </a:rPr>
              <a:t>04</a:t>
            </a:r>
            <a:endParaRPr lang="zh-CN" altLang="en-US" sz="3100" dirty="0">
              <a:solidFill>
                <a:schemeClr val="bg1"/>
              </a:solidFill>
              <a:latin typeface="DFGothic-EB" panose="02010609010101010101" pitchFamily="1" charset="-128"/>
              <a:ea typeface="DFGothic-EB" panose="02010609010101010101" pitchFamily="1" charset="-128"/>
            </a:endParaRPr>
          </a:p>
        </p:txBody>
      </p:sp>
      <p:sp>
        <p:nvSpPr>
          <p:cNvPr id="2" name="标题 1"/>
          <p:cNvSpPr>
            <a:spLocks noGrp="1"/>
          </p:cNvSpPr>
          <p:nvPr>
            <p:ph type="title"/>
          </p:nvPr>
        </p:nvSpPr>
        <p:spPr/>
        <p:txBody>
          <a:bodyPr/>
          <a:lstStyle/>
          <a:p>
            <a:pPr algn="l"/>
            <a:r>
              <a:rPr lang="zh-CN" altLang="en-US" dirty="0" smtClean="0"/>
              <a:t>完成阶段</a:t>
            </a:r>
            <a:endParaRPr lang="zh-CN" altLang="en-US" dirty="0"/>
          </a:p>
        </p:txBody>
      </p:sp>
      <p:sp>
        <p:nvSpPr>
          <p:cNvPr id="74" name="TextBox 73"/>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500" fill="hold"/>
                                        <p:tgtEl>
                                          <p:spTgt spid="97"/>
                                        </p:tgtEl>
                                        <p:attrNameLst>
                                          <p:attrName>ppt_x</p:attrName>
                                        </p:attrNameLst>
                                      </p:cBhvr>
                                      <p:tavLst>
                                        <p:tav tm="0">
                                          <p:val>
                                            <p:strVal val="0-#ppt_w/2"/>
                                          </p:val>
                                        </p:tav>
                                        <p:tav tm="100000">
                                          <p:val>
                                            <p:strVal val="#ppt_x"/>
                                          </p:val>
                                        </p:tav>
                                      </p:tavLst>
                                    </p:anim>
                                    <p:anim calcmode="lin" valueType="num">
                                      <p:cBhvr additive="base">
                                        <p:cTn id="8" dur="5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27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2/3*#ppt_w"/>
                                          </p:val>
                                        </p:tav>
                                        <p:tav tm="100000">
                                          <p:val>
                                            <p:strVal val="#ppt_w"/>
                                          </p:val>
                                        </p:tav>
                                      </p:tavLst>
                                    </p:anim>
                                    <p:anim calcmode="lin" valueType="num">
                                      <p:cBhvr>
                                        <p:cTn id="13" dur="500" fill="hold"/>
                                        <p:tgtEl>
                                          <p:spTgt spid="8"/>
                                        </p:tgtEl>
                                        <p:attrNameLst>
                                          <p:attrName>ppt_h</p:attrName>
                                        </p:attrNameLst>
                                      </p:cBhvr>
                                      <p:tavLst>
                                        <p:tav tm="0">
                                          <p:val>
                                            <p:strVal val="2/3*#ppt_h"/>
                                          </p:val>
                                        </p:tav>
                                        <p:tav tm="100000">
                                          <p:val>
                                            <p:strVal val="#ppt_h"/>
                                          </p:val>
                                        </p:tav>
                                      </p:tavLst>
                                    </p:anim>
                                  </p:childTnLst>
                                </p:cTn>
                              </p:par>
                              <p:par>
                                <p:cTn id="14" presetID="23" presetClass="entr" presetSubtype="28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strVal val="4/3*#ppt_w"/>
                                          </p:val>
                                        </p:tav>
                                        <p:tav tm="100000">
                                          <p:val>
                                            <p:strVal val="#ppt_w"/>
                                          </p:val>
                                        </p:tav>
                                      </p:tavLst>
                                    </p:anim>
                                    <p:anim calcmode="lin" valueType="num">
                                      <p:cBhvr>
                                        <p:cTn id="17" dur="500" fill="hold"/>
                                        <p:tgtEl>
                                          <p:spTgt spid="11"/>
                                        </p:tgtEl>
                                        <p:attrNameLst>
                                          <p:attrName>ppt_h</p:attrName>
                                        </p:attrNameLst>
                                      </p:cBhvr>
                                      <p:tavLst>
                                        <p:tav tm="0">
                                          <p:val>
                                            <p:strVal val="4/3*#ppt_h"/>
                                          </p:val>
                                        </p:tav>
                                        <p:tav tm="100000">
                                          <p:val>
                                            <p:strVal val="#ppt_h"/>
                                          </p:val>
                                        </p:tav>
                                      </p:tavLst>
                                    </p:anim>
                                  </p:childTnLst>
                                </p:cTn>
                              </p:par>
                              <p:par>
                                <p:cTn id="18" presetID="23" presetClass="entr" presetSubtype="288"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strVal val="4/3*#ppt_w"/>
                                          </p:val>
                                        </p:tav>
                                        <p:tav tm="100000">
                                          <p:val>
                                            <p:strVal val="#ppt_w"/>
                                          </p:val>
                                        </p:tav>
                                      </p:tavLst>
                                    </p:anim>
                                    <p:anim calcmode="lin" valueType="num">
                                      <p:cBhvr>
                                        <p:cTn id="21" dur="500" fill="hold"/>
                                        <p:tgtEl>
                                          <p:spTgt spid="27"/>
                                        </p:tgtEl>
                                        <p:attrNameLst>
                                          <p:attrName>ppt_h</p:attrName>
                                        </p:attrNameLst>
                                      </p:cBhvr>
                                      <p:tavLst>
                                        <p:tav tm="0">
                                          <p:val>
                                            <p:strVal val="4/3*#ppt_h"/>
                                          </p:val>
                                        </p:tav>
                                        <p:tav tm="100000">
                                          <p:val>
                                            <p:strVal val="#ppt_h"/>
                                          </p:val>
                                        </p:tav>
                                      </p:tavLst>
                                    </p:anim>
                                  </p:childTnLst>
                                </p:cTn>
                              </p:par>
                            </p:childTnLst>
                          </p:cTn>
                        </p:par>
                        <p:par>
                          <p:cTn id="22" fill="hold">
                            <p:stCondLst>
                              <p:cond delay="1000"/>
                            </p:stCondLst>
                            <p:childTnLst>
                              <p:par>
                                <p:cTn id="23" presetID="2" presetClass="entr" presetSubtype="2"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3" presetClass="entr" presetSubtype="272"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strVal val="2/3*#ppt_w"/>
                                          </p:val>
                                        </p:tav>
                                        <p:tav tm="100000">
                                          <p:val>
                                            <p:strVal val="#ppt_w"/>
                                          </p:val>
                                        </p:tav>
                                      </p:tavLst>
                                    </p:anim>
                                    <p:anim calcmode="lin" valueType="num">
                                      <p:cBhvr>
                                        <p:cTn id="31" dur="500" fill="hold"/>
                                        <p:tgtEl>
                                          <p:spTgt spid="12"/>
                                        </p:tgtEl>
                                        <p:attrNameLst>
                                          <p:attrName>ppt_h</p:attrName>
                                        </p:attrNameLst>
                                      </p:cBhvr>
                                      <p:tavLst>
                                        <p:tav tm="0">
                                          <p:val>
                                            <p:strVal val="2/3*#ppt_h"/>
                                          </p:val>
                                        </p:tav>
                                        <p:tav tm="100000">
                                          <p:val>
                                            <p:strVal val="#ppt_h"/>
                                          </p:val>
                                        </p:tav>
                                      </p:tavLst>
                                    </p:anim>
                                  </p:childTnLst>
                                </p:cTn>
                              </p:par>
                              <p:par>
                                <p:cTn id="32" presetID="23" presetClass="entr" presetSubtype="288"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ppt_w</p:attrName>
                                        </p:attrNameLst>
                                      </p:cBhvr>
                                      <p:tavLst>
                                        <p:tav tm="0">
                                          <p:val>
                                            <p:strVal val="4/3*#ppt_w"/>
                                          </p:val>
                                        </p:tav>
                                        <p:tav tm="100000">
                                          <p:val>
                                            <p:strVal val="#ppt_w"/>
                                          </p:val>
                                        </p:tav>
                                      </p:tavLst>
                                    </p:anim>
                                    <p:anim calcmode="lin" valueType="num">
                                      <p:cBhvr>
                                        <p:cTn id="35" dur="500" fill="hold"/>
                                        <p:tgtEl>
                                          <p:spTgt spid="28"/>
                                        </p:tgtEl>
                                        <p:attrNameLst>
                                          <p:attrName>ppt_h</p:attrName>
                                        </p:attrNameLst>
                                      </p:cBhvr>
                                      <p:tavLst>
                                        <p:tav tm="0">
                                          <p:val>
                                            <p:strVal val="4/3*#ppt_h"/>
                                          </p:val>
                                        </p:tav>
                                        <p:tav tm="100000">
                                          <p:val>
                                            <p:strVal val="#ppt_h"/>
                                          </p:val>
                                        </p:tav>
                                      </p:tavLst>
                                    </p:anim>
                                  </p:childTnLst>
                                </p:cTn>
                              </p:par>
                              <p:par>
                                <p:cTn id="36" presetID="23" presetClass="entr" presetSubtype="288"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strVal val="4/3*#ppt_w"/>
                                          </p:val>
                                        </p:tav>
                                        <p:tav tm="100000">
                                          <p:val>
                                            <p:strVal val="#ppt_w"/>
                                          </p:val>
                                        </p:tav>
                                      </p:tavLst>
                                    </p:anim>
                                    <p:anim calcmode="lin" valueType="num">
                                      <p:cBhvr>
                                        <p:cTn id="39" dur="500" fill="hold"/>
                                        <p:tgtEl>
                                          <p:spTgt spid="15"/>
                                        </p:tgtEl>
                                        <p:attrNameLst>
                                          <p:attrName>ppt_h</p:attrName>
                                        </p:attrNameLst>
                                      </p:cBhvr>
                                      <p:tavLst>
                                        <p:tav tm="0">
                                          <p:val>
                                            <p:strVal val="4/3*#ppt_h"/>
                                          </p:val>
                                        </p:tav>
                                        <p:tav tm="100000">
                                          <p:val>
                                            <p:strVal val="#ppt_h"/>
                                          </p:val>
                                        </p:tav>
                                      </p:tavLst>
                                    </p:anim>
                                  </p:childTnLst>
                                </p:cTn>
                              </p:par>
                            </p:childTnLst>
                          </p:cTn>
                        </p:par>
                        <p:par>
                          <p:cTn id="40" fill="hold">
                            <p:stCondLst>
                              <p:cond delay="2000"/>
                            </p:stCondLst>
                            <p:childTnLst>
                              <p:par>
                                <p:cTn id="41" presetID="2" presetClass="entr" presetSubtype="2"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1+#ppt_w/2"/>
                                          </p:val>
                                        </p:tav>
                                        <p:tav tm="100000">
                                          <p:val>
                                            <p:strVal val="#ppt_x"/>
                                          </p:val>
                                        </p:tav>
                                      </p:tavLst>
                                    </p:anim>
                                    <p:anim calcmode="lin" valueType="num">
                                      <p:cBhvr additive="base">
                                        <p:cTn id="44" dur="500" fill="hold"/>
                                        <p:tgtEl>
                                          <p:spTgt spid="30"/>
                                        </p:tgtEl>
                                        <p:attrNameLst>
                                          <p:attrName>ppt_y</p:attrName>
                                        </p:attrNameLst>
                                      </p:cBhvr>
                                      <p:tavLst>
                                        <p:tav tm="0">
                                          <p:val>
                                            <p:strVal val="#ppt_y"/>
                                          </p:val>
                                        </p:tav>
                                        <p:tav tm="100000">
                                          <p:val>
                                            <p:strVal val="#ppt_y"/>
                                          </p:val>
                                        </p:tav>
                                      </p:tavLst>
                                    </p:anim>
                                  </p:childTnLst>
                                </p:cTn>
                              </p:par>
                            </p:childTnLst>
                          </p:cTn>
                        </p:par>
                        <p:par>
                          <p:cTn id="45" fill="hold">
                            <p:stCondLst>
                              <p:cond delay="2500"/>
                            </p:stCondLst>
                            <p:childTnLst>
                              <p:par>
                                <p:cTn id="46" presetID="23" presetClass="entr" presetSubtype="272"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500" fill="hold"/>
                                        <p:tgtEl>
                                          <p:spTgt spid="16"/>
                                        </p:tgtEl>
                                        <p:attrNameLst>
                                          <p:attrName>ppt_w</p:attrName>
                                        </p:attrNameLst>
                                      </p:cBhvr>
                                      <p:tavLst>
                                        <p:tav tm="0">
                                          <p:val>
                                            <p:strVal val="2/3*#ppt_w"/>
                                          </p:val>
                                        </p:tav>
                                        <p:tav tm="100000">
                                          <p:val>
                                            <p:strVal val="#ppt_w"/>
                                          </p:val>
                                        </p:tav>
                                      </p:tavLst>
                                    </p:anim>
                                    <p:anim calcmode="lin" valueType="num">
                                      <p:cBhvr>
                                        <p:cTn id="49" dur="500" fill="hold"/>
                                        <p:tgtEl>
                                          <p:spTgt spid="16"/>
                                        </p:tgtEl>
                                        <p:attrNameLst>
                                          <p:attrName>ppt_h</p:attrName>
                                        </p:attrNameLst>
                                      </p:cBhvr>
                                      <p:tavLst>
                                        <p:tav tm="0">
                                          <p:val>
                                            <p:strVal val="2/3*#ppt_h"/>
                                          </p:val>
                                        </p:tav>
                                        <p:tav tm="100000">
                                          <p:val>
                                            <p:strVal val="#ppt_h"/>
                                          </p:val>
                                        </p:tav>
                                      </p:tavLst>
                                    </p:anim>
                                  </p:childTnLst>
                                </p:cTn>
                              </p:par>
                              <p:par>
                                <p:cTn id="50" presetID="23" presetClass="entr" presetSubtype="288"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ppt_w</p:attrName>
                                        </p:attrNameLst>
                                      </p:cBhvr>
                                      <p:tavLst>
                                        <p:tav tm="0">
                                          <p:val>
                                            <p:strVal val="4/3*#ppt_w"/>
                                          </p:val>
                                        </p:tav>
                                        <p:tav tm="100000">
                                          <p:val>
                                            <p:strVal val="#ppt_w"/>
                                          </p:val>
                                        </p:tav>
                                      </p:tavLst>
                                    </p:anim>
                                    <p:anim calcmode="lin" valueType="num">
                                      <p:cBhvr>
                                        <p:cTn id="53" dur="500" fill="hold"/>
                                        <p:tgtEl>
                                          <p:spTgt spid="19"/>
                                        </p:tgtEl>
                                        <p:attrNameLst>
                                          <p:attrName>ppt_h</p:attrName>
                                        </p:attrNameLst>
                                      </p:cBhvr>
                                      <p:tavLst>
                                        <p:tav tm="0">
                                          <p:val>
                                            <p:strVal val="4/3*#ppt_h"/>
                                          </p:val>
                                        </p:tav>
                                        <p:tav tm="100000">
                                          <p:val>
                                            <p:strVal val="#ppt_h"/>
                                          </p:val>
                                        </p:tav>
                                      </p:tavLst>
                                    </p:anim>
                                  </p:childTnLst>
                                </p:cTn>
                              </p:par>
                              <p:par>
                                <p:cTn id="54" presetID="23" presetClass="entr" presetSubtype="288"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p:cTn id="56" dur="500" fill="hold"/>
                                        <p:tgtEl>
                                          <p:spTgt spid="29"/>
                                        </p:tgtEl>
                                        <p:attrNameLst>
                                          <p:attrName>ppt_w</p:attrName>
                                        </p:attrNameLst>
                                      </p:cBhvr>
                                      <p:tavLst>
                                        <p:tav tm="0">
                                          <p:val>
                                            <p:strVal val="4/3*#ppt_w"/>
                                          </p:val>
                                        </p:tav>
                                        <p:tav tm="100000">
                                          <p:val>
                                            <p:strVal val="#ppt_w"/>
                                          </p:val>
                                        </p:tav>
                                      </p:tavLst>
                                    </p:anim>
                                    <p:anim calcmode="lin" valueType="num">
                                      <p:cBhvr>
                                        <p:cTn id="57" dur="500" fill="hold"/>
                                        <p:tgtEl>
                                          <p:spTgt spid="29"/>
                                        </p:tgtEl>
                                        <p:attrNameLst>
                                          <p:attrName>ppt_h</p:attrName>
                                        </p:attrNameLst>
                                      </p:cBhvr>
                                      <p:tavLst>
                                        <p:tav tm="0">
                                          <p:val>
                                            <p:strVal val="4/3*#ppt_h"/>
                                          </p:val>
                                        </p:tav>
                                        <p:tav tm="100000">
                                          <p:val>
                                            <p:strVal val="#ppt_h"/>
                                          </p:val>
                                        </p:tav>
                                      </p:tavLst>
                                    </p:anim>
                                  </p:childTnLst>
                                </p:cTn>
                              </p:par>
                            </p:childTnLst>
                          </p:cTn>
                        </p:par>
                        <p:par>
                          <p:cTn id="58" fill="hold">
                            <p:stCondLst>
                              <p:cond delay="3000"/>
                            </p:stCondLst>
                            <p:childTnLst>
                              <p:par>
                                <p:cTn id="59" presetID="2" presetClass="entr" presetSubtype="2" fill="hold" nodeType="after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500" fill="hold"/>
                                        <p:tgtEl>
                                          <p:spTgt spid="31"/>
                                        </p:tgtEl>
                                        <p:attrNameLst>
                                          <p:attrName>ppt_x</p:attrName>
                                        </p:attrNameLst>
                                      </p:cBhvr>
                                      <p:tavLst>
                                        <p:tav tm="0">
                                          <p:val>
                                            <p:strVal val="1+#ppt_w/2"/>
                                          </p:val>
                                        </p:tav>
                                        <p:tav tm="100000">
                                          <p:val>
                                            <p:strVal val="#ppt_x"/>
                                          </p:val>
                                        </p:tav>
                                      </p:tavLst>
                                    </p:anim>
                                    <p:anim calcmode="lin" valueType="num">
                                      <p:cBhvr additive="base">
                                        <p:cTn id="62" dur="500" fill="hold"/>
                                        <p:tgtEl>
                                          <p:spTgt spid="31"/>
                                        </p:tgtEl>
                                        <p:attrNameLst>
                                          <p:attrName>ppt_y</p:attrName>
                                        </p:attrNameLst>
                                      </p:cBhvr>
                                      <p:tavLst>
                                        <p:tav tm="0">
                                          <p:val>
                                            <p:strVal val="#ppt_y"/>
                                          </p:val>
                                        </p:tav>
                                        <p:tav tm="100000">
                                          <p:val>
                                            <p:strVal val="#ppt_y"/>
                                          </p:val>
                                        </p:tav>
                                      </p:tavLst>
                                    </p:anim>
                                  </p:childTnLst>
                                </p:cTn>
                              </p:par>
                            </p:childTnLst>
                          </p:cTn>
                        </p:par>
                        <p:par>
                          <p:cTn id="63" fill="hold">
                            <p:stCondLst>
                              <p:cond delay="3500"/>
                            </p:stCondLst>
                            <p:childTnLst>
                              <p:par>
                                <p:cTn id="64" presetID="23" presetClass="entr" presetSubtype="272" fill="hold" nodeType="afterEffect">
                                  <p:stCondLst>
                                    <p:cond delay="0"/>
                                  </p:stCondLst>
                                  <p:childTnLst>
                                    <p:set>
                                      <p:cBhvr>
                                        <p:cTn id="65" dur="1" fill="hold">
                                          <p:stCondLst>
                                            <p:cond delay="0"/>
                                          </p:stCondLst>
                                        </p:cTn>
                                        <p:tgtEl>
                                          <p:spTgt spid="90"/>
                                        </p:tgtEl>
                                        <p:attrNameLst>
                                          <p:attrName>style.visibility</p:attrName>
                                        </p:attrNameLst>
                                      </p:cBhvr>
                                      <p:to>
                                        <p:strVal val="visible"/>
                                      </p:to>
                                    </p:set>
                                    <p:anim calcmode="lin" valueType="num">
                                      <p:cBhvr>
                                        <p:cTn id="66" dur="500" fill="hold"/>
                                        <p:tgtEl>
                                          <p:spTgt spid="90"/>
                                        </p:tgtEl>
                                        <p:attrNameLst>
                                          <p:attrName>ppt_w</p:attrName>
                                        </p:attrNameLst>
                                      </p:cBhvr>
                                      <p:tavLst>
                                        <p:tav tm="0">
                                          <p:val>
                                            <p:strVal val="2/3*#ppt_w"/>
                                          </p:val>
                                        </p:tav>
                                        <p:tav tm="100000">
                                          <p:val>
                                            <p:strVal val="#ppt_w"/>
                                          </p:val>
                                        </p:tav>
                                      </p:tavLst>
                                    </p:anim>
                                    <p:anim calcmode="lin" valueType="num">
                                      <p:cBhvr>
                                        <p:cTn id="67" dur="500" fill="hold"/>
                                        <p:tgtEl>
                                          <p:spTgt spid="90"/>
                                        </p:tgtEl>
                                        <p:attrNameLst>
                                          <p:attrName>ppt_h</p:attrName>
                                        </p:attrNameLst>
                                      </p:cBhvr>
                                      <p:tavLst>
                                        <p:tav tm="0">
                                          <p:val>
                                            <p:strVal val="2/3*#ppt_h"/>
                                          </p:val>
                                        </p:tav>
                                        <p:tav tm="100000">
                                          <p:val>
                                            <p:strVal val="#ppt_h"/>
                                          </p:val>
                                        </p:tav>
                                      </p:tavLst>
                                    </p:anim>
                                  </p:childTnLst>
                                </p:cTn>
                              </p:par>
                              <p:par>
                                <p:cTn id="68" presetID="23" presetClass="entr" presetSubtype="288" fill="hold" grpId="0" nodeType="withEffect">
                                  <p:stCondLst>
                                    <p:cond delay="0"/>
                                  </p:stCondLst>
                                  <p:childTnLst>
                                    <p:set>
                                      <p:cBhvr>
                                        <p:cTn id="69" dur="1" fill="hold">
                                          <p:stCondLst>
                                            <p:cond delay="0"/>
                                          </p:stCondLst>
                                        </p:cTn>
                                        <p:tgtEl>
                                          <p:spTgt spid="94"/>
                                        </p:tgtEl>
                                        <p:attrNameLst>
                                          <p:attrName>style.visibility</p:attrName>
                                        </p:attrNameLst>
                                      </p:cBhvr>
                                      <p:to>
                                        <p:strVal val="visible"/>
                                      </p:to>
                                    </p:set>
                                    <p:anim calcmode="lin" valueType="num">
                                      <p:cBhvr>
                                        <p:cTn id="70" dur="500" fill="hold"/>
                                        <p:tgtEl>
                                          <p:spTgt spid="94"/>
                                        </p:tgtEl>
                                        <p:attrNameLst>
                                          <p:attrName>ppt_w</p:attrName>
                                        </p:attrNameLst>
                                      </p:cBhvr>
                                      <p:tavLst>
                                        <p:tav tm="0">
                                          <p:val>
                                            <p:strVal val="4/3*#ppt_w"/>
                                          </p:val>
                                        </p:tav>
                                        <p:tav tm="100000">
                                          <p:val>
                                            <p:strVal val="#ppt_w"/>
                                          </p:val>
                                        </p:tav>
                                      </p:tavLst>
                                    </p:anim>
                                    <p:anim calcmode="lin" valueType="num">
                                      <p:cBhvr>
                                        <p:cTn id="71" dur="500" fill="hold"/>
                                        <p:tgtEl>
                                          <p:spTgt spid="94"/>
                                        </p:tgtEl>
                                        <p:attrNameLst>
                                          <p:attrName>ppt_h</p:attrName>
                                        </p:attrNameLst>
                                      </p:cBhvr>
                                      <p:tavLst>
                                        <p:tav tm="0">
                                          <p:val>
                                            <p:strVal val="4/3*#ppt_h"/>
                                          </p:val>
                                        </p:tav>
                                        <p:tav tm="100000">
                                          <p:val>
                                            <p:strVal val="#ppt_h"/>
                                          </p:val>
                                        </p:tav>
                                      </p:tavLst>
                                    </p:anim>
                                  </p:childTnLst>
                                </p:cTn>
                              </p:par>
                              <p:par>
                                <p:cTn id="72" presetID="23" presetClass="entr" presetSubtype="288" fill="hold" grpId="0" nodeType="withEffect">
                                  <p:stCondLst>
                                    <p:cond delay="0"/>
                                  </p:stCondLst>
                                  <p:childTnLst>
                                    <p:set>
                                      <p:cBhvr>
                                        <p:cTn id="73" dur="1" fill="hold">
                                          <p:stCondLst>
                                            <p:cond delay="0"/>
                                          </p:stCondLst>
                                        </p:cTn>
                                        <p:tgtEl>
                                          <p:spTgt spid="103"/>
                                        </p:tgtEl>
                                        <p:attrNameLst>
                                          <p:attrName>style.visibility</p:attrName>
                                        </p:attrNameLst>
                                      </p:cBhvr>
                                      <p:to>
                                        <p:strVal val="visible"/>
                                      </p:to>
                                    </p:set>
                                    <p:anim calcmode="lin" valueType="num">
                                      <p:cBhvr>
                                        <p:cTn id="74" dur="500" fill="hold"/>
                                        <p:tgtEl>
                                          <p:spTgt spid="103"/>
                                        </p:tgtEl>
                                        <p:attrNameLst>
                                          <p:attrName>ppt_w</p:attrName>
                                        </p:attrNameLst>
                                      </p:cBhvr>
                                      <p:tavLst>
                                        <p:tav tm="0">
                                          <p:val>
                                            <p:strVal val="4/3*#ppt_w"/>
                                          </p:val>
                                        </p:tav>
                                        <p:tav tm="100000">
                                          <p:val>
                                            <p:strVal val="#ppt_w"/>
                                          </p:val>
                                        </p:tav>
                                      </p:tavLst>
                                    </p:anim>
                                    <p:anim calcmode="lin" valueType="num">
                                      <p:cBhvr>
                                        <p:cTn id="75" dur="500" fill="hold"/>
                                        <p:tgtEl>
                                          <p:spTgt spid="103"/>
                                        </p:tgtEl>
                                        <p:attrNameLst>
                                          <p:attrName>ppt_h</p:attrName>
                                        </p:attrNameLst>
                                      </p:cBhvr>
                                      <p:tavLst>
                                        <p:tav tm="0">
                                          <p:val>
                                            <p:strVal val="4/3*#ppt_h"/>
                                          </p:val>
                                        </p:tav>
                                        <p:tav tm="100000">
                                          <p:val>
                                            <p:strVal val="#ppt_h"/>
                                          </p:val>
                                        </p:tav>
                                      </p:tavLst>
                                    </p:anim>
                                  </p:childTnLst>
                                </p:cTn>
                              </p:par>
                            </p:childTnLst>
                          </p:cTn>
                        </p:par>
                        <p:par>
                          <p:cTn id="76" fill="hold">
                            <p:stCondLst>
                              <p:cond delay="4000"/>
                            </p:stCondLst>
                            <p:childTnLst>
                              <p:par>
                                <p:cTn id="77" presetID="2" presetClass="entr" presetSubtype="2" fill="hold" nodeType="afterEffect">
                                  <p:stCondLst>
                                    <p:cond delay="0"/>
                                  </p:stCondLst>
                                  <p:childTnLst>
                                    <p:set>
                                      <p:cBhvr>
                                        <p:cTn id="78" dur="1" fill="hold">
                                          <p:stCondLst>
                                            <p:cond delay="0"/>
                                          </p:stCondLst>
                                        </p:cTn>
                                        <p:tgtEl>
                                          <p:spTgt spid="95"/>
                                        </p:tgtEl>
                                        <p:attrNameLst>
                                          <p:attrName>style.visibility</p:attrName>
                                        </p:attrNameLst>
                                      </p:cBhvr>
                                      <p:to>
                                        <p:strVal val="visible"/>
                                      </p:to>
                                    </p:set>
                                    <p:anim calcmode="lin" valueType="num">
                                      <p:cBhvr additive="base">
                                        <p:cTn id="79" dur="500" fill="hold"/>
                                        <p:tgtEl>
                                          <p:spTgt spid="95"/>
                                        </p:tgtEl>
                                        <p:attrNameLst>
                                          <p:attrName>ppt_x</p:attrName>
                                        </p:attrNameLst>
                                      </p:cBhvr>
                                      <p:tavLst>
                                        <p:tav tm="0">
                                          <p:val>
                                            <p:strVal val="1+#ppt_w/2"/>
                                          </p:val>
                                        </p:tav>
                                        <p:tav tm="100000">
                                          <p:val>
                                            <p:strVal val="#ppt_x"/>
                                          </p:val>
                                        </p:tav>
                                      </p:tavLst>
                                    </p:anim>
                                    <p:anim calcmode="lin" valueType="num">
                                      <p:cBhvr additive="base">
                                        <p:cTn id="80" dur="500" fill="hold"/>
                                        <p:tgtEl>
                                          <p:spTgt spid="95"/>
                                        </p:tgtEl>
                                        <p:attrNameLst>
                                          <p:attrName>ppt_y</p:attrName>
                                        </p:attrNameLst>
                                      </p:cBhvr>
                                      <p:tavLst>
                                        <p:tav tm="0">
                                          <p:val>
                                            <p:strVal val="#ppt_y"/>
                                          </p:val>
                                        </p:tav>
                                        <p:tav tm="100000">
                                          <p:val>
                                            <p:strVal val="#ppt_y"/>
                                          </p:val>
                                        </p:tav>
                                      </p:tavLst>
                                    </p:anim>
                                  </p:childTnLst>
                                </p:cTn>
                              </p:par>
                            </p:childTnLst>
                          </p:cTn>
                        </p:par>
                        <p:par>
                          <p:cTn id="81" fill="hold">
                            <p:stCondLst>
                              <p:cond delay="4500"/>
                            </p:stCondLst>
                            <p:childTnLst>
                              <p:par>
                                <p:cTn id="82" presetID="10" presetClass="entr" presetSubtype="0" fill="hold" grpId="0" nodeType="afterEffect">
                                  <p:stCondLst>
                                    <p:cond delay="0"/>
                                  </p:stCondLst>
                                  <p:childTnLst>
                                    <p:set>
                                      <p:cBhvr>
                                        <p:cTn id="83" dur="1" fill="hold">
                                          <p:stCondLst>
                                            <p:cond delay="0"/>
                                          </p:stCondLst>
                                        </p:cTn>
                                        <p:tgtEl>
                                          <p:spTgt spid="74"/>
                                        </p:tgtEl>
                                        <p:attrNameLst>
                                          <p:attrName>style.visibility</p:attrName>
                                        </p:attrNameLst>
                                      </p:cBhvr>
                                      <p:to>
                                        <p:strVal val="visible"/>
                                      </p:to>
                                    </p:set>
                                    <p:animEffect transition="in" filter="fade">
                                      <p:cBhvr>
                                        <p:cTn id="84"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9" grpId="0" animBg="1"/>
      <p:bldP spid="27" grpId="0"/>
      <p:bldP spid="28" grpId="0"/>
      <p:bldP spid="29" grpId="0"/>
      <p:bldP spid="94" grpId="0" animBg="1"/>
      <p:bldP spid="103" grpId="0"/>
      <p:bldP spid="7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组合 63"/>
          <p:cNvGrpSpPr/>
          <p:nvPr/>
        </p:nvGrpSpPr>
        <p:grpSpPr>
          <a:xfrm>
            <a:off x="2489879" y="3163745"/>
            <a:ext cx="1441931" cy="1381887"/>
            <a:chOff x="1664154" y="1934950"/>
            <a:chExt cx="963741" cy="897257"/>
          </a:xfrm>
        </p:grpSpPr>
        <p:grpSp>
          <p:nvGrpSpPr>
            <p:cNvPr id="11" name="组合 10"/>
            <p:cNvGrpSpPr/>
            <p:nvPr/>
          </p:nvGrpSpPr>
          <p:grpSpPr>
            <a:xfrm rot="18900000">
              <a:off x="1664154" y="1934950"/>
              <a:ext cx="897259" cy="897257"/>
              <a:chOff x="304800" y="673100"/>
              <a:chExt cx="4000500" cy="4000500"/>
            </a:xfrm>
            <a:effectLst>
              <a:outerShdw blurRad="444500" dist="254000" dir="4800000" algn="tr" rotWithShape="0">
                <a:prstClr val="black">
                  <a:alpha val="50000"/>
                </a:prstClr>
              </a:outerShdw>
            </a:effectLst>
          </p:grpSpPr>
          <p:sp>
            <p:nvSpPr>
              <p:cNvPr id="12" name="同心圆 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椭圆 12"/>
              <p:cNvSpPr/>
              <p:nvPr/>
            </p:nvSpPr>
            <p:spPr>
              <a:xfrm>
                <a:off x="366203" y="734507"/>
                <a:ext cx="3877701" cy="387769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TextBox 34"/>
            <p:cNvSpPr txBox="1"/>
            <p:nvPr/>
          </p:nvSpPr>
          <p:spPr>
            <a:xfrm>
              <a:off x="1807549" y="2188595"/>
              <a:ext cx="820346" cy="380785"/>
            </a:xfrm>
            <a:prstGeom prst="rect">
              <a:avLst/>
            </a:prstGeom>
            <a:noFill/>
          </p:spPr>
          <p:txBody>
            <a:bodyPr wrap="square" rtlCol="0">
              <a:spAutoFit/>
            </a:bodyPr>
            <a:lstStyle/>
            <a:p>
              <a:r>
                <a:rPr lang="en-US" altLang="zh-CN" sz="3100" b="1" dirty="0">
                  <a:solidFill>
                    <a:schemeClr val="tx1">
                      <a:lumMod val="65000"/>
                      <a:lumOff val="35000"/>
                    </a:schemeClr>
                  </a:solidFill>
                  <a:latin typeface="微软雅黑" panose="020B0503020204020204" pitchFamily="34" charset="-122"/>
                  <a:ea typeface="微软雅黑" panose="020B0503020204020204" pitchFamily="34" charset="-122"/>
                </a:rPr>
                <a:t>45%</a:t>
              </a:r>
              <a:endParaRPr lang="zh-CN" altLang="en-US" sz="31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66" name="组合 65"/>
          <p:cNvGrpSpPr/>
          <p:nvPr/>
        </p:nvGrpSpPr>
        <p:grpSpPr>
          <a:xfrm>
            <a:off x="4963648" y="3129359"/>
            <a:ext cx="1342462" cy="1381888"/>
            <a:chOff x="3293884" y="1912625"/>
            <a:chExt cx="897259" cy="897258"/>
          </a:xfrm>
        </p:grpSpPr>
        <p:grpSp>
          <p:nvGrpSpPr>
            <p:cNvPr id="22" name="组合 21"/>
            <p:cNvGrpSpPr/>
            <p:nvPr/>
          </p:nvGrpSpPr>
          <p:grpSpPr>
            <a:xfrm rot="18900000">
              <a:off x="3293884" y="1912625"/>
              <a:ext cx="897259" cy="897258"/>
              <a:chOff x="304800" y="673100"/>
              <a:chExt cx="4000500" cy="4000500"/>
            </a:xfrm>
            <a:effectLst>
              <a:outerShdw blurRad="444500" dist="254000" dir="5280000" algn="tr" rotWithShape="0">
                <a:prstClr val="black">
                  <a:alpha val="50000"/>
                </a:prstClr>
              </a:outerShdw>
            </a:effectLst>
          </p:grpSpPr>
          <p:sp>
            <p:nvSpPr>
              <p:cNvPr id="23" name="同心圆 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椭圆 23"/>
              <p:cNvSpPr/>
              <p:nvPr/>
            </p:nvSpPr>
            <p:spPr>
              <a:xfrm>
                <a:off x="366204" y="734505"/>
                <a:ext cx="3877703" cy="3877691"/>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TextBox 35"/>
            <p:cNvSpPr txBox="1"/>
            <p:nvPr/>
          </p:nvSpPr>
          <p:spPr>
            <a:xfrm>
              <a:off x="3404406" y="2161199"/>
              <a:ext cx="753231" cy="380785"/>
            </a:xfrm>
            <a:prstGeom prst="rect">
              <a:avLst/>
            </a:prstGeom>
            <a:noFill/>
          </p:spPr>
          <p:txBody>
            <a:bodyPr wrap="square" rtlCol="0">
              <a:spAutoFit/>
            </a:bodyPr>
            <a:lstStyle/>
            <a:p>
              <a:r>
                <a:rPr lang="en-US" altLang="zh-CN" sz="3100" b="1" dirty="0">
                  <a:solidFill>
                    <a:schemeClr val="tx1">
                      <a:lumMod val="65000"/>
                      <a:lumOff val="35000"/>
                    </a:schemeClr>
                  </a:solidFill>
                  <a:latin typeface="微软雅黑" panose="020B0503020204020204" pitchFamily="34" charset="-122"/>
                  <a:ea typeface="微软雅黑" panose="020B0503020204020204" pitchFamily="34" charset="-122"/>
                </a:rPr>
                <a:t>68%</a:t>
              </a:r>
              <a:endParaRPr lang="zh-CN" altLang="en-US" sz="31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67" name="组合 66"/>
          <p:cNvGrpSpPr/>
          <p:nvPr/>
        </p:nvGrpSpPr>
        <p:grpSpPr>
          <a:xfrm>
            <a:off x="7400896" y="3257324"/>
            <a:ext cx="1409284" cy="1381887"/>
            <a:chOff x="4849324" y="1995712"/>
            <a:chExt cx="941921" cy="897257"/>
          </a:xfrm>
        </p:grpSpPr>
        <p:grpSp>
          <p:nvGrpSpPr>
            <p:cNvPr id="28" name="组合 27"/>
            <p:cNvGrpSpPr/>
            <p:nvPr/>
          </p:nvGrpSpPr>
          <p:grpSpPr>
            <a:xfrm rot="18900000">
              <a:off x="4849324" y="1995712"/>
              <a:ext cx="897259" cy="897257"/>
              <a:chOff x="304800" y="673100"/>
              <a:chExt cx="4000500" cy="4000500"/>
            </a:xfrm>
            <a:effectLst>
              <a:outerShdw blurRad="444500" dist="254000" dir="5640000" algn="tr" rotWithShape="0">
                <a:prstClr val="black">
                  <a:alpha val="50000"/>
                </a:prstClr>
              </a:outerShdw>
            </a:effectLst>
          </p:grpSpPr>
          <p:sp>
            <p:nvSpPr>
              <p:cNvPr id="29" name="同心圆 2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椭圆 29"/>
              <p:cNvSpPr/>
              <p:nvPr/>
            </p:nvSpPr>
            <p:spPr>
              <a:xfrm>
                <a:off x="366203" y="734507"/>
                <a:ext cx="3877701" cy="387769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TextBox 36"/>
            <p:cNvSpPr txBox="1"/>
            <p:nvPr/>
          </p:nvSpPr>
          <p:spPr>
            <a:xfrm>
              <a:off x="4963049" y="2222298"/>
              <a:ext cx="828196" cy="380785"/>
            </a:xfrm>
            <a:prstGeom prst="rect">
              <a:avLst/>
            </a:prstGeom>
            <a:noFill/>
          </p:spPr>
          <p:txBody>
            <a:bodyPr wrap="square" rtlCol="0">
              <a:spAutoFit/>
            </a:bodyPr>
            <a:lstStyle/>
            <a:p>
              <a:r>
                <a:rPr lang="en-US" altLang="zh-CN" sz="3100" b="1" dirty="0">
                  <a:solidFill>
                    <a:schemeClr val="tx1">
                      <a:lumMod val="65000"/>
                      <a:lumOff val="35000"/>
                    </a:schemeClr>
                  </a:solidFill>
                  <a:latin typeface="微软雅黑" panose="020B0503020204020204" pitchFamily="34" charset="-122"/>
                  <a:ea typeface="微软雅黑" panose="020B0503020204020204" pitchFamily="34" charset="-122"/>
                </a:rPr>
                <a:t>79%</a:t>
              </a:r>
              <a:endParaRPr lang="zh-CN" altLang="en-US" sz="31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9729888" y="3308764"/>
            <a:ext cx="1422927" cy="1381887"/>
            <a:chOff x="6380261" y="2029113"/>
            <a:chExt cx="951040" cy="897257"/>
          </a:xfrm>
        </p:grpSpPr>
        <p:grpSp>
          <p:nvGrpSpPr>
            <p:cNvPr id="25" name="组合 24"/>
            <p:cNvGrpSpPr/>
            <p:nvPr/>
          </p:nvGrpSpPr>
          <p:grpSpPr>
            <a:xfrm rot="18900000">
              <a:off x="6380261" y="2029113"/>
              <a:ext cx="897259" cy="897257"/>
              <a:chOff x="304800" y="673100"/>
              <a:chExt cx="4000500" cy="4000500"/>
            </a:xfrm>
            <a:effectLst>
              <a:outerShdw blurRad="444500" dist="254000" dir="5700000" sx="104000" sy="104000" algn="tr" rotWithShape="0">
                <a:prstClr val="black">
                  <a:alpha val="50000"/>
                </a:prstClr>
              </a:outerShdw>
            </a:effectLst>
          </p:grpSpPr>
          <p:sp>
            <p:nvSpPr>
              <p:cNvPr id="26" name="同心圆 2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椭圆 26"/>
              <p:cNvSpPr/>
              <p:nvPr/>
            </p:nvSpPr>
            <p:spPr>
              <a:xfrm>
                <a:off x="366203" y="734507"/>
                <a:ext cx="3877701" cy="387769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TextBox 37"/>
            <p:cNvSpPr txBox="1"/>
            <p:nvPr/>
          </p:nvSpPr>
          <p:spPr>
            <a:xfrm>
              <a:off x="6501314" y="2303662"/>
              <a:ext cx="829987" cy="380785"/>
            </a:xfrm>
            <a:prstGeom prst="rect">
              <a:avLst/>
            </a:prstGeom>
            <a:noFill/>
          </p:spPr>
          <p:txBody>
            <a:bodyPr wrap="square" rtlCol="0">
              <a:spAutoFit/>
            </a:bodyPr>
            <a:lstStyle/>
            <a:p>
              <a:r>
                <a:rPr lang="en-US" altLang="zh-CN" sz="3100" b="1" dirty="0">
                  <a:solidFill>
                    <a:schemeClr val="tx1">
                      <a:lumMod val="65000"/>
                      <a:lumOff val="35000"/>
                    </a:schemeClr>
                  </a:solidFill>
                  <a:latin typeface="微软雅黑" panose="020B0503020204020204" pitchFamily="34" charset="-122"/>
                  <a:ea typeface="微软雅黑" panose="020B0503020204020204" pitchFamily="34" charset="-122"/>
                </a:rPr>
                <a:t>92%</a:t>
              </a:r>
              <a:endParaRPr lang="zh-CN" altLang="en-US" sz="31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58" name="矩形 30"/>
          <p:cNvSpPr>
            <a:spLocks noChangeArrowheads="1"/>
          </p:cNvSpPr>
          <p:nvPr/>
        </p:nvSpPr>
        <p:spPr bwMode="auto">
          <a:xfrm>
            <a:off x="4643688" y="5159036"/>
            <a:ext cx="2480430" cy="1250048"/>
          </a:xfrm>
          <a:prstGeom prst="rect">
            <a:avLst/>
          </a:prstGeom>
          <a:noFill/>
          <a:ln w="9525">
            <a:noFill/>
            <a:miter lim="800000"/>
          </a:ln>
        </p:spPr>
        <p:txBody>
          <a:bodyPr wrap="square" lIns="155537" tIns="77769" rIns="155537" bIns="77769">
            <a:spAutoFit/>
          </a:bodyPr>
          <a:lstStyle/>
          <a:p>
            <a:pPr lvl="0">
              <a:lnSpc>
                <a:spcPct val="13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1" name="矩形 30"/>
          <p:cNvSpPr>
            <a:spLocks noChangeArrowheads="1"/>
          </p:cNvSpPr>
          <p:nvPr/>
        </p:nvSpPr>
        <p:spPr bwMode="auto">
          <a:xfrm>
            <a:off x="2286257" y="5159036"/>
            <a:ext cx="2480430" cy="1250048"/>
          </a:xfrm>
          <a:prstGeom prst="rect">
            <a:avLst/>
          </a:prstGeom>
          <a:noFill/>
          <a:ln w="9525">
            <a:noFill/>
            <a:miter lim="800000"/>
          </a:ln>
        </p:spPr>
        <p:txBody>
          <a:bodyPr wrap="square" lIns="155537" tIns="77769" rIns="155537" bIns="77769">
            <a:spAutoFit/>
          </a:bodyPr>
          <a:lstStyle/>
          <a:p>
            <a:pPr lvl="0">
              <a:lnSpc>
                <a:spcPct val="13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2" name="矩形 30"/>
          <p:cNvSpPr>
            <a:spLocks noChangeArrowheads="1"/>
          </p:cNvSpPr>
          <p:nvPr/>
        </p:nvSpPr>
        <p:spPr bwMode="auto">
          <a:xfrm>
            <a:off x="7057974" y="5159036"/>
            <a:ext cx="2480430" cy="1250048"/>
          </a:xfrm>
          <a:prstGeom prst="rect">
            <a:avLst/>
          </a:prstGeom>
          <a:noFill/>
          <a:ln w="9525">
            <a:noFill/>
            <a:miter lim="800000"/>
          </a:ln>
        </p:spPr>
        <p:txBody>
          <a:bodyPr wrap="square" lIns="155537" tIns="77769" rIns="155537" bIns="77769">
            <a:spAutoFit/>
          </a:bodyPr>
          <a:lstStyle/>
          <a:p>
            <a:pPr lvl="0">
              <a:lnSpc>
                <a:spcPct val="13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3" name="矩形 30"/>
          <p:cNvSpPr>
            <a:spLocks noChangeArrowheads="1"/>
          </p:cNvSpPr>
          <p:nvPr/>
        </p:nvSpPr>
        <p:spPr bwMode="auto">
          <a:xfrm>
            <a:off x="9328659" y="5159036"/>
            <a:ext cx="2480430" cy="1250048"/>
          </a:xfrm>
          <a:prstGeom prst="rect">
            <a:avLst/>
          </a:prstGeom>
          <a:noFill/>
          <a:ln w="9525">
            <a:noFill/>
            <a:miter lim="800000"/>
          </a:ln>
        </p:spPr>
        <p:txBody>
          <a:bodyPr wrap="square" lIns="155537" tIns="77769" rIns="155537" bIns="77769">
            <a:spAutoFit/>
          </a:bodyPr>
          <a:lstStyle/>
          <a:p>
            <a:pPr lvl="0">
              <a:lnSpc>
                <a:spcPct val="13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 name="Freeform 8"/>
          <p:cNvSpPr/>
          <p:nvPr/>
        </p:nvSpPr>
        <p:spPr bwMode="auto">
          <a:xfrm rot="18900000">
            <a:off x="2555333" y="3676147"/>
            <a:ext cx="1818374" cy="988914"/>
          </a:xfrm>
          <a:custGeom>
            <a:avLst/>
            <a:gdLst>
              <a:gd name="T0" fmla="*/ 8098 w 8105"/>
              <a:gd name="T1" fmla="*/ 0 h 4285"/>
              <a:gd name="T2" fmla="*/ 8105 w 8105"/>
              <a:gd name="T3" fmla="*/ 233 h 4285"/>
              <a:gd name="T4" fmla="*/ 4053 w 8105"/>
              <a:gd name="T5" fmla="*/ 4285 h 4285"/>
              <a:gd name="T6" fmla="*/ 0 w 8105"/>
              <a:gd name="T7" fmla="*/ 233 h 4285"/>
              <a:gd name="T8" fmla="*/ 7 w 8105"/>
              <a:gd name="T9" fmla="*/ 0 h 4285"/>
              <a:gd name="T10" fmla="*/ 1080 w 8105"/>
              <a:gd name="T11" fmla="*/ 0 h 4285"/>
              <a:gd name="T12" fmla="*/ 1071 w 8105"/>
              <a:gd name="T13" fmla="*/ 233 h 4285"/>
              <a:gd name="T14" fmla="*/ 4053 w 8105"/>
              <a:gd name="T15" fmla="*/ 3214 h 4285"/>
              <a:gd name="T16" fmla="*/ 7034 w 8105"/>
              <a:gd name="T17" fmla="*/ 233 h 4285"/>
              <a:gd name="T18" fmla="*/ 7025 w 8105"/>
              <a:gd name="T19" fmla="*/ 0 h 4285"/>
              <a:gd name="T20" fmla="*/ 8098 w 8105"/>
              <a:gd name="T21" fmla="*/ 0 h 4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05" h="4285">
                <a:moveTo>
                  <a:pt x="8098" y="0"/>
                </a:moveTo>
                <a:cubicBezTo>
                  <a:pt x="8103" y="77"/>
                  <a:pt x="8105" y="155"/>
                  <a:pt x="8105" y="233"/>
                </a:cubicBezTo>
                <a:cubicBezTo>
                  <a:pt x="8105" y="2471"/>
                  <a:pt x="6291" y="4285"/>
                  <a:pt x="4053" y="4285"/>
                </a:cubicBezTo>
                <a:cubicBezTo>
                  <a:pt x="1814" y="4285"/>
                  <a:pt x="0" y="2471"/>
                  <a:pt x="0" y="233"/>
                </a:cubicBezTo>
                <a:cubicBezTo>
                  <a:pt x="0" y="155"/>
                  <a:pt x="2" y="77"/>
                  <a:pt x="7" y="0"/>
                </a:cubicBezTo>
                <a:lnTo>
                  <a:pt x="1080" y="0"/>
                </a:lnTo>
                <a:cubicBezTo>
                  <a:pt x="1074" y="77"/>
                  <a:pt x="1071" y="154"/>
                  <a:pt x="1071" y="233"/>
                </a:cubicBezTo>
                <a:cubicBezTo>
                  <a:pt x="1071" y="1879"/>
                  <a:pt x="2406" y="3214"/>
                  <a:pt x="4053" y="3214"/>
                </a:cubicBezTo>
                <a:cubicBezTo>
                  <a:pt x="5699" y="3214"/>
                  <a:pt x="7034" y="1879"/>
                  <a:pt x="7034" y="233"/>
                </a:cubicBezTo>
                <a:cubicBezTo>
                  <a:pt x="7034" y="154"/>
                  <a:pt x="7031" y="77"/>
                  <a:pt x="7025" y="0"/>
                </a:cubicBezTo>
                <a:lnTo>
                  <a:pt x="8098" y="0"/>
                </a:lnTo>
                <a:close/>
              </a:path>
            </a:pathLst>
          </a:custGeom>
          <a:solidFill>
            <a:schemeClr val="accent1"/>
          </a:solidFill>
          <a:ln w="3175" cap="flat">
            <a:noFill/>
            <a:prstDash val="solid"/>
            <a:miter lim="800000"/>
          </a:ln>
        </p:spPr>
        <p:txBody>
          <a:bodyPr vert="horz" wrap="square" lIns="138192" tIns="69096" rIns="138192" bIns="69096" numCol="1" anchor="t" anchorCtr="0" compatLnSpc="1"/>
          <a:lstStyle/>
          <a:p>
            <a:endParaRPr lang="zh-CN" altLang="en-US"/>
          </a:p>
        </p:txBody>
      </p:sp>
      <p:sp>
        <p:nvSpPr>
          <p:cNvPr id="9" name="Freeform 7"/>
          <p:cNvSpPr/>
          <p:nvPr/>
        </p:nvSpPr>
        <p:spPr bwMode="auto">
          <a:xfrm rot="19087048">
            <a:off x="4961501" y="3472496"/>
            <a:ext cx="1776972" cy="1201508"/>
          </a:xfrm>
          <a:custGeom>
            <a:avLst/>
            <a:gdLst>
              <a:gd name="T0" fmla="*/ 7997 w 8105"/>
              <a:gd name="T1" fmla="*/ 0 h 4984"/>
              <a:gd name="T2" fmla="*/ 8105 w 8105"/>
              <a:gd name="T3" fmla="*/ 932 h 4984"/>
              <a:gd name="T4" fmla="*/ 4053 w 8105"/>
              <a:gd name="T5" fmla="*/ 4984 h 4984"/>
              <a:gd name="T6" fmla="*/ 0 w 8105"/>
              <a:gd name="T7" fmla="*/ 932 h 4984"/>
              <a:gd name="T8" fmla="*/ 108 w 8105"/>
              <a:gd name="T9" fmla="*/ 0 h 4984"/>
              <a:gd name="T10" fmla="*/ 1212 w 8105"/>
              <a:gd name="T11" fmla="*/ 0 h 4984"/>
              <a:gd name="T12" fmla="*/ 1218 w 8105"/>
              <a:gd name="T13" fmla="*/ 6 h 4984"/>
              <a:gd name="T14" fmla="*/ 1071 w 8105"/>
              <a:gd name="T15" fmla="*/ 932 h 4984"/>
              <a:gd name="T16" fmla="*/ 4053 w 8105"/>
              <a:gd name="T17" fmla="*/ 3913 h 4984"/>
              <a:gd name="T18" fmla="*/ 7034 w 8105"/>
              <a:gd name="T19" fmla="*/ 932 h 4984"/>
              <a:gd name="T20" fmla="*/ 6887 w 8105"/>
              <a:gd name="T21" fmla="*/ 6 h 4984"/>
              <a:gd name="T22" fmla="*/ 6893 w 8105"/>
              <a:gd name="T23" fmla="*/ 0 h 4984"/>
              <a:gd name="T24" fmla="*/ 7997 w 8105"/>
              <a:gd name="T25" fmla="*/ 0 h 4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05" h="4984">
                <a:moveTo>
                  <a:pt x="7997" y="0"/>
                </a:moveTo>
                <a:cubicBezTo>
                  <a:pt x="8068" y="299"/>
                  <a:pt x="8105" y="611"/>
                  <a:pt x="8105" y="932"/>
                </a:cubicBezTo>
                <a:cubicBezTo>
                  <a:pt x="8105" y="3170"/>
                  <a:pt x="6291" y="4984"/>
                  <a:pt x="4053" y="4984"/>
                </a:cubicBezTo>
                <a:cubicBezTo>
                  <a:pt x="1814" y="4984"/>
                  <a:pt x="0" y="3170"/>
                  <a:pt x="0" y="932"/>
                </a:cubicBezTo>
                <a:cubicBezTo>
                  <a:pt x="0" y="611"/>
                  <a:pt x="37" y="299"/>
                  <a:pt x="108" y="0"/>
                </a:cubicBezTo>
                <a:lnTo>
                  <a:pt x="1212" y="0"/>
                </a:lnTo>
                <a:lnTo>
                  <a:pt x="1218" y="6"/>
                </a:lnTo>
                <a:cubicBezTo>
                  <a:pt x="1123" y="297"/>
                  <a:pt x="1071" y="609"/>
                  <a:pt x="1071" y="932"/>
                </a:cubicBezTo>
                <a:cubicBezTo>
                  <a:pt x="1071" y="2578"/>
                  <a:pt x="2406" y="3913"/>
                  <a:pt x="4053" y="3913"/>
                </a:cubicBezTo>
                <a:cubicBezTo>
                  <a:pt x="5699" y="3913"/>
                  <a:pt x="7034" y="2578"/>
                  <a:pt x="7034" y="932"/>
                </a:cubicBezTo>
                <a:cubicBezTo>
                  <a:pt x="7034" y="609"/>
                  <a:pt x="6982" y="297"/>
                  <a:pt x="6887" y="6"/>
                </a:cubicBezTo>
                <a:lnTo>
                  <a:pt x="6893" y="0"/>
                </a:lnTo>
                <a:lnTo>
                  <a:pt x="7997" y="0"/>
                </a:lnTo>
                <a:close/>
              </a:path>
            </a:pathLst>
          </a:custGeom>
          <a:solidFill>
            <a:schemeClr val="accent2"/>
          </a:solidFill>
          <a:ln w="3175" cap="flat">
            <a:noFill/>
            <a:prstDash val="solid"/>
            <a:miter lim="800000"/>
          </a:ln>
        </p:spPr>
        <p:txBody>
          <a:bodyPr vert="horz" wrap="square" lIns="138192" tIns="69096" rIns="138192" bIns="69096" numCol="1" anchor="t" anchorCtr="0" compatLnSpc="1"/>
          <a:lstStyle/>
          <a:p>
            <a:endParaRPr lang="zh-CN" altLang="en-US"/>
          </a:p>
        </p:txBody>
      </p:sp>
      <p:sp>
        <p:nvSpPr>
          <p:cNvPr id="8" name="Freeform 6"/>
          <p:cNvSpPr/>
          <p:nvPr/>
        </p:nvSpPr>
        <p:spPr bwMode="auto">
          <a:xfrm rot="19290703">
            <a:off x="7300929" y="3397190"/>
            <a:ext cx="1816780" cy="1415489"/>
          </a:xfrm>
          <a:custGeom>
            <a:avLst/>
            <a:gdLst>
              <a:gd name="T0" fmla="*/ 7492 w 8105"/>
              <a:gd name="T1" fmla="*/ 0 h 6195"/>
              <a:gd name="T2" fmla="*/ 8105 w 8105"/>
              <a:gd name="T3" fmla="*/ 2143 h 6195"/>
              <a:gd name="T4" fmla="*/ 4052 w 8105"/>
              <a:gd name="T5" fmla="*/ 6195 h 6195"/>
              <a:gd name="T6" fmla="*/ 0 w 8105"/>
              <a:gd name="T7" fmla="*/ 2143 h 6195"/>
              <a:gd name="T8" fmla="*/ 612 w 8105"/>
              <a:gd name="T9" fmla="*/ 0 h 6195"/>
              <a:gd name="T10" fmla="*/ 1957 w 8105"/>
              <a:gd name="T11" fmla="*/ 0 h 6195"/>
              <a:gd name="T12" fmla="*/ 1968 w 8105"/>
              <a:gd name="T13" fmla="*/ 11 h 6195"/>
              <a:gd name="T14" fmla="*/ 1071 w 8105"/>
              <a:gd name="T15" fmla="*/ 2143 h 6195"/>
              <a:gd name="T16" fmla="*/ 4052 w 8105"/>
              <a:gd name="T17" fmla="*/ 5124 h 6195"/>
              <a:gd name="T18" fmla="*/ 7033 w 8105"/>
              <a:gd name="T19" fmla="*/ 2143 h 6195"/>
              <a:gd name="T20" fmla="*/ 6136 w 8105"/>
              <a:gd name="T21" fmla="*/ 11 h 6195"/>
              <a:gd name="T22" fmla="*/ 6147 w 8105"/>
              <a:gd name="T23" fmla="*/ 0 h 6195"/>
              <a:gd name="T24" fmla="*/ 7492 w 8105"/>
              <a:gd name="T25" fmla="*/ 0 h 6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05" h="6195">
                <a:moveTo>
                  <a:pt x="7492" y="0"/>
                </a:moveTo>
                <a:cubicBezTo>
                  <a:pt x="7880" y="622"/>
                  <a:pt x="8105" y="1356"/>
                  <a:pt x="8105" y="2143"/>
                </a:cubicBezTo>
                <a:cubicBezTo>
                  <a:pt x="8105" y="4381"/>
                  <a:pt x="6290" y="6195"/>
                  <a:pt x="4052" y="6195"/>
                </a:cubicBezTo>
                <a:cubicBezTo>
                  <a:pt x="1814" y="6195"/>
                  <a:pt x="0" y="4381"/>
                  <a:pt x="0" y="2143"/>
                </a:cubicBezTo>
                <a:cubicBezTo>
                  <a:pt x="0" y="1356"/>
                  <a:pt x="224" y="622"/>
                  <a:pt x="612" y="0"/>
                </a:cubicBezTo>
                <a:lnTo>
                  <a:pt x="1957" y="0"/>
                </a:lnTo>
                <a:lnTo>
                  <a:pt x="1968" y="11"/>
                </a:lnTo>
                <a:cubicBezTo>
                  <a:pt x="1415" y="552"/>
                  <a:pt x="1071" y="1307"/>
                  <a:pt x="1071" y="2143"/>
                </a:cubicBezTo>
                <a:cubicBezTo>
                  <a:pt x="1071" y="3789"/>
                  <a:pt x="2406" y="5124"/>
                  <a:pt x="4052" y="5124"/>
                </a:cubicBezTo>
                <a:cubicBezTo>
                  <a:pt x="5699" y="5124"/>
                  <a:pt x="7033" y="3789"/>
                  <a:pt x="7033" y="2143"/>
                </a:cubicBezTo>
                <a:cubicBezTo>
                  <a:pt x="7033" y="1307"/>
                  <a:pt x="6690" y="552"/>
                  <a:pt x="6136" y="11"/>
                </a:cubicBezTo>
                <a:lnTo>
                  <a:pt x="6147" y="0"/>
                </a:lnTo>
                <a:lnTo>
                  <a:pt x="7492" y="0"/>
                </a:lnTo>
                <a:close/>
              </a:path>
            </a:pathLst>
          </a:custGeom>
          <a:solidFill>
            <a:schemeClr val="accent3"/>
          </a:solidFill>
          <a:ln w="3175" cap="flat">
            <a:noFill/>
            <a:prstDash val="solid"/>
            <a:miter lim="800000"/>
          </a:ln>
        </p:spPr>
        <p:txBody>
          <a:bodyPr vert="horz" wrap="square" lIns="138192" tIns="69096" rIns="138192" bIns="69096" numCol="1" anchor="t" anchorCtr="0" compatLnSpc="1"/>
          <a:lstStyle/>
          <a:p>
            <a:endParaRPr lang="zh-CN" altLang="en-US"/>
          </a:p>
        </p:txBody>
      </p:sp>
      <p:sp>
        <p:nvSpPr>
          <p:cNvPr id="7" name="Freeform 5"/>
          <p:cNvSpPr/>
          <p:nvPr/>
        </p:nvSpPr>
        <p:spPr bwMode="auto">
          <a:xfrm rot="19810786">
            <a:off x="9528650" y="3140901"/>
            <a:ext cx="1808903" cy="1798895"/>
          </a:xfrm>
          <a:custGeom>
            <a:avLst/>
            <a:gdLst>
              <a:gd name="T0" fmla="*/ 5799 w 8105"/>
              <a:gd name="T1" fmla="*/ 0 h 7710"/>
              <a:gd name="T2" fmla="*/ 8105 w 8105"/>
              <a:gd name="T3" fmla="*/ 3658 h 7710"/>
              <a:gd name="T4" fmla="*/ 4052 w 8105"/>
              <a:gd name="T5" fmla="*/ 7710 h 7710"/>
              <a:gd name="T6" fmla="*/ 0 w 8105"/>
              <a:gd name="T7" fmla="*/ 3658 h 7710"/>
              <a:gd name="T8" fmla="*/ 2306 w 8105"/>
              <a:gd name="T9" fmla="*/ 0 h 7710"/>
              <a:gd name="T10" fmla="*/ 3128 w 8105"/>
              <a:gd name="T11" fmla="*/ 823 h 7710"/>
              <a:gd name="T12" fmla="*/ 1071 w 8105"/>
              <a:gd name="T13" fmla="*/ 3658 h 7710"/>
              <a:gd name="T14" fmla="*/ 4052 w 8105"/>
              <a:gd name="T15" fmla="*/ 6639 h 7710"/>
              <a:gd name="T16" fmla="*/ 7034 w 8105"/>
              <a:gd name="T17" fmla="*/ 3658 h 7710"/>
              <a:gd name="T18" fmla="*/ 4976 w 8105"/>
              <a:gd name="T19" fmla="*/ 823 h 7710"/>
              <a:gd name="T20" fmla="*/ 5799 w 8105"/>
              <a:gd name="T21" fmla="*/ 0 h 7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05" h="7710">
                <a:moveTo>
                  <a:pt x="5799" y="0"/>
                </a:moveTo>
                <a:cubicBezTo>
                  <a:pt x="7163" y="653"/>
                  <a:pt x="8105" y="2045"/>
                  <a:pt x="8105" y="3658"/>
                </a:cubicBezTo>
                <a:cubicBezTo>
                  <a:pt x="8105" y="5896"/>
                  <a:pt x="6291" y="7710"/>
                  <a:pt x="4052" y="7710"/>
                </a:cubicBezTo>
                <a:cubicBezTo>
                  <a:pt x="1814" y="7710"/>
                  <a:pt x="0" y="5896"/>
                  <a:pt x="0" y="3658"/>
                </a:cubicBezTo>
                <a:cubicBezTo>
                  <a:pt x="0" y="2045"/>
                  <a:pt x="942" y="653"/>
                  <a:pt x="2306" y="0"/>
                </a:cubicBezTo>
                <a:lnTo>
                  <a:pt x="3128" y="823"/>
                </a:lnTo>
                <a:cubicBezTo>
                  <a:pt x="1934" y="1212"/>
                  <a:pt x="1071" y="2334"/>
                  <a:pt x="1071" y="3658"/>
                </a:cubicBezTo>
                <a:cubicBezTo>
                  <a:pt x="1071" y="5304"/>
                  <a:pt x="2406" y="6639"/>
                  <a:pt x="4052" y="6639"/>
                </a:cubicBezTo>
                <a:cubicBezTo>
                  <a:pt x="5699" y="6639"/>
                  <a:pt x="7034" y="5304"/>
                  <a:pt x="7034" y="3658"/>
                </a:cubicBezTo>
                <a:cubicBezTo>
                  <a:pt x="7034" y="2334"/>
                  <a:pt x="6171" y="1212"/>
                  <a:pt x="4976" y="823"/>
                </a:cubicBezTo>
                <a:lnTo>
                  <a:pt x="5799" y="0"/>
                </a:lnTo>
                <a:close/>
              </a:path>
            </a:pathLst>
          </a:custGeom>
          <a:solidFill>
            <a:schemeClr val="accent4"/>
          </a:solidFill>
          <a:ln w="3175" cap="flat">
            <a:noFill/>
            <a:prstDash val="solid"/>
            <a:miter lim="800000"/>
          </a:ln>
        </p:spPr>
        <p:txBody>
          <a:bodyPr vert="horz" wrap="square" lIns="138192" tIns="69096" rIns="138192" bIns="69096" numCol="1" anchor="t" anchorCtr="0" compatLnSpc="1"/>
          <a:lstStyle/>
          <a:p>
            <a:endParaRPr lang="zh-CN" altLang="en-US"/>
          </a:p>
        </p:txBody>
      </p:sp>
      <p:grpSp>
        <p:nvGrpSpPr>
          <p:cNvPr id="55" name="组合 54"/>
          <p:cNvGrpSpPr/>
          <p:nvPr/>
        </p:nvGrpSpPr>
        <p:grpSpPr>
          <a:xfrm>
            <a:off x="2522888" y="2134703"/>
            <a:ext cx="1437329" cy="353965"/>
            <a:chOff x="3477359" y="8005745"/>
            <a:chExt cx="2534423" cy="611316"/>
          </a:xfrm>
          <a:effectLst>
            <a:outerShdw blurRad="203200" dist="114300" dir="5400000" sx="102000" sy="102000" algn="t" rotWithShape="0">
              <a:prstClr val="black">
                <a:alpha val="29000"/>
              </a:prstClr>
            </a:outerShdw>
          </a:effectLst>
        </p:grpSpPr>
        <p:sp>
          <p:nvSpPr>
            <p:cNvPr id="56" name="流程图: 可选过程 55"/>
            <p:cNvSpPr/>
            <p:nvPr/>
          </p:nvSpPr>
          <p:spPr>
            <a:xfrm>
              <a:off x="3477359" y="8032286"/>
              <a:ext cx="2534423" cy="584775"/>
            </a:xfrm>
            <a:prstGeom prst="flowChartAlternate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TextBox 56"/>
            <p:cNvSpPr txBox="1"/>
            <p:nvPr/>
          </p:nvSpPr>
          <p:spPr>
            <a:xfrm>
              <a:off x="3769476" y="8005745"/>
              <a:ext cx="1863267" cy="611278"/>
            </a:xfrm>
            <a:prstGeom prst="rect">
              <a:avLst/>
            </a:prstGeom>
            <a:noFill/>
          </p:spPr>
          <p:txBody>
            <a:bodyPr wrap="none" rtlCol="0">
              <a:spAutoFit/>
            </a:bodyPr>
            <a:lstStyle/>
            <a:p>
              <a:pPr algn="ctr"/>
              <a:r>
                <a:rPr lang="zh-CN" altLang="en-US" sz="1700" dirty="0" smtClean="0">
                  <a:solidFill>
                    <a:schemeClr val="bg1"/>
                  </a:solidFill>
                  <a:latin typeface="微软雅黑" panose="020B0503020204020204" pitchFamily="34" charset="-122"/>
                  <a:ea typeface="微软雅黑" panose="020B0503020204020204" pitchFamily="34" charset="-122"/>
                </a:rPr>
                <a:t>添加标题</a:t>
              </a:r>
              <a:endParaRPr lang="zh-CN" altLang="en-US" sz="1700" dirty="0">
                <a:solidFill>
                  <a:schemeClr val="bg1"/>
                </a:solidFill>
                <a:latin typeface="微软雅黑" panose="020B0503020204020204" pitchFamily="34" charset="-122"/>
                <a:ea typeface="微软雅黑" panose="020B0503020204020204" pitchFamily="34" charset="-122"/>
              </a:endParaRPr>
            </a:p>
          </p:txBody>
        </p:sp>
      </p:grpSp>
      <p:grpSp>
        <p:nvGrpSpPr>
          <p:cNvPr id="59" name="组合 58"/>
          <p:cNvGrpSpPr/>
          <p:nvPr/>
        </p:nvGrpSpPr>
        <p:grpSpPr>
          <a:xfrm>
            <a:off x="4790535" y="2134703"/>
            <a:ext cx="1437329" cy="353965"/>
            <a:chOff x="3477359" y="8005745"/>
            <a:chExt cx="2534423" cy="611316"/>
          </a:xfrm>
          <a:effectLst>
            <a:outerShdw blurRad="203200" dist="114300" dir="5400000" sx="102000" sy="102000" algn="t" rotWithShape="0">
              <a:prstClr val="black">
                <a:alpha val="29000"/>
              </a:prstClr>
            </a:outerShdw>
          </a:effectLst>
        </p:grpSpPr>
        <p:sp>
          <p:nvSpPr>
            <p:cNvPr id="60" name="流程图: 可选过程 59"/>
            <p:cNvSpPr/>
            <p:nvPr/>
          </p:nvSpPr>
          <p:spPr>
            <a:xfrm>
              <a:off x="3477359" y="8032286"/>
              <a:ext cx="2534423" cy="584775"/>
            </a:xfrm>
            <a:prstGeom prst="flowChartAlternate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TextBox 64"/>
            <p:cNvSpPr txBox="1"/>
            <p:nvPr/>
          </p:nvSpPr>
          <p:spPr>
            <a:xfrm>
              <a:off x="3769476" y="8005745"/>
              <a:ext cx="1863265" cy="611278"/>
            </a:xfrm>
            <a:prstGeom prst="rect">
              <a:avLst/>
            </a:prstGeom>
            <a:noFill/>
          </p:spPr>
          <p:txBody>
            <a:bodyPr wrap="none" rtlCol="0">
              <a:spAutoFit/>
            </a:bodyPr>
            <a:lstStyle/>
            <a:p>
              <a:pPr algn="ctr"/>
              <a:r>
                <a:rPr lang="zh-CN" altLang="en-US" sz="1700" dirty="0" smtClean="0">
                  <a:solidFill>
                    <a:schemeClr val="bg1"/>
                  </a:solidFill>
                  <a:latin typeface="微软雅黑" panose="020B0503020204020204" pitchFamily="34" charset="-122"/>
                  <a:ea typeface="微软雅黑" panose="020B0503020204020204" pitchFamily="34" charset="-122"/>
                </a:rPr>
                <a:t>添加标题</a:t>
              </a:r>
              <a:endParaRPr lang="zh-CN" altLang="en-US" sz="1700" dirty="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7204821" y="2134703"/>
            <a:ext cx="1437329" cy="353965"/>
            <a:chOff x="3477359" y="8005745"/>
            <a:chExt cx="2534423" cy="611316"/>
          </a:xfrm>
          <a:effectLst>
            <a:outerShdw blurRad="203200" dist="114300" dir="5400000" sx="102000" sy="102000" algn="t" rotWithShape="0">
              <a:prstClr val="black">
                <a:alpha val="29000"/>
              </a:prstClr>
            </a:outerShdw>
          </a:effectLst>
        </p:grpSpPr>
        <p:sp>
          <p:nvSpPr>
            <p:cNvPr id="74" name="流程图: 可选过程 73"/>
            <p:cNvSpPr/>
            <p:nvPr/>
          </p:nvSpPr>
          <p:spPr>
            <a:xfrm>
              <a:off x="3477359" y="8032286"/>
              <a:ext cx="2534423" cy="584775"/>
            </a:xfrm>
            <a:prstGeom prst="flowChartAlternateProcess">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TextBox 74"/>
            <p:cNvSpPr txBox="1"/>
            <p:nvPr/>
          </p:nvSpPr>
          <p:spPr>
            <a:xfrm>
              <a:off x="3769476" y="8005745"/>
              <a:ext cx="1863265" cy="611278"/>
            </a:xfrm>
            <a:prstGeom prst="rect">
              <a:avLst/>
            </a:prstGeom>
            <a:noFill/>
          </p:spPr>
          <p:txBody>
            <a:bodyPr wrap="none" rtlCol="0">
              <a:spAutoFit/>
            </a:bodyPr>
            <a:lstStyle/>
            <a:p>
              <a:pPr algn="ctr"/>
              <a:r>
                <a:rPr lang="zh-CN" altLang="en-US" sz="1700" dirty="0" smtClean="0">
                  <a:solidFill>
                    <a:schemeClr val="bg1"/>
                  </a:solidFill>
                  <a:latin typeface="微软雅黑" panose="020B0503020204020204" pitchFamily="34" charset="-122"/>
                  <a:ea typeface="微软雅黑" panose="020B0503020204020204" pitchFamily="34" charset="-122"/>
                </a:rPr>
                <a:t>添加标题</a:t>
              </a:r>
              <a:endParaRPr lang="zh-CN" altLang="en-US" sz="1700" dirty="0">
                <a:solidFill>
                  <a:schemeClr val="bg1"/>
                </a:solidFill>
                <a:latin typeface="微软雅黑" panose="020B0503020204020204" pitchFamily="34" charset="-122"/>
                <a:ea typeface="微软雅黑" panose="020B0503020204020204" pitchFamily="34" charset="-122"/>
              </a:endParaRPr>
            </a:p>
          </p:txBody>
        </p:sp>
      </p:grpSp>
      <p:grpSp>
        <p:nvGrpSpPr>
          <p:cNvPr id="76" name="组合 75"/>
          <p:cNvGrpSpPr/>
          <p:nvPr/>
        </p:nvGrpSpPr>
        <p:grpSpPr>
          <a:xfrm>
            <a:off x="9475506" y="2134703"/>
            <a:ext cx="1437329" cy="353965"/>
            <a:chOff x="3477359" y="8005745"/>
            <a:chExt cx="2534423" cy="611316"/>
          </a:xfrm>
          <a:effectLst>
            <a:outerShdw blurRad="203200" dist="114300" dir="5400000" sx="102000" sy="102000" algn="t" rotWithShape="0">
              <a:prstClr val="black">
                <a:alpha val="29000"/>
              </a:prstClr>
            </a:outerShdw>
          </a:effectLst>
        </p:grpSpPr>
        <p:sp>
          <p:nvSpPr>
            <p:cNvPr id="77" name="流程图: 可选过程 76"/>
            <p:cNvSpPr/>
            <p:nvPr/>
          </p:nvSpPr>
          <p:spPr>
            <a:xfrm>
              <a:off x="3477359" y="8032286"/>
              <a:ext cx="2534423" cy="584775"/>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TextBox 77"/>
            <p:cNvSpPr txBox="1"/>
            <p:nvPr/>
          </p:nvSpPr>
          <p:spPr>
            <a:xfrm>
              <a:off x="3769476" y="8005745"/>
              <a:ext cx="1863265" cy="611278"/>
            </a:xfrm>
            <a:prstGeom prst="rect">
              <a:avLst/>
            </a:prstGeom>
            <a:noFill/>
          </p:spPr>
          <p:txBody>
            <a:bodyPr wrap="none" rtlCol="0">
              <a:spAutoFit/>
            </a:bodyPr>
            <a:lstStyle/>
            <a:p>
              <a:pPr algn="ctr"/>
              <a:r>
                <a:rPr lang="zh-CN" altLang="en-US" sz="1700" dirty="0" smtClean="0">
                  <a:solidFill>
                    <a:schemeClr val="bg1"/>
                  </a:solidFill>
                  <a:latin typeface="微软雅黑" panose="020B0503020204020204" pitchFamily="34" charset="-122"/>
                  <a:ea typeface="微软雅黑" panose="020B0503020204020204" pitchFamily="34" charset="-122"/>
                </a:rPr>
                <a:t>添加标题</a:t>
              </a:r>
              <a:endParaRPr lang="zh-CN" altLang="en-US" sz="1700" dirty="0">
                <a:solidFill>
                  <a:schemeClr val="bg1"/>
                </a:solidFill>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p:txBody>
          <a:bodyPr/>
          <a:lstStyle/>
          <a:p>
            <a:pPr algn="l"/>
            <a:r>
              <a:rPr lang="zh-CN" altLang="en-US" dirty="0" smtClean="0"/>
              <a:t>完成比例</a:t>
            </a:r>
            <a:endParaRPr lang="zh-CN" altLang="en-US" dirty="0"/>
          </a:p>
        </p:txBody>
      </p:sp>
      <p:sp>
        <p:nvSpPr>
          <p:cNvPr id="43" name="TextBox 42"/>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anim calcmode="lin" valueType="num">
                                      <p:cBhvr>
                                        <p:cTn id="8" dur="500" fill="hold"/>
                                        <p:tgtEl>
                                          <p:spTgt spid="55"/>
                                        </p:tgtEl>
                                        <p:attrNameLst>
                                          <p:attrName>ppt_x</p:attrName>
                                        </p:attrNameLst>
                                      </p:cBhvr>
                                      <p:tavLst>
                                        <p:tav tm="0">
                                          <p:val>
                                            <p:strVal val="#ppt_x"/>
                                          </p:val>
                                        </p:tav>
                                        <p:tav tm="100000">
                                          <p:val>
                                            <p:strVal val="#ppt_x"/>
                                          </p:val>
                                        </p:tav>
                                      </p:tavLst>
                                    </p:anim>
                                    <p:anim calcmode="lin" valueType="num">
                                      <p:cBhvr>
                                        <p:cTn id="9" dur="500" fill="hold"/>
                                        <p:tgtEl>
                                          <p:spTgt spid="5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anim calcmode="lin" valueType="num">
                                      <p:cBhvr>
                                        <p:cTn id="14" dur="500" fill="hold"/>
                                        <p:tgtEl>
                                          <p:spTgt spid="59"/>
                                        </p:tgtEl>
                                        <p:attrNameLst>
                                          <p:attrName>ppt_x</p:attrName>
                                        </p:attrNameLst>
                                      </p:cBhvr>
                                      <p:tavLst>
                                        <p:tav tm="0">
                                          <p:val>
                                            <p:strVal val="#ppt_x"/>
                                          </p:val>
                                        </p:tav>
                                        <p:tav tm="100000">
                                          <p:val>
                                            <p:strVal val="#ppt_x"/>
                                          </p:val>
                                        </p:tav>
                                      </p:tavLst>
                                    </p:anim>
                                    <p:anim calcmode="lin" valueType="num">
                                      <p:cBhvr>
                                        <p:cTn id="15" dur="500" fill="hold"/>
                                        <p:tgtEl>
                                          <p:spTgt spid="5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anim calcmode="lin" valueType="num">
                                      <p:cBhvr>
                                        <p:cTn id="20" dur="500" fill="hold"/>
                                        <p:tgtEl>
                                          <p:spTgt spid="69"/>
                                        </p:tgtEl>
                                        <p:attrNameLst>
                                          <p:attrName>ppt_x</p:attrName>
                                        </p:attrNameLst>
                                      </p:cBhvr>
                                      <p:tavLst>
                                        <p:tav tm="0">
                                          <p:val>
                                            <p:strVal val="#ppt_x"/>
                                          </p:val>
                                        </p:tav>
                                        <p:tav tm="100000">
                                          <p:val>
                                            <p:strVal val="#ppt_x"/>
                                          </p:val>
                                        </p:tav>
                                      </p:tavLst>
                                    </p:anim>
                                    <p:anim calcmode="lin" valueType="num">
                                      <p:cBhvr>
                                        <p:cTn id="21" dur="500" fill="hold"/>
                                        <p:tgtEl>
                                          <p:spTgt spid="6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anim calcmode="lin" valueType="num">
                                      <p:cBhvr>
                                        <p:cTn id="26" dur="500" fill="hold"/>
                                        <p:tgtEl>
                                          <p:spTgt spid="76"/>
                                        </p:tgtEl>
                                        <p:attrNameLst>
                                          <p:attrName>ppt_x</p:attrName>
                                        </p:attrNameLst>
                                      </p:cBhvr>
                                      <p:tavLst>
                                        <p:tav tm="0">
                                          <p:val>
                                            <p:strVal val="#ppt_x"/>
                                          </p:val>
                                        </p:tav>
                                        <p:tav tm="100000">
                                          <p:val>
                                            <p:strVal val="#ppt_x"/>
                                          </p:val>
                                        </p:tav>
                                      </p:tavLst>
                                    </p:anim>
                                    <p:anim calcmode="lin" valueType="num">
                                      <p:cBhvr>
                                        <p:cTn id="27" dur="500" fill="hold"/>
                                        <p:tgtEl>
                                          <p:spTgt spid="76"/>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23" presetClass="entr" presetSubtype="272" fill="hold" nodeType="after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p:cTn id="31" dur="500" fill="hold"/>
                                        <p:tgtEl>
                                          <p:spTgt spid="64"/>
                                        </p:tgtEl>
                                        <p:attrNameLst>
                                          <p:attrName>ppt_w</p:attrName>
                                        </p:attrNameLst>
                                      </p:cBhvr>
                                      <p:tavLst>
                                        <p:tav tm="0">
                                          <p:val>
                                            <p:strVal val="2/3*#ppt_w"/>
                                          </p:val>
                                        </p:tav>
                                        <p:tav tm="100000">
                                          <p:val>
                                            <p:strVal val="#ppt_w"/>
                                          </p:val>
                                        </p:tav>
                                      </p:tavLst>
                                    </p:anim>
                                    <p:anim calcmode="lin" valueType="num">
                                      <p:cBhvr>
                                        <p:cTn id="32" dur="500" fill="hold"/>
                                        <p:tgtEl>
                                          <p:spTgt spid="64"/>
                                        </p:tgtEl>
                                        <p:attrNameLst>
                                          <p:attrName>ppt_h</p:attrName>
                                        </p:attrNameLst>
                                      </p:cBhvr>
                                      <p:tavLst>
                                        <p:tav tm="0">
                                          <p:val>
                                            <p:strVal val="2/3*#ppt_h"/>
                                          </p:val>
                                        </p:tav>
                                        <p:tav tm="100000">
                                          <p:val>
                                            <p:strVal val="#ppt_h"/>
                                          </p:val>
                                        </p:tav>
                                      </p:tavLst>
                                    </p:anim>
                                  </p:childTnLst>
                                </p:cTn>
                              </p:par>
                              <p:par>
                                <p:cTn id="33" presetID="21" presetClass="entr" presetSubtype="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heel(1)">
                                      <p:cBhvr>
                                        <p:cTn id="35" dur="1000"/>
                                        <p:tgtEl>
                                          <p:spTgt spid="10"/>
                                        </p:tgtEl>
                                      </p:cBhvr>
                                    </p:animEffect>
                                  </p:childTnLst>
                                </p:cTn>
                              </p:par>
                            </p:childTnLst>
                          </p:cTn>
                        </p:par>
                        <p:par>
                          <p:cTn id="36" fill="hold">
                            <p:stCondLst>
                              <p:cond delay="2500"/>
                            </p:stCondLst>
                            <p:childTnLst>
                              <p:par>
                                <p:cTn id="37" presetID="23" presetClass="entr" presetSubtype="272" fill="hold" nodeType="afterEffect">
                                  <p:stCondLst>
                                    <p:cond delay="0"/>
                                  </p:stCondLst>
                                  <p:childTnLst>
                                    <p:set>
                                      <p:cBhvr>
                                        <p:cTn id="38" dur="1" fill="hold">
                                          <p:stCondLst>
                                            <p:cond delay="0"/>
                                          </p:stCondLst>
                                        </p:cTn>
                                        <p:tgtEl>
                                          <p:spTgt spid="66"/>
                                        </p:tgtEl>
                                        <p:attrNameLst>
                                          <p:attrName>style.visibility</p:attrName>
                                        </p:attrNameLst>
                                      </p:cBhvr>
                                      <p:to>
                                        <p:strVal val="visible"/>
                                      </p:to>
                                    </p:set>
                                    <p:anim calcmode="lin" valueType="num">
                                      <p:cBhvr>
                                        <p:cTn id="39" dur="500" fill="hold"/>
                                        <p:tgtEl>
                                          <p:spTgt spid="66"/>
                                        </p:tgtEl>
                                        <p:attrNameLst>
                                          <p:attrName>ppt_w</p:attrName>
                                        </p:attrNameLst>
                                      </p:cBhvr>
                                      <p:tavLst>
                                        <p:tav tm="0">
                                          <p:val>
                                            <p:strVal val="2/3*#ppt_w"/>
                                          </p:val>
                                        </p:tav>
                                        <p:tav tm="100000">
                                          <p:val>
                                            <p:strVal val="#ppt_w"/>
                                          </p:val>
                                        </p:tav>
                                      </p:tavLst>
                                    </p:anim>
                                    <p:anim calcmode="lin" valueType="num">
                                      <p:cBhvr>
                                        <p:cTn id="40" dur="500" fill="hold"/>
                                        <p:tgtEl>
                                          <p:spTgt spid="66"/>
                                        </p:tgtEl>
                                        <p:attrNameLst>
                                          <p:attrName>ppt_h</p:attrName>
                                        </p:attrNameLst>
                                      </p:cBhvr>
                                      <p:tavLst>
                                        <p:tav tm="0">
                                          <p:val>
                                            <p:strVal val="2/3*#ppt_h"/>
                                          </p:val>
                                        </p:tav>
                                        <p:tav tm="100000">
                                          <p:val>
                                            <p:strVal val="#ppt_h"/>
                                          </p:val>
                                        </p:tav>
                                      </p:tavLst>
                                    </p:anim>
                                  </p:childTnLst>
                                </p:cTn>
                              </p:par>
                              <p:par>
                                <p:cTn id="41" presetID="21" presetClass="entr" presetSubtype="1"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heel(1)">
                                      <p:cBhvr>
                                        <p:cTn id="43" dur="1000"/>
                                        <p:tgtEl>
                                          <p:spTgt spid="9"/>
                                        </p:tgtEl>
                                      </p:cBhvr>
                                    </p:animEffect>
                                  </p:childTnLst>
                                </p:cTn>
                              </p:par>
                            </p:childTnLst>
                          </p:cTn>
                        </p:par>
                        <p:par>
                          <p:cTn id="44" fill="hold">
                            <p:stCondLst>
                              <p:cond delay="3000"/>
                            </p:stCondLst>
                            <p:childTnLst>
                              <p:par>
                                <p:cTn id="45" presetID="23" presetClass="entr" presetSubtype="272" fill="hold" nodeType="afterEffect">
                                  <p:stCondLst>
                                    <p:cond delay="0"/>
                                  </p:stCondLst>
                                  <p:childTnLst>
                                    <p:set>
                                      <p:cBhvr>
                                        <p:cTn id="46" dur="1" fill="hold">
                                          <p:stCondLst>
                                            <p:cond delay="0"/>
                                          </p:stCondLst>
                                        </p:cTn>
                                        <p:tgtEl>
                                          <p:spTgt spid="67"/>
                                        </p:tgtEl>
                                        <p:attrNameLst>
                                          <p:attrName>style.visibility</p:attrName>
                                        </p:attrNameLst>
                                      </p:cBhvr>
                                      <p:to>
                                        <p:strVal val="visible"/>
                                      </p:to>
                                    </p:set>
                                    <p:anim calcmode="lin" valueType="num">
                                      <p:cBhvr>
                                        <p:cTn id="47" dur="500" fill="hold"/>
                                        <p:tgtEl>
                                          <p:spTgt spid="67"/>
                                        </p:tgtEl>
                                        <p:attrNameLst>
                                          <p:attrName>ppt_w</p:attrName>
                                        </p:attrNameLst>
                                      </p:cBhvr>
                                      <p:tavLst>
                                        <p:tav tm="0">
                                          <p:val>
                                            <p:strVal val="2/3*#ppt_w"/>
                                          </p:val>
                                        </p:tav>
                                        <p:tav tm="100000">
                                          <p:val>
                                            <p:strVal val="#ppt_w"/>
                                          </p:val>
                                        </p:tav>
                                      </p:tavLst>
                                    </p:anim>
                                    <p:anim calcmode="lin" valueType="num">
                                      <p:cBhvr>
                                        <p:cTn id="48" dur="500" fill="hold"/>
                                        <p:tgtEl>
                                          <p:spTgt spid="67"/>
                                        </p:tgtEl>
                                        <p:attrNameLst>
                                          <p:attrName>ppt_h</p:attrName>
                                        </p:attrNameLst>
                                      </p:cBhvr>
                                      <p:tavLst>
                                        <p:tav tm="0">
                                          <p:val>
                                            <p:strVal val="2/3*#ppt_h"/>
                                          </p:val>
                                        </p:tav>
                                        <p:tav tm="100000">
                                          <p:val>
                                            <p:strVal val="#ppt_h"/>
                                          </p:val>
                                        </p:tav>
                                      </p:tavLst>
                                    </p:anim>
                                  </p:childTnLst>
                                </p:cTn>
                              </p:par>
                              <p:par>
                                <p:cTn id="49" presetID="21" presetClass="entr" presetSubtype="1"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heel(1)">
                                      <p:cBhvr>
                                        <p:cTn id="51" dur="1000"/>
                                        <p:tgtEl>
                                          <p:spTgt spid="8"/>
                                        </p:tgtEl>
                                      </p:cBhvr>
                                    </p:animEffect>
                                  </p:childTnLst>
                                </p:cTn>
                              </p:par>
                            </p:childTnLst>
                          </p:cTn>
                        </p:par>
                        <p:par>
                          <p:cTn id="52" fill="hold">
                            <p:stCondLst>
                              <p:cond delay="3500"/>
                            </p:stCondLst>
                            <p:childTnLst>
                              <p:par>
                                <p:cTn id="53" presetID="23" presetClass="entr" presetSubtype="272" fill="hold" nodeType="afterEffect">
                                  <p:stCondLst>
                                    <p:cond delay="0"/>
                                  </p:stCondLst>
                                  <p:childTnLst>
                                    <p:set>
                                      <p:cBhvr>
                                        <p:cTn id="54" dur="1" fill="hold">
                                          <p:stCondLst>
                                            <p:cond delay="0"/>
                                          </p:stCondLst>
                                        </p:cTn>
                                        <p:tgtEl>
                                          <p:spTgt spid="68"/>
                                        </p:tgtEl>
                                        <p:attrNameLst>
                                          <p:attrName>style.visibility</p:attrName>
                                        </p:attrNameLst>
                                      </p:cBhvr>
                                      <p:to>
                                        <p:strVal val="visible"/>
                                      </p:to>
                                    </p:set>
                                    <p:anim calcmode="lin" valueType="num">
                                      <p:cBhvr>
                                        <p:cTn id="55" dur="500" fill="hold"/>
                                        <p:tgtEl>
                                          <p:spTgt spid="68"/>
                                        </p:tgtEl>
                                        <p:attrNameLst>
                                          <p:attrName>ppt_w</p:attrName>
                                        </p:attrNameLst>
                                      </p:cBhvr>
                                      <p:tavLst>
                                        <p:tav tm="0">
                                          <p:val>
                                            <p:strVal val="2/3*#ppt_w"/>
                                          </p:val>
                                        </p:tav>
                                        <p:tav tm="100000">
                                          <p:val>
                                            <p:strVal val="#ppt_w"/>
                                          </p:val>
                                        </p:tav>
                                      </p:tavLst>
                                    </p:anim>
                                    <p:anim calcmode="lin" valueType="num">
                                      <p:cBhvr>
                                        <p:cTn id="56" dur="500" fill="hold"/>
                                        <p:tgtEl>
                                          <p:spTgt spid="68"/>
                                        </p:tgtEl>
                                        <p:attrNameLst>
                                          <p:attrName>ppt_h</p:attrName>
                                        </p:attrNameLst>
                                      </p:cBhvr>
                                      <p:tavLst>
                                        <p:tav tm="0">
                                          <p:val>
                                            <p:strVal val="2/3*#ppt_h"/>
                                          </p:val>
                                        </p:tav>
                                        <p:tav tm="100000">
                                          <p:val>
                                            <p:strVal val="#ppt_h"/>
                                          </p:val>
                                        </p:tav>
                                      </p:tavLst>
                                    </p:anim>
                                  </p:childTnLst>
                                </p:cTn>
                              </p:par>
                              <p:par>
                                <p:cTn id="57" presetID="21" presetClass="entr" presetSubtype="1"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wheel(1)">
                                      <p:cBhvr>
                                        <p:cTn id="59" dur="1000"/>
                                        <p:tgtEl>
                                          <p:spTgt spid="7"/>
                                        </p:tgtEl>
                                      </p:cBhvr>
                                    </p:animEffect>
                                  </p:childTnLst>
                                </p:cTn>
                              </p:par>
                            </p:childTnLst>
                          </p:cTn>
                        </p:par>
                        <p:par>
                          <p:cTn id="60" fill="hold">
                            <p:stCondLst>
                              <p:cond delay="4000"/>
                            </p:stCondLst>
                            <p:childTnLst>
                              <p:par>
                                <p:cTn id="61" presetID="12" presetClass="entr" presetSubtype="1" fill="hold" grpId="0" nodeType="afterEffect">
                                  <p:stCondLst>
                                    <p:cond delay="0"/>
                                  </p:stCondLst>
                                  <p:childTnLst>
                                    <p:set>
                                      <p:cBhvr>
                                        <p:cTn id="62" dur="1" fill="hold">
                                          <p:stCondLst>
                                            <p:cond delay="0"/>
                                          </p:stCondLst>
                                        </p:cTn>
                                        <p:tgtEl>
                                          <p:spTgt spid="61"/>
                                        </p:tgtEl>
                                        <p:attrNameLst>
                                          <p:attrName>style.visibility</p:attrName>
                                        </p:attrNameLst>
                                      </p:cBhvr>
                                      <p:to>
                                        <p:strVal val="visible"/>
                                      </p:to>
                                    </p:set>
                                    <p:anim calcmode="lin" valueType="num">
                                      <p:cBhvr additive="base">
                                        <p:cTn id="63" dur="1000"/>
                                        <p:tgtEl>
                                          <p:spTgt spid="61"/>
                                        </p:tgtEl>
                                        <p:attrNameLst>
                                          <p:attrName>ppt_y</p:attrName>
                                        </p:attrNameLst>
                                      </p:cBhvr>
                                      <p:tavLst>
                                        <p:tav tm="0">
                                          <p:val>
                                            <p:strVal val="#ppt_y-#ppt_h*1.125000"/>
                                          </p:val>
                                        </p:tav>
                                        <p:tav tm="100000">
                                          <p:val>
                                            <p:strVal val="#ppt_y"/>
                                          </p:val>
                                        </p:tav>
                                      </p:tavLst>
                                    </p:anim>
                                    <p:animEffect transition="in" filter="wipe(down)">
                                      <p:cBhvr>
                                        <p:cTn id="64" dur="1000"/>
                                        <p:tgtEl>
                                          <p:spTgt spid="61"/>
                                        </p:tgtEl>
                                      </p:cBhvr>
                                    </p:animEffect>
                                  </p:childTnLst>
                                </p:cTn>
                              </p:par>
                              <p:par>
                                <p:cTn id="65" presetID="12" presetClass="entr" presetSubtype="1" fill="hold" grpId="0" nodeType="withEffect">
                                  <p:stCondLst>
                                    <p:cond delay="0"/>
                                  </p:stCondLst>
                                  <p:childTnLst>
                                    <p:set>
                                      <p:cBhvr>
                                        <p:cTn id="66" dur="1" fill="hold">
                                          <p:stCondLst>
                                            <p:cond delay="0"/>
                                          </p:stCondLst>
                                        </p:cTn>
                                        <p:tgtEl>
                                          <p:spTgt spid="58"/>
                                        </p:tgtEl>
                                        <p:attrNameLst>
                                          <p:attrName>style.visibility</p:attrName>
                                        </p:attrNameLst>
                                      </p:cBhvr>
                                      <p:to>
                                        <p:strVal val="visible"/>
                                      </p:to>
                                    </p:set>
                                    <p:anim calcmode="lin" valueType="num">
                                      <p:cBhvr additive="base">
                                        <p:cTn id="67" dur="1000"/>
                                        <p:tgtEl>
                                          <p:spTgt spid="58"/>
                                        </p:tgtEl>
                                        <p:attrNameLst>
                                          <p:attrName>ppt_y</p:attrName>
                                        </p:attrNameLst>
                                      </p:cBhvr>
                                      <p:tavLst>
                                        <p:tav tm="0">
                                          <p:val>
                                            <p:strVal val="#ppt_y-#ppt_h*1.125000"/>
                                          </p:val>
                                        </p:tav>
                                        <p:tav tm="100000">
                                          <p:val>
                                            <p:strVal val="#ppt_y"/>
                                          </p:val>
                                        </p:tav>
                                      </p:tavLst>
                                    </p:anim>
                                    <p:animEffect transition="in" filter="wipe(down)">
                                      <p:cBhvr>
                                        <p:cTn id="68" dur="1000"/>
                                        <p:tgtEl>
                                          <p:spTgt spid="58"/>
                                        </p:tgtEl>
                                      </p:cBhvr>
                                    </p:animEffect>
                                  </p:childTnLst>
                                </p:cTn>
                              </p:par>
                              <p:par>
                                <p:cTn id="69" presetID="12" presetClass="entr" presetSubtype="1" fill="hold" grpId="0" nodeType="withEffect">
                                  <p:stCondLst>
                                    <p:cond delay="0"/>
                                  </p:stCondLst>
                                  <p:childTnLst>
                                    <p:set>
                                      <p:cBhvr>
                                        <p:cTn id="70" dur="1" fill="hold">
                                          <p:stCondLst>
                                            <p:cond delay="0"/>
                                          </p:stCondLst>
                                        </p:cTn>
                                        <p:tgtEl>
                                          <p:spTgt spid="62"/>
                                        </p:tgtEl>
                                        <p:attrNameLst>
                                          <p:attrName>style.visibility</p:attrName>
                                        </p:attrNameLst>
                                      </p:cBhvr>
                                      <p:to>
                                        <p:strVal val="visible"/>
                                      </p:to>
                                    </p:set>
                                    <p:anim calcmode="lin" valueType="num">
                                      <p:cBhvr additive="base">
                                        <p:cTn id="71" dur="1000"/>
                                        <p:tgtEl>
                                          <p:spTgt spid="62"/>
                                        </p:tgtEl>
                                        <p:attrNameLst>
                                          <p:attrName>ppt_y</p:attrName>
                                        </p:attrNameLst>
                                      </p:cBhvr>
                                      <p:tavLst>
                                        <p:tav tm="0">
                                          <p:val>
                                            <p:strVal val="#ppt_y-#ppt_h*1.125000"/>
                                          </p:val>
                                        </p:tav>
                                        <p:tav tm="100000">
                                          <p:val>
                                            <p:strVal val="#ppt_y"/>
                                          </p:val>
                                        </p:tav>
                                      </p:tavLst>
                                    </p:anim>
                                    <p:animEffect transition="in" filter="wipe(down)">
                                      <p:cBhvr>
                                        <p:cTn id="72" dur="1000"/>
                                        <p:tgtEl>
                                          <p:spTgt spid="62"/>
                                        </p:tgtEl>
                                      </p:cBhvr>
                                    </p:animEffect>
                                  </p:childTnLst>
                                </p:cTn>
                              </p:par>
                              <p:par>
                                <p:cTn id="73" presetID="12" presetClass="entr" presetSubtype="1" fill="hold" grpId="0" nodeType="withEffect">
                                  <p:stCondLst>
                                    <p:cond delay="0"/>
                                  </p:stCondLst>
                                  <p:childTnLst>
                                    <p:set>
                                      <p:cBhvr>
                                        <p:cTn id="74" dur="1" fill="hold">
                                          <p:stCondLst>
                                            <p:cond delay="0"/>
                                          </p:stCondLst>
                                        </p:cTn>
                                        <p:tgtEl>
                                          <p:spTgt spid="63"/>
                                        </p:tgtEl>
                                        <p:attrNameLst>
                                          <p:attrName>style.visibility</p:attrName>
                                        </p:attrNameLst>
                                      </p:cBhvr>
                                      <p:to>
                                        <p:strVal val="visible"/>
                                      </p:to>
                                    </p:set>
                                    <p:anim calcmode="lin" valueType="num">
                                      <p:cBhvr additive="base">
                                        <p:cTn id="75" dur="1000"/>
                                        <p:tgtEl>
                                          <p:spTgt spid="63"/>
                                        </p:tgtEl>
                                        <p:attrNameLst>
                                          <p:attrName>ppt_y</p:attrName>
                                        </p:attrNameLst>
                                      </p:cBhvr>
                                      <p:tavLst>
                                        <p:tav tm="0">
                                          <p:val>
                                            <p:strVal val="#ppt_y-#ppt_h*1.125000"/>
                                          </p:val>
                                        </p:tav>
                                        <p:tav tm="100000">
                                          <p:val>
                                            <p:strVal val="#ppt_y"/>
                                          </p:val>
                                        </p:tav>
                                      </p:tavLst>
                                    </p:anim>
                                    <p:animEffect transition="in" filter="wipe(down)">
                                      <p:cBhvr>
                                        <p:cTn id="76" dur="1000"/>
                                        <p:tgtEl>
                                          <p:spTgt spid="63"/>
                                        </p:tgtEl>
                                      </p:cBhvr>
                                    </p:animEffect>
                                  </p:childTnLst>
                                </p:cTn>
                              </p:par>
                            </p:childTnLst>
                          </p:cTn>
                        </p:par>
                        <p:par>
                          <p:cTn id="77" fill="hold">
                            <p:stCondLst>
                              <p:cond delay="5000"/>
                            </p:stCondLst>
                            <p:childTnLst>
                              <p:par>
                                <p:cTn id="78" presetID="10" presetClass="entr" presetSubtype="0" fill="hold" grpId="0" nodeType="after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fade">
                                      <p:cBhvr>
                                        <p:cTn id="8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1" grpId="0"/>
      <p:bldP spid="62" grpId="0"/>
      <p:bldP spid="63" grpId="0"/>
      <p:bldP spid="10" grpId="0" animBg="1"/>
      <p:bldP spid="9" grpId="0" animBg="1"/>
      <p:bldP spid="8" grpId="0" animBg="1"/>
      <p:bldP spid="7"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标题 19"/>
          <p:cNvSpPr>
            <a:spLocks noGrp="1"/>
          </p:cNvSpPr>
          <p:nvPr>
            <p:ph type="title"/>
          </p:nvPr>
        </p:nvSpPr>
        <p:spPr/>
        <p:txBody>
          <a:bodyPr/>
          <a:lstStyle/>
          <a:p>
            <a:pPr algn="l"/>
            <a:r>
              <a:rPr lang="zh-CN" altLang="en-US" dirty="0" smtClean="0"/>
              <a:t>月计划完成</a:t>
            </a:r>
            <a:endParaRPr lang="zh-CN" altLang="en-US" dirty="0"/>
          </a:p>
        </p:txBody>
      </p:sp>
      <p:cxnSp>
        <p:nvCxnSpPr>
          <p:cNvPr id="98" name="直接箭头连接符 97"/>
          <p:cNvCxnSpPr/>
          <p:nvPr/>
        </p:nvCxnSpPr>
        <p:spPr>
          <a:xfrm flipV="1">
            <a:off x="2260929" y="1957225"/>
            <a:ext cx="1" cy="5027057"/>
          </a:xfrm>
          <a:prstGeom prst="straightConnector1">
            <a:avLst/>
          </a:prstGeom>
          <a:solidFill>
            <a:schemeClr val="accent1"/>
          </a:solidFill>
          <a:ln w="9525" cap="flat" cmpd="sng" algn="ctr">
            <a:solidFill>
              <a:schemeClr val="accent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 name="直接箭头连接符 98"/>
          <p:cNvCxnSpPr/>
          <p:nvPr/>
        </p:nvCxnSpPr>
        <p:spPr>
          <a:xfrm>
            <a:off x="2261671" y="6984281"/>
            <a:ext cx="10051474" cy="867"/>
          </a:xfrm>
          <a:prstGeom prst="straightConnector1">
            <a:avLst/>
          </a:prstGeom>
          <a:solidFill>
            <a:schemeClr val="accent1"/>
          </a:solidFill>
          <a:ln w="9525" cap="flat" cmpd="sng" algn="ctr">
            <a:solidFill>
              <a:schemeClr val="accent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3" name="组合 22"/>
          <p:cNvGrpSpPr/>
          <p:nvPr/>
        </p:nvGrpSpPr>
        <p:grpSpPr>
          <a:xfrm>
            <a:off x="2582250" y="5541358"/>
            <a:ext cx="2076669" cy="882316"/>
            <a:chOff x="2582250" y="5541358"/>
            <a:chExt cx="2076669" cy="882316"/>
          </a:xfrm>
        </p:grpSpPr>
        <p:grpSp>
          <p:nvGrpSpPr>
            <p:cNvPr id="22" name="组合 21"/>
            <p:cNvGrpSpPr/>
            <p:nvPr/>
          </p:nvGrpSpPr>
          <p:grpSpPr>
            <a:xfrm>
              <a:off x="2582250" y="5541358"/>
              <a:ext cx="2076669" cy="882316"/>
              <a:chOff x="2582250" y="5541358"/>
              <a:chExt cx="2076669" cy="882316"/>
            </a:xfrm>
          </p:grpSpPr>
          <p:sp>
            <p:nvSpPr>
              <p:cNvPr id="101" name="圆角矩形 100"/>
              <p:cNvSpPr/>
              <p:nvPr/>
            </p:nvSpPr>
            <p:spPr bwMode="auto">
              <a:xfrm>
                <a:off x="2582250" y="5541358"/>
                <a:ext cx="2076669" cy="882316"/>
              </a:xfrm>
              <a:prstGeom prst="roundRect">
                <a:avLst>
                  <a:gd name="adj" fmla="val 10568"/>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schemeClr val="tx1"/>
                  </a:solidFill>
                </a:endParaRPr>
              </a:p>
            </p:txBody>
          </p:sp>
          <p:sp>
            <p:nvSpPr>
              <p:cNvPr id="126" name="圆角矩形 125"/>
              <p:cNvSpPr/>
              <p:nvPr/>
            </p:nvSpPr>
            <p:spPr bwMode="auto">
              <a:xfrm>
                <a:off x="2675090" y="5620577"/>
                <a:ext cx="1896899" cy="727516"/>
              </a:xfrm>
              <a:prstGeom prst="roundRect">
                <a:avLst>
                  <a:gd name="adj" fmla="val 10568"/>
                </a:avLst>
              </a:prstGeom>
              <a:solidFill>
                <a:schemeClr val="accent1"/>
              </a:soli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102" name="矩形 101"/>
            <p:cNvSpPr>
              <a:spLocks noChangeArrowheads="1"/>
            </p:cNvSpPr>
            <p:nvPr/>
          </p:nvSpPr>
          <p:spPr bwMode="auto">
            <a:xfrm>
              <a:off x="2810880" y="5754766"/>
              <a:ext cx="1633649" cy="483800"/>
            </a:xfrm>
            <a:prstGeom prst="rect">
              <a:avLst/>
            </a:prstGeom>
            <a:noFill/>
            <a:ln w="7" cap="flat">
              <a:noFill/>
              <a:prstDash val="solid"/>
              <a:miter lim="800000"/>
            </a:ln>
          </p:spPr>
          <p:txBody>
            <a:bodyPr vert="horz" wrap="square" lIns="91440" tIns="45720" rIns="91440" bIns="45720" numCol="1" anchor="t" anchorCtr="0" compatLnSpc="1"/>
            <a:lstStyle/>
            <a:p>
              <a:pPr algn="ctr"/>
              <a:r>
                <a:rPr lang="zh-CN" altLang="en-US" sz="2100" dirty="0">
                  <a:solidFill>
                    <a:srgbClr val="F8F8F8"/>
                  </a:solidFill>
                </a:rPr>
                <a:t>一月份</a:t>
              </a:r>
              <a:endParaRPr lang="zh-CN" altLang="en-US" sz="2100" dirty="0">
                <a:solidFill>
                  <a:srgbClr val="F8F8F8"/>
                </a:solidFill>
              </a:endParaRPr>
            </a:p>
          </p:txBody>
        </p:sp>
      </p:grpSp>
      <p:sp>
        <p:nvSpPr>
          <p:cNvPr id="103" name="矩形 87"/>
          <p:cNvSpPr>
            <a:spLocks noChangeArrowheads="1"/>
          </p:cNvSpPr>
          <p:nvPr/>
        </p:nvSpPr>
        <p:spPr bwMode="auto">
          <a:xfrm>
            <a:off x="2742545" y="3180377"/>
            <a:ext cx="1763205" cy="1911573"/>
          </a:xfrm>
          <a:prstGeom prst="rect">
            <a:avLst/>
          </a:prstGeom>
          <a:noFill/>
          <a:ln w="9525">
            <a:noFill/>
            <a:miter lim="800000"/>
          </a:ln>
        </p:spPr>
        <p:txBody>
          <a:bodyPr wrap="square" lIns="136822" tIns="68411" rIns="136822" bIns="68411">
            <a:spAutoFit/>
          </a:bodyPr>
          <a:lstStyle/>
          <a:p>
            <a:pPr algn="ctr" eaLnBrk="0" fontAlgn="ctr" hangingPunct="0">
              <a:buClr>
                <a:srgbClr val="FF0000"/>
              </a:buClr>
              <a:buSzPct val="70000"/>
            </a:pPr>
            <a:r>
              <a:rPr lang="zh-CN" altLang="en-US" sz="1600" dirty="0">
                <a:solidFill>
                  <a:schemeClr val="bg2"/>
                </a:solidFill>
                <a:latin typeface="微软雅黑" panose="020B0503020204020204" pitchFamily="34" charset="-122"/>
                <a:ea typeface="微软雅黑" panose="020B0503020204020204" pitchFamily="34" charset="-122"/>
              </a:rPr>
              <a:t>点击添加文本</a:t>
            </a:r>
            <a:br>
              <a:rPr lang="en-US" altLang="zh-CN" sz="1600" dirty="0">
                <a:solidFill>
                  <a:schemeClr val="bg2"/>
                </a:solidFill>
                <a:latin typeface="微软雅黑" panose="020B0503020204020204" pitchFamily="34" charset="-122"/>
                <a:ea typeface="微软雅黑" panose="020B0503020204020204" pitchFamily="34" charset="-122"/>
              </a:rPr>
            </a:br>
            <a:r>
              <a:rPr lang="zh-CN" altLang="en-US" sz="1600" dirty="0">
                <a:solidFill>
                  <a:schemeClr val="bg2"/>
                </a:solidFill>
                <a:latin typeface="微软雅黑" panose="020B0503020204020204" pitchFamily="34" charset="-122"/>
                <a:ea typeface="微软雅黑" panose="020B0503020204020204" pitchFamily="34" charset="-122"/>
              </a:rPr>
              <a:t>点击添加文本</a:t>
            </a:r>
            <a:endParaRPr lang="zh-CN" altLang="en-US" sz="1600" dirty="0">
              <a:solidFill>
                <a:schemeClr val="bg2"/>
              </a:solidFill>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sz="1600" dirty="0">
                <a:solidFill>
                  <a:schemeClr val="bg2"/>
                </a:solidFill>
                <a:latin typeface="微软雅黑" panose="020B0503020204020204" pitchFamily="34" charset="-122"/>
                <a:ea typeface="微软雅黑" panose="020B0503020204020204" pitchFamily="34" charset="-122"/>
              </a:rPr>
              <a:t>点击添加文本</a:t>
            </a:r>
            <a:br>
              <a:rPr lang="en-US" altLang="zh-CN" sz="1600" dirty="0">
                <a:solidFill>
                  <a:schemeClr val="bg2"/>
                </a:solidFill>
                <a:latin typeface="微软雅黑" panose="020B0503020204020204" pitchFamily="34" charset="-122"/>
                <a:ea typeface="微软雅黑" panose="020B0503020204020204" pitchFamily="34" charset="-122"/>
              </a:rPr>
            </a:br>
            <a:br>
              <a:rPr lang="en-US" altLang="zh-CN" sz="1600" dirty="0">
                <a:solidFill>
                  <a:schemeClr val="bg2"/>
                </a:solidFill>
                <a:latin typeface="微软雅黑" panose="020B0503020204020204" pitchFamily="34" charset="-122"/>
                <a:ea typeface="微软雅黑" panose="020B0503020204020204" pitchFamily="34" charset="-122"/>
              </a:rPr>
            </a:br>
            <a:r>
              <a:rPr lang="zh-CN" altLang="en-US" sz="1600" dirty="0">
                <a:solidFill>
                  <a:schemeClr val="bg2"/>
                </a:solidFill>
                <a:latin typeface="微软雅黑" panose="020B0503020204020204" pitchFamily="34" charset="-122"/>
                <a:ea typeface="微软雅黑" panose="020B0503020204020204" pitchFamily="34" charset="-122"/>
              </a:rPr>
              <a:t>点击添加文本</a:t>
            </a:r>
            <a:endParaRPr lang="zh-CN" altLang="en-US" sz="1600" dirty="0">
              <a:solidFill>
                <a:schemeClr val="bg2"/>
              </a:solidFill>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sz="1600" dirty="0">
                <a:solidFill>
                  <a:schemeClr val="bg2"/>
                </a:solidFill>
                <a:latin typeface="微软雅黑" panose="020B0503020204020204" pitchFamily="34" charset="-122"/>
                <a:ea typeface="微软雅黑" panose="020B0503020204020204" pitchFamily="34" charset="-122"/>
              </a:rPr>
              <a:t>点击添加文本</a:t>
            </a:r>
            <a:br>
              <a:rPr lang="en-US" altLang="zh-CN" sz="1600" dirty="0">
                <a:solidFill>
                  <a:schemeClr val="bg2"/>
                </a:solidFill>
                <a:latin typeface="微软雅黑" panose="020B0503020204020204" pitchFamily="34" charset="-122"/>
                <a:ea typeface="微软雅黑" panose="020B0503020204020204" pitchFamily="34" charset="-122"/>
              </a:rPr>
            </a:br>
            <a:r>
              <a:rPr lang="zh-CN" altLang="en-US" sz="1600" dirty="0">
                <a:solidFill>
                  <a:schemeClr val="bg2"/>
                </a:solidFill>
                <a:latin typeface="微软雅黑" panose="020B0503020204020204" pitchFamily="34" charset="-122"/>
                <a:ea typeface="微软雅黑" panose="020B0503020204020204" pitchFamily="34" charset="-122"/>
              </a:rPr>
              <a:t>点击添加文本</a:t>
            </a:r>
            <a:endParaRPr lang="zh-CN" altLang="en-US" sz="1600" dirty="0">
              <a:solidFill>
                <a:schemeClr val="bg2"/>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5112345" y="4583380"/>
            <a:ext cx="2076669" cy="882316"/>
            <a:chOff x="5112345" y="4583380"/>
            <a:chExt cx="2076669" cy="882316"/>
          </a:xfrm>
        </p:grpSpPr>
        <p:grpSp>
          <p:nvGrpSpPr>
            <p:cNvPr id="132" name="组合 131"/>
            <p:cNvGrpSpPr/>
            <p:nvPr/>
          </p:nvGrpSpPr>
          <p:grpSpPr>
            <a:xfrm>
              <a:off x="5112345" y="4583380"/>
              <a:ext cx="2076669" cy="882316"/>
              <a:chOff x="2582250" y="5541358"/>
              <a:chExt cx="2076669" cy="882316"/>
            </a:xfrm>
          </p:grpSpPr>
          <p:sp>
            <p:nvSpPr>
              <p:cNvPr id="133" name="圆角矩形 132"/>
              <p:cNvSpPr/>
              <p:nvPr/>
            </p:nvSpPr>
            <p:spPr bwMode="auto">
              <a:xfrm>
                <a:off x="2582250" y="5541358"/>
                <a:ext cx="2076669" cy="882316"/>
              </a:xfrm>
              <a:prstGeom prst="roundRect">
                <a:avLst>
                  <a:gd name="adj" fmla="val 10568"/>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schemeClr val="tx1"/>
                  </a:solidFill>
                </a:endParaRPr>
              </a:p>
            </p:txBody>
          </p:sp>
          <p:sp>
            <p:nvSpPr>
              <p:cNvPr id="134" name="圆角矩形 133"/>
              <p:cNvSpPr/>
              <p:nvPr/>
            </p:nvSpPr>
            <p:spPr bwMode="auto">
              <a:xfrm>
                <a:off x="2675090" y="5620577"/>
                <a:ext cx="1896899" cy="727516"/>
              </a:xfrm>
              <a:prstGeom prst="roundRect">
                <a:avLst>
                  <a:gd name="adj" fmla="val 10568"/>
                </a:avLst>
              </a:prstGeom>
              <a:solidFill>
                <a:schemeClr val="accent2"/>
              </a:soli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106" name="矩形 105"/>
            <p:cNvSpPr>
              <a:spLocks noChangeArrowheads="1"/>
            </p:cNvSpPr>
            <p:nvPr/>
          </p:nvSpPr>
          <p:spPr bwMode="auto">
            <a:xfrm>
              <a:off x="5295532" y="4806812"/>
              <a:ext cx="1633649" cy="483800"/>
            </a:xfrm>
            <a:prstGeom prst="rect">
              <a:avLst/>
            </a:prstGeom>
            <a:noFill/>
            <a:ln w="7" cap="flat">
              <a:noFill/>
              <a:prstDash val="solid"/>
              <a:miter lim="800000"/>
            </a:ln>
          </p:spPr>
          <p:txBody>
            <a:bodyPr vert="horz" wrap="square" lIns="91440" tIns="45720" rIns="91440" bIns="45720" numCol="1" anchor="t" anchorCtr="0" compatLnSpc="1"/>
            <a:lstStyle/>
            <a:p>
              <a:pPr algn="ctr"/>
              <a:r>
                <a:rPr lang="zh-CN" altLang="en-US" sz="2100" dirty="0" smtClean="0">
                  <a:solidFill>
                    <a:srgbClr val="F8F8F8"/>
                  </a:solidFill>
                </a:rPr>
                <a:t>二月份</a:t>
              </a:r>
              <a:endParaRPr lang="en-US" altLang="zh-CN" sz="2100" dirty="0">
                <a:solidFill>
                  <a:srgbClr val="F8F8F8"/>
                </a:solidFill>
              </a:endParaRPr>
            </a:p>
          </p:txBody>
        </p:sp>
      </p:grpSp>
      <p:sp>
        <p:nvSpPr>
          <p:cNvPr id="107" name="矩形 87"/>
          <p:cNvSpPr>
            <a:spLocks noChangeArrowheads="1"/>
          </p:cNvSpPr>
          <p:nvPr/>
        </p:nvSpPr>
        <p:spPr bwMode="auto">
          <a:xfrm>
            <a:off x="5227195" y="2252724"/>
            <a:ext cx="1763205" cy="1911573"/>
          </a:xfrm>
          <a:prstGeom prst="rect">
            <a:avLst/>
          </a:prstGeom>
          <a:noFill/>
          <a:ln w="9525">
            <a:noFill/>
            <a:miter lim="800000"/>
          </a:ln>
        </p:spPr>
        <p:txBody>
          <a:bodyPr wrap="square" lIns="136822" tIns="68411" rIns="136822" bIns="68411">
            <a:spAutoFit/>
          </a:bodyPr>
          <a:lstStyle/>
          <a:p>
            <a:pPr algn="ctr" eaLnBrk="0" fontAlgn="ctr" hangingPunct="0">
              <a:buClr>
                <a:srgbClr val="FF0000"/>
              </a:buClr>
              <a:buSzPct val="70000"/>
            </a:pPr>
            <a:r>
              <a:rPr lang="zh-CN" altLang="en-US" sz="1600" dirty="0">
                <a:solidFill>
                  <a:schemeClr val="bg2"/>
                </a:solidFill>
                <a:latin typeface="微软雅黑" panose="020B0503020204020204" pitchFamily="34" charset="-122"/>
                <a:ea typeface="微软雅黑" panose="020B0503020204020204" pitchFamily="34" charset="-122"/>
              </a:rPr>
              <a:t>点击添加文本</a:t>
            </a:r>
            <a:br>
              <a:rPr lang="en-US" altLang="zh-CN" sz="1600" dirty="0">
                <a:solidFill>
                  <a:schemeClr val="bg2"/>
                </a:solidFill>
                <a:latin typeface="微软雅黑" panose="020B0503020204020204" pitchFamily="34" charset="-122"/>
                <a:ea typeface="微软雅黑" panose="020B0503020204020204" pitchFamily="34" charset="-122"/>
              </a:rPr>
            </a:br>
            <a:r>
              <a:rPr lang="zh-CN" altLang="en-US" sz="1600" dirty="0">
                <a:solidFill>
                  <a:schemeClr val="bg2"/>
                </a:solidFill>
                <a:latin typeface="微软雅黑" panose="020B0503020204020204" pitchFamily="34" charset="-122"/>
                <a:ea typeface="微软雅黑" panose="020B0503020204020204" pitchFamily="34" charset="-122"/>
              </a:rPr>
              <a:t>点击添加文本</a:t>
            </a:r>
            <a:endParaRPr lang="zh-CN" altLang="en-US" sz="1600" dirty="0">
              <a:solidFill>
                <a:schemeClr val="bg2"/>
              </a:solidFill>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sz="1600" dirty="0">
                <a:solidFill>
                  <a:schemeClr val="bg2"/>
                </a:solidFill>
                <a:latin typeface="微软雅黑" panose="020B0503020204020204" pitchFamily="34" charset="-122"/>
                <a:ea typeface="微软雅黑" panose="020B0503020204020204" pitchFamily="34" charset="-122"/>
              </a:rPr>
              <a:t>点击添加文本</a:t>
            </a:r>
            <a:br>
              <a:rPr lang="en-US" altLang="zh-CN" sz="1600" dirty="0">
                <a:solidFill>
                  <a:schemeClr val="bg2"/>
                </a:solidFill>
                <a:latin typeface="微软雅黑" panose="020B0503020204020204" pitchFamily="34" charset="-122"/>
                <a:ea typeface="微软雅黑" panose="020B0503020204020204" pitchFamily="34" charset="-122"/>
              </a:rPr>
            </a:br>
            <a:br>
              <a:rPr lang="en-US" altLang="zh-CN" sz="1600" dirty="0">
                <a:solidFill>
                  <a:schemeClr val="bg2"/>
                </a:solidFill>
                <a:latin typeface="微软雅黑" panose="020B0503020204020204" pitchFamily="34" charset="-122"/>
                <a:ea typeface="微软雅黑" panose="020B0503020204020204" pitchFamily="34" charset="-122"/>
              </a:rPr>
            </a:br>
            <a:r>
              <a:rPr lang="zh-CN" altLang="en-US" sz="1600" dirty="0">
                <a:solidFill>
                  <a:schemeClr val="bg2"/>
                </a:solidFill>
                <a:latin typeface="微软雅黑" panose="020B0503020204020204" pitchFamily="34" charset="-122"/>
                <a:ea typeface="微软雅黑" panose="020B0503020204020204" pitchFamily="34" charset="-122"/>
              </a:rPr>
              <a:t>点击添加文本</a:t>
            </a:r>
            <a:endParaRPr lang="zh-CN" altLang="en-US" sz="1600" dirty="0">
              <a:solidFill>
                <a:schemeClr val="bg2"/>
              </a:solidFill>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sz="1600" dirty="0">
                <a:solidFill>
                  <a:schemeClr val="bg2"/>
                </a:solidFill>
                <a:latin typeface="微软雅黑" panose="020B0503020204020204" pitchFamily="34" charset="-122"/>
                <a:ea typeface="微软雅黑" panose="020B0503020204020204" pitchFamily="34" charset="-122"/>
              </a:rPr>
              <a:t>点击添加文本</a:t>
            </a:r>
            <a:br>
              <a:rPr lang="en-US" altLang="zh-CN" sz="1600" dirty="0">
                <a:solidFill>
                  <a:schemeClr val="bg2"/>
                </a:solidFill>
                <a:latin typeface="微软雅黑" panose="020B0503020204020204" pitchFamily="34" charset="-122"/>
                <a:ea typeface="微软雅黑" panose="020B0503020204020204" pitchFamily="34" charset="-122"/>
              </a:rPr>
            </a:br>
            <a:r>
              <a:rPr lang="zh-CN" altLang="en-US" sz="1600" dirty="0">
                <a:solidFill>
                  <a:schemeClr val="bg2"/>
                </a:solidFill>
                <a:latin typeface="微软雅黑" panose="020B0503020204020204" pitchFamily="34" charset="-122"/>
                <a:ea typeface="微软雅黑" panose="020B0503020204020204" pitchFamily="34" charset="-122"/>
              </a:rPr>
              <a:t>点击添加文本</a:t>
            </a:r>
            <a:endParaRPr lang="zh-CN" altLang="en-US" sz="1600" dirty="0">
              <a:solidFill>
                <a:schemeClr val="bg2"/>
              </a:solidFill>
              <a:latin typeface="微软雅黑" panose="020B0503020204020204" pitchFamily="34" charset="-122"/>
              <a:ea typeface="微软雅黑" panose="020B0503020204020204" pitchFamily="34" charset="-122"/>
            </a:endParaRPr>
          </a:p>
        </p:txBody>
      </p:sp>
      <p:cxnSp>
        <p:nvCxnSpPr>
          <p:cNvPr id="108" name="直接连接符 107"/>
          <p:cNvCxnSpPr/>
          <p:nvPr/>
        </p:nvCxnSpPr>
        <p:spPr>
          <a:xfrm flipH="1">
            <a:off x="4961691" y="1957226"/>
            <a:ext cx="1782" cy="4947713"/>
          </a:xfrm>
          <a:prstGeom prst="line">
            <a:avLst/>
          </a:prstGeom>
          <a:solidFill>
            <a:schemeClr val="accent1"/>
          </a:solidFill>
          <a:ln w="9525" cap="flat" cmpd="sng" algn="ctr">
            <a:solidFill>
              <a:schemeClr val="accent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5" name="组合 24"/>
          <p:cNvGrpSpPr/>
          <p:nvPr/>
        </p:nvGrpSpPr>
        <p:grpSpPr>
          <a:xfrm>
            <a:off x="7500172" y="3672780"/>
            <a:ext cx="2076669" cy="882316"/>
            <a:chOff x="7500172" y="3672780"/>
            <a:chExt cx="2076669" cy="882316"/>
          </a:xfrm>
        </p:grpSpPr>
        <p:grpSp>
          <p:nvGrpSpPr>
            <p:cNvPr id="135" name="组合 134"/>
            <p:cNvGrpSpPr/>
            <p:nvPr/>
          </p:nvGrpSpPr>
          <p:grpSpPr>
            <a:xfrm>
              <a:off x="7500172" y="3672780"/>
              <a:ext cx="2076669" cy="882316"/>
              <a:chOff x="2582250" y="5541358"/>
              <a:chExt cx="2076669" cy="882316"/>
            </a:xfrm>
          </p:grpSpPr>
          <p:sp>
            <p:nvSpPr>
              <p:cNvPr id="136" name="圆角矩形 135"/>
              <p:cNvSpPr/>
              <p:nvPr/>
            </p:nvSpPr>
            <p:spPr bwMode="auto">
              <a:xfrm>
                <a:off x="2582250" y="5541358"/>
                <a:ext cx="2076669" cy="882316"/>
              </a:xfrm>
              <a:prstGeom prst="roundRect">
                <a:avLst>
                  <a:gd name="adj" fmla="val 10568"/>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schemeClr val="tx1"/>
                  </a:solidFill>
                </a:endParaRPr>
              </a:p>
            </p:txBody>
          </p:sp>
          <p:sp>
            <p:nvSpPr>
              <p:cNvPr id="137" name="圆角矩形 136"/>
              <p:cNvSpPr/>
              <p:nvPr/>
            </p:nvSpPr>
            <p:spPr bwMode="auto">
              <a:xfrm>
                <a:off x="2675090" y="5620577"/>
                <a:ext cx="1896899" cy="727516"/>
              </a:xfrm>
              <a:prstGeom prst="roundRect">
                <a:avLst>
                  <a:gd name="adj" fmla="val 10568"/>
                </a:avLst>
              </a:prstGeom>
              <a:solidFill>
                <a:schemeClr val="accent3"/>
              </a:soli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111" name="矩形 110"/>
            <p:cNvSpPr>
              <a:spLocks noChangeArrowheads="1"/>
            </p:cNvSpPr>
            <p:nvPr/>
          </p:nvSpPr>
          <p:spPr bwMode="auto">
            <a:xfrm>
              <a:off x="7648408" y="3924496"/>
              <a:ext cx="1633649" cy="483800"/>
            </a:xfrm>
            <a:prstGeom prst="rect">
              <a:avLst/>
            </a:prstGeom>
            <a:noFill/>
            <a:ln w="7" cap="flat">
              <a:noFill/>
              <a:prstDash val="solid"/>
              <a:miter lim="800000"/>
            </a:ln>
          </p:spPr>
          <p:txBody>
            <a:bodyPr vert="horz" wrap="square" lIns="91440" tIns="45720" rIns="91440" bIns="45720" numCol="1" anchor="t" anchorCtr="0" compatLnSpc="1"/>
            <a:lstStyle/>
            <a:p>
              <a:pPr algn="ctr"/>
              <a:r>
                <a:rPr lang="zh-CN" altLang="en-US" sz="2100" dirty="0" smtClean="0">
                  <a:solidFill>
                    <a:srgbClr val="F8F8F8"/>
                  </a:solidFill>
                </a:rPr>
                <a:t>三月份</a:t>
              </a:r>
              <a:endParaRPr lang="zh-CN" altLang="en-US" sz="2100" dirty="0">
                <a:solidFill>
                  <a:srgbClr val="F8F8F8"/>
                </a:solidFill>
              </a:endParaRPr>
            </a:p>
          </p:txBody>
        </p:sp>
      </p:grpSp>
      <p:cxnSp>
        <p:nvCxnSpPr>
          <p:cNvPr id="112" name="直接连接符 111"/>
          <p:cNvCxnSpPr/>
          <p:nvPr/>
        </p:nvCxnSpPr>
        <p:spPr>
          <a:xfrm flipH="1">
            <a:off x="7337851" y="1957226"/>
            <a:ext cx="1782" cy="4947713"/>
          </a:xfrm>
          <a:prstGeom prst="line">
            <a:avLst/>
          </a:prstGeom>
          <a:solidFill>
            <a:schemeClr val="accent1"/>
          </a:solidFill>
          <a:ln w="9525" cap="flat" cmpd="sng" algn="ctr">
            <a:solidFill>
              <a:schemeClr val="accent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3" name="矩形 87"/>
          <p:cNvSpPr>
            <a:spLocks noChangeArrowheads="1"/>
          </p:cNvSpPr>
          <p:nvPr/>
        </p:nvSpPr>
        <p:spPr bwMode="auto">
          <a:xfrm>
            <a:off x="7580071" y="4624168"/>
            <a:ext cx="1763205" cy="1911573"/>
          </a:xfrm>
          <a:prstGeom prst="rect">
            <a:avLst/>
          </a:prstGeom>
          <a:noFill/>
          <a:ln w="9525">
            <a:noFill/>
            <a:miter lim="800000"/>
          </a:ln>
        </p:spPr>
        <p:txBody>
          <a:bodyPr wrap="square" lIns="136822" tIns="68411" rIns="136822" bIns="68411">
            <a:spAutoFit/>
          </a:bodyPr>
          <a:lstStyle/>
          <a:p>
            <a:pPr algn="ctr" eaLnBrk="0" fontAlgn="ctr" hangingPunct="0">
              <a:buClr>
                <a:srgbClr val="FF0000"/>
              </a:buClr>
              <a:buSzPct val="70000"/>
            </a:pPr>
            <a:r>
              <a:rPr lang="zh-CN" altLang="en-US" sz="1600" dirty="0">
                <a:solidFill>
                  <a:schemeClr val="bg2"/>
                </a:solidFill>
                <a:latin typeface="微软雅黑" panose="020B0503020204020204" pitchFamily="34" charset="-122"/>
                <a:ea typeface="微软雅黑" panose="020B0503020204020204" pitchFamily="34" charset="-122"/>
              </a:rPr>
              <a:t>点击添加文本</a:t>
            </a:r>
            <a:br>
              <a:rPr lang="en-US" altLang="zh-CN" sz="1600" dirty="0">
                <a:solidFill>
                  <a:schemeClr val="bg2"/>
                </a:solidFill>
                <a:latin typeface="微软雅黑" panose="020B0503020204020204" pitchFamily="34" charset="-122"/>
                <a:ea typeface="微软雅黑" panose="020B0503020204020204" pitchFamily="34" charset="-122"/>
              </a:rPr>
            </a:br>
            <a:r>
              <a:rPr lang="zh-CN" altLang="en-US" sz="1600" dirty="0">
                <a:solidFill>
                  <a:schemeClr val="bg2"/>
                </a:solidFill>
                <a:latin typeface="微软雅黑" panose="020B0503020204020204" pitchFamily="34" charset="-122"/>
                <a:ea typeface="微软雅黑" panose="020B0503020204020204" pitchFamily="34" charset="-122"/>
              </a:rPr>
              <a:t>点击添加文本</a:t>
            </a:r>
            <a:endParaRPr lang="zh-CN" altLang="en-US" sz="1600" dirty="0">
              <a:solidFill>
                <a:schemeClr val="bg2"/>
              </a:solidFill>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sz="1600" dirty="0">
                <a:solidFill>
                  <a:schemeClr val="bg2"/>
                </a:solidFill>
                <a:latin typeface="微软雅黑" panose="020B0503020204020204" pitchFamily="34" charset="-122"/>
                <a:ea typeface="微软雅黑" panose="020B0503020204020204" pitchFamily="34" charset="-122"/>
              </a:rPr>
              <a:t>点击添加文本</a:t>
            </a:r>
            <a:br>
              <a:rPr lang="en-US" altLang="zh-CN" sz="1600" dirty="0">
                <a:solidFill>
                  <a:schemeClr val="bg2"/>
                </a:solidFill>
                <a:latin typeface="微软雅黑" panose="020B0503020204020204" pitchFamily="34" charset="-122"/>
                <a:ea typeface="微软雅黑" panose="020B0503020204020204" pitchFamily="34" charset="-122"/>
              </a:rPr>
            </a:br>
            <a:br>
              <a:rPr lang="en-US" altLang="zh-CN" sz="1600" dirty="0">
                <a:solidFill>
                  <a:schemeClr val="bg2"/>
                </a:solidFill>
                <a:latin typeface="微软雅黑" panose="020B0503020204020204" pitchFamily="34" charset="-122"/>
                <a:ea typeface="微软雅黑" panose="020B0503020204020204" pitchFamily="34" charset="-122"/>
              </a:rPr>
            </a:br>
            <a:r>
              <a:rPr lang="zh-CN" altLang="en-US" sz="1600" dirty="0">
                <a:solidFill>
                  <a:schemeClr val="bg2"/>
                </a:solidFill>
                <a:latin typeface="微软雅黑" panose="020B0503020204020204" pitchFamily="34" charset="-122"/>
                <a:ea typeface="微软雅黑" panose="020B0503020204020204" pitchFamily="34" charset="-122"/>
              </a:rPr>
              <a:t>点击添加文本</a:t>
            </a:r>
            <a:endParaRPr lang="zh-CN" altLang="en-US" sz="1600" dirty="0">
              <a:solidFill>
                <a:schemeClr val="bg2"/>
              </a:solidFill>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sz="1600" dirty="0">
                <a:solidFill>
                  <a:schemeClr val="bg2"/>
                </a:solidFill>
                <a:latin typeface="微软雅黑" panose="020B0503020204020204" pitchFamily="34" charset="-122"/>
                <a:ea typeface="微软雅黑" panose="020B0503020204020204" pitchFamily="34" charset="-122"/>
              </a:rPr>
              <a:t>点击添加文本</a:t>
            </a:r>
            <a:br>
              <a:rPr lang="en-US" altLang="zh-CN" sz="1600" dirty="0">
                <a:solidFill>
                  <a:schemeClr val="bg2"/>
                </a:solidFill>
                <a:latin typeface="微软雅黑" panose="020B0503020204020204" pitchFamily="34" charset="-122"/>
                <a:ea typeface="微软雅黑" panose="020B0503020204020204" pitchFamily="34" charset="-122"/>
              </a:rPr>
            </a:br>
            <a:r>
              <a:rPr lang="zh-CN" altLang="en-US" sz="1600" dirty="0">
                <a:solidFill>
                  <a:schemeClr val="bg2"/>
                </a:solidFill>
                <a:latin typeface="微软雅黑" panose="020B0503020204020204" pitchFamily="34" charset="-122"/>
                <a:ea typeface="微软雅黑" panose="020B0503020204020204" pitchFamily="34" charset="-122"/>
              </a:rPr>
              <a:t>点击添加文本</a:t>
            </a:r>
            <a:endParaRPr lang="zh-CN" altLang="en-US" sz="1600" dirty="0">
              <a:solidFill>
                <a:schemeClr val="bg2"/>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9832547" y="2718456"/>
            <a:ext cx="2076669" cy="882316"/>
            <a:chOff x="9832547" y="2718456"/>
            <a:chExt cx="2076669" cy="882316"/>
          </a:xfrm>
        </p:grpSpPr>
        <p:grpSp>
          <p:nvGrpSpPr>
            <p:cNvPr id="138" name="组合 137"/>
            <p:cNvGrpSpPr/>
            <p:nvPr/>
          </p:nvGrpSpPr>
          <p:grpSpPr>
            <a:xfrm>
              <a:off x="9832547" y="2718456"/>
              <a:ext cx="2076669" cy="882316"/>
              <a:chOff x="2582250" y="5541358"/>
              <a:chExt cx="2076669" cy="882316"/>
            </a:xfrm>
          </p:grpSpPr>
          <p:sp>
            <p:nvSpPr>
              <p:cNvPr id="139" name="圆角矩形 138"/>
              <p:cNvSpPr/>
              <p:nvPr/>
            </p:nvSpPr>
            <p:spPr bwMode="auto">
              <a:xfrm>
                <a:off x="2582250" y="5541358"/>
                <a:ext cx="2076669" cy="882316"/>
              </a:xfrm>
              <a:prstGeom prst="roundRect">
                <a:avLst>
                  <a:gd name="adj" fmla="val 10568"/>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schemeClr val="tx1"/>
                  </a:solidFill>
                </a:endParaRPr>
              </a:p>
            </p:txBody>
          </p:sp>
          <p:sp>
            <p:nvSpPr>
              <p:cNvPr id="140" name="圆角矩形 139"/>
              <p:cNvSpPr/>
              <p:nvPr/>
            </p:nvSpPr>
            <p:spPr bwMode="auto">
              <a:xfrm>
                <a:off x="2675090" y="5620577"/>
                <a:ext cx="1896899" cy="727516"/>
              </a:xfrm>
              <a:prstGeom prst="roundRect">
                <a:avLst>
                  <a:gd name="adj" fmla="val 10568"/>
                </a:avLst>
              </a:prstGeom>
              <a:solidFill>
                <a:schemeClr val="accent4"/>
              </a:soli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116" name="矩形 115"/>
            <p:cNvSpPr>
              <a:spLocks noChangeArrowheads="1"/>
            </p:cNvSpPr>
            <p:nvPr/>
          </p:nvSpPr>
          <p:spPr bwMode="auto">
            <a:xfrm>
              <a:off x="10054058" y="2961968"/>
              <a:ext cx="1633649" cy="483800"/>
            </a:xfrm>
            <a:prstGeom prst="rect">
              <a:avLst/>
            </a:prstGeom>
            <a:noFill/>
            <a:ln w="7" cap="flat">
              <a:noFill/>
              <a:prstDash val="solid"/>
              <a:miter lim="800000"/>
            </a:ln>
          </p:spPr>
          <p:txBody>
            <a:bodyPr vert="horz" wrap="square" lIns="91440" tIns="45720" rIns="91440" bIns="45720" numCol="1" anchor="t" anchorCtr="0" compatLnSpc="1"/>
            <a:lstStyle/>
            <a:p>
              <a:pPr algn="ctr"/>
              <a:r>
                <a:rPr lang="zh-CN" altLang="en-US" sz="2100" dirty="0" smtClean="0">
                  <a:solidFill>
                    <a:srgbClr val="F8F8F8"/>
                  </a:solidFill>
                </a:rPr>
                <a:t>四月份</a:t>
              </a:r>
              <a:endParaRPr lang="zh-CN" altLang="en-US" sz="2100" dirty="0">
                <a:solidFill>
                  <a:srgbClr val="F8F8F8"/>
                </a:solidFill>
              </a:endParaRPr>
            </a:p>
          </p:txBody>
        </p:sp>
      </p:grpSp>
      <p:sp>
        <p:nvSpPr>
          <p:cNvPr id="117" name="矩形 87"/>
          <p:cNvSpPr>
            <a:spLocks noChangeArrowheads="1"/>
          </p:cNvSpPr>
          <p:nvPr/>
        </p:nvSpPr>
        <p:spPr bwMode="auto">
          <a:xfrm>
            <a:off x="9985722" y="3661640"/>
            <a:ext cx="1763205" cy="1911573"/>
          </a:xfrm>
          <a:prstGeom prst="rect">
            <a:avLst/>
          </a:prstGeom>
          <a:noFill/>
          <a:ln w="9525">
            <a:noFill/>
            <a:miter lim="800000"/>
          </a:ln>
        </p:spPr>
        <p:txBody>
          <a:bodyPr wrap="square" lIns="136822" tIns="68411" rIns="136822" bIns="68411">
            <a:spAutoFit/>
          </a:bodyPr>
          <a:lstStyle/>
          <a:p>
            <a:pPr algn="ctr" eaLnBrk="0" fontAlgn="ctr" hangingPunct="0">
              <a:buClr>
                <a:srgbClr val="FF0000"/>
              </a:buClr>
              <a:buSzPct val="70000"/>
            </a:pPr>
            <a:r>
              <a:rPr lang="zh-CN" altLang="en-US" sz="1600" dirty="0">
                <a:solidFill>
                  <a:schemeClr val="bg2"/>
                </a:solidFill>
                <a:latin typeface="微软雅黑" panose="020B0503020204020204" pitchFamily="34" charset="-122"/>
                <a:ea typeface="微软雅黑" panose="020B0503020204020204" pitchFamily="34" charset="-122"/>
              </a:rPr>
              <a:t>点击添加文本</a:t>
            </a:r>
            <a:br>
              <a:rPr lang="en-US" altLang="zh-CN" sz="1600" dirty="0">
                <a:solidFill>
                  <a:schemeClr val="bg2"/>
                </a:solidFill>
                <a:latin typeface="微软雅黑" panose="020B0503020204020204" pitchFamily="34" charset="-122"/>
                <a:ea typeface="微软雅黑" panose="020B0503020204020204" pitchFamily="34" charset="-122"/>
              </a:rPr>
            </a:br>
            <a:r>
              <a:rPr lang="zh-CN" altLang="en-US" sz="1600" dirty="0">
                <a:solidFill>
                  <a:schemeClr val="bg2"/>
                </a:solidFill>
                <a:latin typeface="微软雅黑" panose="020B0503020204020204" pitchFamily="34" charset="-122"/>
                <a:ea typeface="微软雅黑" panose="020B0503020204020204" pitchFamily="34" charset="-122"/>
              </a:rPr>
              <a:t>点击添加文本</a:t>
            </a:r>
            <a:endParaRPr lang="zh-CN" altLang="en-US" sz="1600" dirty="0">
              <a:solidFill>
                <a:schemeClr val="bg2"/>
              </a:solidFill>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sz="1600" dirty="0">
                <a:solidFill>
                  <a:schemeClr val="bg2"/>
                </a:solidFill>
                <a:latin typeface="微软雅黑" panose="020B0503020204020204" pitchFamily="34" charset="-122"/>
                <a:ea typeface="微软雅黑" panose="020B0503020204020204" pitchFamily="34" charset="-122"/>
              </a:rPr>
              <a:t>点击添加文本</a:t>
            </a:r>
            <a:br>
              <a:rPr lang="en-US" altLang="zh-CN" sz="1600" dirty="0">
                <a:solidFill>
                  <a:schemeClr val="bg2"/>
                </a:solidFill>
                <a:latin typeface="微软雅黑" panose="020B0503020204020204" pitchFamily="34" charset="-122"/>
                <a:ea typeface="微软雅黑" panose="020B0503020204020204" pitchFamily="34" charset="-122"/>
              </a:rPr>
            </a:br>
            <a:br>
              <a:rPr lang="en-US" altLang="zh-CN" sz="1600" dirty="0">
                <a:solidFill>
                  <a:schemeClr val="bg2"/>
                </a:solidFill>
                <a:latin typeface="微软雅黑" panose="020B0503020204020204" pitchFamily="34" charset="-122"/>
                <a:ea typeface="微软雅黑" panose="020B0503020204020204" pitchFamily="34" charset="-122"/>
              </a:rPr>
            </a:br>
            <a:r>
              <a:rPr lang="zh-CN" altLang="en-US" sz="1600" dirty="0">
                <a:solidFill>
                  <a:schemeClr val="bg2"/>
                </a:solidFill>
                <a:latin typeface="微软雅黑" panose="020B0503020204020204" pitchFamily="34" charset="-122"/>
                <a:ea typeface="微软雅黑" panose="020B0503020204020204" pitchFamily="34" charset="-122"/>
              </a:rPr>
              <a:t>点击添加文本</a:t>
            </a:r>
            <a:endParaRPr lang="zh-CN" altLang="en-US" sz="1600" dirty="0">
              <a:solidFill>
                <a:schemeClr val="bg2"/>
              </a:solidFill>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sz="1600" dirty="0">
                <a:solidFill>
                  <a:schemeClr val="bg2"/>
                </a:solidFill>
                <a:latin typeface="微软雅黑" panose="020B0503020204020204" pitchFamily="34" charset="-122"/>
                <a:ea typeface="微软雅黑" panose="020B0503020204020204" pitchFamily="34" charset="-122"/>
              </a:rPr>
              <a:t>点击添加文本</a:t>
            </a:r>
            <a:br>
              <a:rPr lang="en-US" altLang="zh-CN" sz="1600" dirty="0">
                <a:solidFill>
                  <a:schemeClr val="bg2"/>
                </a:solidFill>
                <a:latin typeface="微软雅黑" panose="020B0503020204020204" pitchFamily="34" charset="-122"/>
                <a:ea typeface="微软雅黑" panose="020B0503020204020204" pitchFamily="34" charset="-122"/>
              </a:rPr>
            </a:br>
            <a:r>
              <a:rPr lang="zh-CN" altLang="en-US" sz="1600" dirty="0">
                <a:solidFill>
                  <a:schemeClr val="bg2"/>
                </a:solidFill>
                <a:latin typeface="微软雅黑" panose="020B0503020204020204" pitchFamily="34" charset="-122"/>
                <a:ea typeface="微软雅黑" panose="020B0503020204020204" pitchFamily="34" charset="-122"/>
              </a:rPr>
              <a:t>点击添加文本</a:t>
            </a:r>
            <a:endParaRPr lang="zh-CN" altLang="en-US" sz="1600" dirty="0">
              <a:solidFill>
                <a:schemeClr val="bg2"/>
              </a:solidFill>
              <a:latin typeface="微软雅黑" panose="020B0503020204020204" pitchFamily="34" charset="-122"/>
              <a:ea typeface="微软雅黑" panose="020B0503020204020204" pitchFamily="34" charset="-122"/>
            </a:endParaRPr>
          </a:p>
        </p:txBody>
      </p:sp>
      <p:cxnSp>
        <p:nvCxnSpPr>
          <p:cNvPr id="118" name="直接连接符 117"/>
          <p:cNvCxnSpPr/>
          <p:nvPr/>
        </p:nvCxnSpPr>
        <p:spPr>
          <a:xfrm>
            <a:off x="9745282" y="1957226"/>
            <a:ext cx="0" cy="4947713"/>
          </a:xfrm>
          <a:prstGeom prst="line">
            <a:avLst/>
          </a:prstGeom>
          <a:solidFill>
            <a:schemeClr val="accent1"/>
          </a:solidFill>
          <a:ln w="9525" cap="flat" cmpd="sng" algn="ctr">
            <a:solidFill>
              <a:schemeClr val="accent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9" name="TextBox 118"/>
          <p:cNvSpPr txBox="1"/>
          <p:nvPr/>
        </p:nvSpPr>
        <p:spPr>
          <a:xfrm>
            <a:off x="1674751" y="2264845"/>
            <a:ext cx="599482" cy="2783866"/>
          </a:xfrm>
          <a:prstGeom prst="rect">
            <a:avLst/>
          </a:prstGeom>
          <a:noFill/>
        </p:spPr>
        <p:txBody>
          <a:bodyPr vert="eaVert" wrap="square" lIns="136822" tIns="68411" rIns="136822" bIns="68411" rtlCol="0">
            <a:spAutoFit/>
          </a:bodyPr>
          <a:lstStyle/>
          <a:p>
            <a:r>
              <a:rPr lang="zh-CN" altLang="en-US" sz="2100" dirty="0">
                <a:solidFill>
                  <a:schemeClr val="bg2"/>
                </a:solidFill>
                <a:latin typeface="微软雅黑" panose="020B0503020204020204" pitchFamily="34" charset="-122"/>
                <a:ea typeface="微软雅黑" panose="020B0503020204020204" pitchFamily="34" charset="-122"/>
              </a:rPr>
              <a:t>添加标题文字内容</a:t>
            </a:r>
            <a:endParaRPr lang="zh-CN" altLang="en-US" sz="2100" dirty="0">
              <a:solidFill>
                <a:schemeClr val="bg2"/>
              </a:solidFill>
              <a:latin typeface="微软雅黑" panose="020B0503020204020204" pitchFamily="34" charset="-122"/>
              <a:ea typeface="微软雅黑" panose="020B0503020204020204" pitchFamily="34" charset="-122"/>
            </a:endParaRPr>
          </a:p>
        </p:txBody>
      </p:sp>
      <p:sp>
        <p:nvSpPr>
          <p:cNvPr id="33" name="TextBox 32"/>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dir="u"/>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wipe(down)">
                                      <p:cBhvr>
                                        <p:cTn id="7" dur="500"/>
                                        <p:tgtEl>
                                          <p:spTgt spid="98"/>
                                        </p:tgtEl>
                                      </p:cBhvr>
                                    </p:animEffect>
                                  </p:childTnLst>
                                </p:cTn>
                              </p:par>
                              <p:par>
                                <p:cTn id="8" presetID="22" presetClass="entr" presetSubtype="8" fill="hold" nodeType="withEffect">
                                  <p:stCondLst>
                                    <p:cond delay="0"/>
                                  </p:stCondLst>
                                  <p:childTnLst>
                                    <p:set>
                                      <p:cBhvr>
                                        <p:cTn id="9" dur="1" fill="hold">
                                          <p:stCondLst>
                                            <p:cond delay="0"/>
                                          </p:stCondLst>
                                        </p:cTn>
                                        <p:tgtEl>
                                          <p:spTgt spid="99"/>
                                        </p:tgtEl>
                                        <p:attrNameLst>
                                          <p:attrName>style.visibility</p:attrName>
                                        </p:attrNameLst>
                                      </p:cBhvr>
                                      <p:to>
                                        <p:strVal val="visible"/>
                                      </p:to>
                                    </p:set>
                                    <p:animEffect transition="in" filter="wipe(left)">
                                      <p:cBhvr>
                                        <p:cTn id="10" dur="500"/>
                                        <p:tgtEl>
                                          <p:spTgt spid="99"/>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119"/>
                                        </p:tgtEl>
                                        <p:attrNameLst>
                                          <p:attrName>style.visibility</p:attrName>
                                        </p:attrNameLst>
                                      </p:cBhvr>
                                      <p:to>
                                        <p:strVal val="visible"/>
                                      </p:to>
                                    </p:set>
                                    <p:anim calcmode="lin" valueType="num">
                                      <p:cBhvr>
                                        <p:cTn id="14" dur="500" fill="hold"/>
                                        <p:tgtEl>
                                          <p:spTgt spid="11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19"/>
                                        </p:tgtEl>
                                        <p:attrNameLst>
                                          <p:attrName>ppt_y</p:attrName>
                                        </p:attrNameLst>
                                      </p:cBhvr>
                                      <p:tavLst>
                                        <p:tav tm="0">
                                          <p:val>
                                            <p:strVal val="#ppt_y"/>
                                          </p:val>
                                        </p:tav>
                                        <p:tav tm="100000">
                                          <p:val>
                                            <p:strVal val="#ppt_y"/>
                                          </p:val>
                                        </p:tav>
                                      </p:tavLst>
                                    </p:anim>
                                    <p:anim calcmode="lin" valueType="num">
                                      <p:cBhvr>
                                        <p:cTn id="16" dur="500" fill="hold"/>
                                        <p:tgtEl>
                                          <p:spTgt spid="11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1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19"/>
                                        </p:tgtEl>
                                      </p:cBhvr>
                                    </p:animEffect>
                                  </p:childTnLst>
                                </p:cTn>
                              </p:par>
                            </p:childTnLst>
                          </p:cTn>
                        </p:par>
                        <p:par>
                          <p:cTn id="19" fill="hold">
                            <p:stCondLst>
                              <p:cond delay="1350"/>
                            </p:stCondLst>
                            <p:childTnLst>
                              <p:par>
                                <p:cTn id="20" presetID="22" presetClass="entr" presetSubtype="4" fill="hold" nodeType="afterEffect">
                                  <p:stCondLst>
                                    <p:cond delay="0"/>
                                  </p:stCondLst>
                                  <p:childTnLst>
                                    <p:set>
                                      <p:cBhvr>
                                        <p:cTn id="21" dur="1" fill="hold">
                                          <p:stCondLst>
                                            <p:cond delay="0"/>
                                          </p:stCondLst>
                                        </p:cTn>
                                        <p:tgtEl>
                                          <p:spTgt spid="108"/>
                                        </p:tgtEl>
                                        <p:attrNameLst>
                                          <p:attrName>style.visibility</p:attrName>
                                        </p:attrNameLst>
                                      </p:cBhvr>
                                      <p:to>
                                        <p:strVal val="visible"/>
                                      </p:to>
                                    </p:set>
                                    <p:animEffect transition="in" filter="wipe(down)">
                                      <p:cBhvr>
                                        <p:cTn id="22" dur="500"/>
                                        <p:tgtEl>
                                          <p:spTgt spid="108"/>
                                        </p:tgtEl>
                                      </p:cBhvr>
                                    </p:animEffect>
                                  </p:childTnLst>
                                </p:cTn>
                              </p:par>
                              <p:par>
                                <p:cTn id="23" presetID="22" presetClass="entr" presetSubtype="4" fill="hold" nodeType="withEffect">
                                  <p:stCondLst>
                                    <p:cond delay="0"/>
                                  </p:stCondLst>
                                  <p:childTnLst>
                                    <p:set>
                                      <p:cBhvr>
                                        <p:cTn id="24" dur="1" fill="hold">
                                          <p:stCondLst>
                                            <p:cond delay="0"/>
                                          </p:stCondLst>
                                        </p:cTn>
                                        <p:tgtEl>
                                          <p:spTgt spid="112"/>
                                        </p:tgtEl>
                                        <p:attrNameLst>
                                          <p:attrName>style.visibility</p:attrName>
                                        </p:attrNameLst>
                                      </p:cBhvr>
                                      <p:to>
                                        <p:strVal val="visible"/>
                                      </p:to>
                                    </p:set>
                                    <p:animEffect transition="in" filter="wipe(down)">
                                      <p:cBhvr>
                                        <p:cTn id="25" dur="500"/>
                                        <p:tgtEl>
                                          <p:spTgt spid="112"/>
                                        </p:tgtEl>
                                      </p:cBhvr>
                                    </p:animEffect>
                                  </p:childTnLst>
                                </p:cTn>
                              </p:par>
                              <p:par>
                                <p:cTn id="26" presetID="22" presetClass="entr" presetSubtype="4" fill="hold" nodeType="withEffect">
                                  <p:stCondLst>
                                    <p:cond delay="0"/>
                                  </p:stCondLst>
                                  <p:childTnLst>
                                    <p:set>
                                      <p:cBhvr>
                                        <p:cTn id="27" dur="1" fill="hold">
                                          <p:stCondLst>
                                            <p:cond delay="0"/>
                                          </p:stCondLst>
                                        </p:cTn>
                                        <p:tgtEl>
                                          <p:spTgt spid="118"/>
                                        </p:tgtEl>
                                        <p:attrNameLst>
                                          <p:attrName>style.visibility</p:attrName>
                                        </p:attrNameLst>
                                      </p:cBhvr>
                                      <p:to>
                                        <p:strVal val="visible"/>
                                      </p:to>
                                    </p:set>
                                    <p:animEffect transition="in" filter="wipe(down)">
                                      <p:cBhvr>
                                        <p:cTn id="28" dur="500"/>
                                        <p:tgtEl>
                                          <p:spTgt spid="118"/>
                                        </p:tgtEl>
                                      </p:cBhvr>
                                    </p:animEffect>
                                  </p:childTnLst>
                                </p:cTn>
                              </p:par>
                            </p:childTnLst>
                          </p:cTn>
                        </p:par>
                        <p:par>
                          <p:cTn id="29" fill="hold">
                            <p:stCondLst>
                              <p:cond delay="1850"/>
                            </p:stCondLst>
                            <p:childTnLst>
                              <p:par>
                                <p:cTn id="30" presetID="52" presetClass="entr" presetSubtype="0"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Scale>
                                      <p:cBhvr>
                                        <p:cTn id="32" dur="5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500" decel="50000" fill="hold">
                                          <p:stCondLst>
                                            <p:cond delay="0"/>
                                          </p:stCondLst>
                                        </p:cTn>
                                        <p:tgtEl>
                                          <p:spTgt spid="23"/>
                                        </p:tgtEl>
                                        <p:attrNameLst>
                                          <p:attrName>ppt_x</p:attrName>
                                          <p:attrName>ppt_y</p:attrName>
                                        </p:attrNameLst>
                                      </p:cBhvr>
                                    </p:animMotion>
                                    <p:animEffect transition="in" filter="fade">
                                      <p:cBhvr>
                                        <p:cTn id="34" dur="500"/>
                                        <p:tgtEl>
                                          <p:spTgt spid="2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03"/>
                                        </p:tgtEl>
                                        <p:attrNameLst>
                                          <p:attrName>style.visibility</p:attrName>
                                        </p:attrNameLst>
                                      </p:cBhvr>
                                      <p:to>
                                        <p:strVal val="visible"/>
                                      </p:to>
                                    </p:set>
                                    <p:animEffect transition="in" filter="wipe(down)">
                                      <p:cBhvr>
                                        <p:cTn id="37" dur="500"/>
                                        <p:tgtEl>
                                          <p:spTgt spid="103"/>
                                        </p:tgtEl>
                                      </p:cBhvr>
                                    </p:animEffect>
                                  </p:childTnLst>
                                </p:cTn>
                              </p:par>
                            </p:childTnLst>
                          </p:cTn>
                        </p:par>
                        <p:par>
                          <p:cTn id="38" fill="hold">
                            <p:stCondLst>
                              <p:cond delay="2350"/>
                            </p:stCondLst>
                            <p:childTnLst>
                              <p:par>
                                <p:cTn id="39" presetID="52" presetClass="entr" presetSubtype="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Scale>
                                      <p:cBhvr>
                                        <p:cTn id="41" dur="5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500" decel="50000" fill="hold">
                                          <p:stCondLst>
                                            <p:cond delay="0"/>
                                          </p:stCondLst>
                                        </p:cTn>
                                        <p:tgtEl>
                                          <p:spTgt spid="24"/>
                                        </p:tgtEl>
                                        <p:attrNameLst>
                                          <p:attrName>ppt_x</p:attrName>
                                          <p:attrName>ppt_y</p:attrName>
                                        </p:attrNameLst>
                                      </p:cBhvr>
                                    </p:animMotion>
                                    <p:animEffect transition="in" filter="fade">
                                      <p:cBhvr>
                                        <p:cTn id="43" dur="500"/>
                                        <p:tgtEl>
                                          <p:spTgt spid="2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07"/>
                                        </p:tgtEl>
                                        <p:attrNameLst>
                                          <p:attrName>style.visibility</p:attrName>
                                        </p:attrNameLst>
                                      </p:cBhvr>
                                      <p:to>
                                        <p:strVal val="visible"/>
                                      </p:to>
                                    </p:set>
                                    <p:animEffect transition="in" filter="wipe(down)">
                                      <p:cBhvr>
                                        <p:cTn id="46" dur="500"/>
                                        <p:tgtEl>
                                          <p:spTgt spid="107"/>
                                        </p:tgtEl>
                                      </p:cBhvr>
                                    </p:animEffect>
                                  </p:childTnLst>
                                </p:cTn>
                              </p:par>
                            </p:childTnLst>
                          </p:cTn>
                        </p:par>
                        <p:par>
                          <p:cTn id="47" fill="hold">
                            <p:stCondLst>
                              <p:cond delay="2850"/>
                            </p:stCondLst>
                            <p:childTnLst>
                              <p:par>
                                <p:cTn id="48" presetID="52" presetClass="entr" presetSubtype="0" fill="hold" nodeType="afterEffect">
                                  <p:stCondLst>
                                    <p:cond delay="0"/>
                                  </p:stCondLst>
                                  <p:childTnLst>
                                    <p:set>
                                      <p:cBhvr>
                                        <p:cTn id="49" dur="1" fill="hold">
                                          <p:stCondLst>
                                            <p:cond delay="0"/>
                                          </p:stCondLst>
                                        </p:cTn>
                                        <p:tgtEl>
                                          <p:spTgt spid="25"/>
                                        </p:tgtEl>
                                        <p:attrNameLst>
                                          <p:attrName>style.visibility</p:attrName>
                                        </p:attrNameLst>
                                      </p:cBhvr>
                                      <p:to>
                                        <p:strVal val="visible"/>
                                      </p:to>
                                    </p:set>
                                    <p:animScale>
                                      <p:cBhvr>
                                        <p:cTn id="50" dur="5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500" decel="50000" fill="hold">
                                          <p:stCondLst>
                                            <p:cond delay="0"/>
                                          </p:stCondLst>
                                        </p:cTn>
                                        <p:tgtEl>
                                          <p:spTgt spid="25"/>
                                        </p:tgtEl>
                                        <p:attrNameLst>
                                          <p:attrName>ppt_x</p:attrName>
                                          <p:attrName>ppt_y</p:attrName>
                                        </p:attrNameLst>
                                      </p:cBhvr>
                                    </p:animMotion>
                                    <p:animEffect transition="in" filter="fade">
                                      <p:cBhvr>
                                        <p:cTn id="52" dur="500"/>
                                        <p:tgtEl>
                                          <p:spTgt spid="25"/>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13"/>
                                        </p:tgtEl>
                                        <p:attrNameLst>
                                          <p:attrName>style.visibility</p:attrName>
                                        </p:attrNameLst>
                                      </p:cBhvr>
                                      <p:to>
                                        <p:strVal val="visible"/>
                                      </p:to>
                                    </p:set>
                                    <p:animEffect transition="in" filter="wipe(up)">
                                      <p:cBhvr>
                                        <p:cTn id="55" dur="500"/>
                                        <p:tgtEl>
                                          <p:spTgt spid="113"/>
                                        </p:tgtEl>
                                      </p:cBhvr>
                                    </p:animEffect>
                                  </p:childTnLst>
                                </p:cTn>
                              </p:par>
                            </p:childTnLst>
                          </p:cTn>
                        </p:par>
                        <p:par>
                          <p:cTn id="56" fill="hold">
                            <p:stCondLst>
                              <p:cond delay="3350"/>
                            </p:stCondLst>
                            <p:childTnLst>
                              <p:par>
                                <p:cTn id="57" presetID="52" presetClass="entr" presetSubtype="0" fill="hold" nodeType="afterEffect">
                                  <p:stCondLst>
                                    <p:cond delay="0"/>
                                  </p:stCondLst>
                                  <p:childTnLst>
                                    <p:set>
                                      <p:cBhvr>
                                        <p:cTn id="58" dur="1" fill="hold">
                                          <p:stCondLst>
                                            <p:cond delay="0"/>
                                          </p:stCondLst>
                                        </p:cTn>
                                        <p:tgtEl>
                                          <p:spTgt spid="26"/>
                                        </p:tgtEl>
                                        <p:attrNameLst>
                                          <p:attrName>style.visibility</p:attrName>
                                        </p:attrNameLst>
                                      </p:cBhvr>
                                      <p:to>
                                        <p:strVal val="visible"/>
                                      </p:to>
                                    </p:set>
                                    <p:animScale>
                                      <p:cBhvr>
                                        <p:cTn id="59" dur="50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500" decel="50000" fill="hold">
                                          <p:stCondLst>
                                            <p:cond delay="0"/>
                                          </p:stCondLst>
                                        </p:cTn>
                                        <p:tgtEl>
                                          <p:spTgt spid="26"/>
                                        </p:tgtEl>
                                        <p:attrNameLst>
                                          <p:attrName>ppt_x</p:attrName>
                                          <p:attrName>ppt_y</p:attrName>
                                        </p:attrNameLst>
                                      </p:cBhvr>
                                    </p:animMotion>
                                    <p:animEffect transition="in" filter="fade">
                                      <p:cBhvr>
                                        <p:cTn id="61" dur="500"/>
                                        <p:tgtEl>
                                          <p:spTgt spid="26"/>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117"/>
                                        </p:tgtEl>
                                        <p:attrNameLst>
                                          <p:attrName>style.visibility</p:attrName>
                                        </p:attrNameLst>
                                      </p:cBhvr>
                                      <p:to>
                                        <p:strVal val="visible"/>
                                      </p:to>
                                    </p:set>
                                    <p:animEffect transition="in" filter="wipe(up)">
                                      <p:cBhvr>
                                        <p:cTn id="64" dur="500"/>
                                        <p:tgtEl>
                                          <p:spTgt spid="117"/>
                                        </p:tgtEl>
                                      </p:cBhvr>
                                    </p:animEffect>
                                  </p:childTnLst>
                                </p:cTn>
                              </p:par>
                            </p:childTnLst>
                          </p:cTn>
                        </p:par>
                        <p:par>
                          <p:cTn id="65" fill="hold">
                            <p:stCondLst>
                              <p:cond delay="3850"/>
                            </p:stCondLst>
                            <p:childTnLst>
                              <p:par>
                                <p:cTn id="66" presetID="10" presetClass="entr" presetSubtype="0" fill="hold" grpId="0" nodeType="after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7" grpId="0"/>
      <p:bldP spid="113" grpId="0"/>
      <p:bldP spid="117" grpId="0"/>
      <p:bldP spid="119"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等腰三角形 2"/>
          <p:cNvSpPr/>
          <p:nvPr/>
        </p:nvSpPr>
        <p:spPr bwMode="auto">
          <a:xfrm rot="8763501">
            <a:off x="5815630" y="3829120"/>
            <a:ext cx="1789502" cy="2070548"/>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p>
        </p:txBody>
      </p:sp>
      <p:sp>
        <p:nvSpPr>
          <p:cNvPr id="22" name="椭圆 21"/>
          <p:cNvSpPr/>
          <p:nvPr/>
        </p:nvSpPr>
        <p:spPr>
          <a:xfrm>
            <a:off x="5887153" y="3994062"/>
            <a:ext cx="1529448" cy="15294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2"/>
          <p:cNvSpPr/>
          <p:nvPr/>
        </p:nvSpPr>
        <p:spPr bwMode="auto">
          <a:xfrm rot="16474575">
            <a:off x="5290866" y="2144008"/>
            <a:ext cx="1789502" cy="2070548"/>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p>
        </p:txBody>
      </p:sp>
      <p:sp>
        <p:nvSpPr>
          <p:cNvPr id="18" name="椭圆 17"/>
          <p:cNvSpPr/>
          <p:nvPr/>
        </p:nvSpPr>
        <p:spPr>
          <a:xfrm>
            <a:off x="5569621" y="2431183"/>
            <a:ext cx="1529448" cy="15294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bwMode="auto">
          <a:xfrm rot="3036074">
            <a:off x="6960677" y="2571821"/>
            <a:ext cx="1789502" cy="2070548"/>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p>
        </p:txBody>
      </p:sp>
      <p:sp>
        <p:nvSpPr>
          <p:cNvPr id="21" name="椭圆 20"/>
          <p:cNvSpPr/>
          <p:nvPr/>
        </p:nvSpPr>
        <p:spPr>
          <a:xfrm>
            <a:off x="6996871" y="2939941"/>
            <a:ext cx="1529448" cy="15294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lstStyle/>
          <a:p>
            <a:pPr algn="l"/>
            <a:r>
              <a:rPr lang="zh-CN" altLang="en-US" dirty="0" smtClean="0"/>
              <a:t>完成项目</a:t>
            </a:r>
            <a:endParaRPr lang="zh-CN" altLang="en-US" dirty="0"/>
          </a:p>
        </p:txBody>
      </p:sp>
      <p:sp>
        <p:nvSpPr>
          <p:cNvPr id="4" name="TextBox 3"/>
          <p:cNvSpPr txBox="1"/>
          <p:nvPr/>
        </p:nvSpPr>
        <p:spPr>
          <a:xfrm>
            <a:off x="7253063" y="3377312"/>
            <a:ext cx="1083564" cy="621457"/>
          </a:xfrm>
          <a:prstGeom prst="rect">
            <a:avLst/>
          </a:prstGeom>
          <a:noFill/>
          <a:ln>
            <a:noFill/>
          </a:ln>
        </p:spPr>
        <p:txBody>
          <a:bodyPr wrap="none" anchor="ctr"/>
          <a:lstStyle>
            <a:defPPr>
              <a:defRPr lang="zh-CN"/>
            </a:defPPr>
            <a:lvl1pPr algn="ctr">
              <a:defRPr sz="2000" kern="0">
                <a:solidFill>
                  <a:srgbClr val="FFFFFF"/>
                </a:solidFill>
                <a:latin typeface="微软雅黑" panose="020B0503020204020204" pitchFamily="34" charset="-122"/>
                <a:ea typeface="微软雅黑" panose="020B0503020204020204" pitchFamily="34" charset="-122"/>
              </a:defRPr>
            </a:lvl1pPr>
          </a:lstStyle>
          <a:p>
            <a:r>
              <a:rPr lang="zh-CN" altLang="en-US" dirty="0" smtClean="0"/>
              <a:t>成功</a:t>
            </a:r>
            <a:endParaRPr lang="en-US" altLang="zh-CN" dirty="0" smtClean="0"/>
          </a:p>
          <a:p>
            <a:r>
              <a:rPr lang="zh-CN" altLang="en-US" dirty="0" smtClean="0"/>
              <a:t>项目一</a:t>
            </a:r>
            <a:endParaRPr lang="zh-CN" altLang="en-US" dirty="0"/>
          </a:p>
        </p:txBody>
      </p:sp>
      <p:sp>
        <p:nvSpPr>
          <p:cNvPr id="6" name="TextBox 5"/>
          <p:cNvSpPr txBox="1"/>
          <p:nvPr/>
        </p:nvSpPr>
        <p:spPr>
          <a:xfrm>
            <a:off x="6120457" y="4392860"/>
            <a:ext cx="1083564" cy="621457"/>
          </a:xfrm>
          <a:prstGeom prst="rect">
            <a:avLst/>
          </a:prstGeom>
          <a:noFill/>
          <a:ln>
            <a:noFill/>
          </a:ln>
        </p:spPr>
        <p:txBody>
          <a:bodyPr wrap="none" anchor="ctr"/>
          <a:lstStyle>
            <a:defPPr>
              <a:defRPr lang="zh-CN"/>
            </a:defPPr>
            <a:lvl1pPr algn="ctr">
              <a:defRPr sz="2000" kern="0">
                <a:solidFill>
                  <a:srgbClr val="FFFFFF"/>
                </a:solidFill>
                <a:latin typeface="微软雅黑" panose="020B0503020204020204" pitchFamily="34" charset="-122"/>
                <a:ea typeface="微软雅黑" panose="020B0503020204020204" pitchFamily="34" charset="-122"/>
              </a:defRPr>
            </a:lvl1pPr>
          </a:lstStyle>
          <a:p>
            <a:r>
              <a:rPr lang="zh-CN" altLang="en-US" dirty="0" smtClean="0"/>
              <a:t>成功</a:t>
            </a:r>
            <a:endParaRPr lang="en-US" altLang="zh-CN" dirty="0" smtClean="0"/>
          </a:p>
          <a:p>
            <a:r>
              <a:rPr lang="zh-CN" altLang="en-US" dirty="0" smtClean="0"/>
              <a:t>项目二</a:t>
            </a:r>
            <a:endParaRPr lang="zh-CN" altLang="en-US" dirty="0"/>
          </a:p>
        </p:txBody>
      </p:sp>
      <p:sp>
        <p:nvSpPr>
          <p:cNvPr id="8" name="TextBox 7"/>
          <p:cNvSpPr txBox="1"/>
          <p:nvPr/>
        </p:nvSpPr>
        <p:spPr>
          <a:xfrm>
            <a:off x="5792563" y="2831212"/>
            <a:ext cx="1083564" cy="621457"/>
          </a:xfrm>
          <a:prstGeom prst="rect">
            <a:avLst/>
          </a:prstGeom>
          <a:noFill/>
          <a:ln>
            <a:noFill/>
          </a:ln>
        </p:spPr>
        <p:txBody>
          <a:bodyPr wrap="none" anchor="ctr"/>
          <a:lstStyle>
            <a:defPPr>
              <a:defRPr lang="zh-CN"/>
            </a:defPPr>
            <a:lvl1pPr algn="ctr">
              <a:defRPr sz="2000" kern="0">
                <a:solidFill>
                  <a:srgbClr val="FFFFFF"/>
                </a:solidFill>
                <a:latin typeface="微软雅黑" panose="020B0503020204020204" pitchFamily="34" charset="-122"/>
                <a:ea typeface="微软雅黑" panose="020B0503020204020204" pitchFamily="34" charset="-122"/>
              </a:defRPr>
            </a:lvl1pPr>
          </a:lstStyle>
          <a:p>
            <a:r>
              <a:rPr lang="zh-CN" altLang="en-US" dirty="0" smtClean="0"/>
              <a:t>成功</a:t>
            </a:r>
            <a:endParaRPr lang="en-US" altLang="zh-CN" dirty="0" smtClean="0"/>
          </a:p>
          <a:p>
            <a:r>
              <a:rPr lang="zh-CN" altLang="en-US" dirty="0" smtClean="0"/>
              <a:t>项目三</a:t>
            </a:r>
            <a:endParaRPr lang="zh-CN" altLang="en-US" dirty="0"/>
          </a:p>
        </p:txBody>
      </p:sp>
      <p:sp>
        <p:nvSpPr>
          <p:cNvPr id="9" name="TextBox 8"/>
          <p:cNvSpPr txBox="1"/>
          <p:nvPr/>
        </p:nvSpPr>
        <p:spPr>
          <a:xfrm>
            <a:off x="2160017" y="1907140"/>
            <a:ext cx="2031325" cy="461665"/>
          </a:xfrm>
          <a:prstGeom prst="rect">
            <a:avLst/>
          </a:prstGeom>
          <a:noFill/>
        </p:spPr>
        <p:txBody>
          <a:bodyPr wrap="none" rtlCol="0">
            <a:spAutoFit/>
          </a:bodyPr>
          <a:lstStyle/>
          <a:p>
            <a:r>
              <a:rPr lang="zh-CN" altLang="en-US" b="1" dirty="0" smtClean="0">
                <a:solidFill>
                  <a:schemeClr val="bg2"/>
                </a:solidFill>
                <a:latin typeface="+mj-ea"/>
                <a:ea typeface="+mj-ea"/>
              </a:rPr>
              <a:t>请输入您标题</a:t>
            </a:r>
            <a:endParaRPr lang="zh-CN" altLang="en-US" b="1" dirty="0">
              <a:solidFill>
                <a:schemeClr val="bg2"/>
              </a:solidFill>
              <a:latin typeface="+mj-ea"/>
              <a:ea typeface="+mj-ea"/>
            </a:endParaRPr>
          </a:p>
        </p:txBody>
      </p:sp>
      <p:sp>
        <p:nvSpPr>
          <p:cNvPr id="10" name="TextBox 9"/>
          <p:cNvSpPr txBox="1"/>
          <p:nvPr/>
        </p:nvSpPr>
        <p:spPr>
          <a:xfrm>
            <a:off x="2160017" y="2358633"/>
            <a:ext cx="2922237" cy="954107"/>
          </a:xfrm>
          <a:prstGeom prst="rect">
            <a:avLst/>
          </a:prstGeom>
          <a:noFill/>
        </p:spPr>
        <p:txBody>
          <a:bodyPr wrap="square" rtlCol="0">
            <a:spAutoFit/>
          </a:bodyPr>
          <a:lstStyle/>
          <a:p>
            <a:r>
              <a:rPr lang="zh-CN" altLang="en-US" sz="1400" dirty="0" smtClean="0">
                <a:solidFill>
                  <a:schemeClr val="bg2"/>
                </a:solidFill>
                <a:latin typeface="+mn-ea"/>
                <a:ea typeface="+mn-ea"/>
              </a:rPr>
              <a:t>这里可以输入可长可短的段落文字</a:t>
            </a:r>
            <a:r>
              <a:rPr lang="zh-CN" altLang="en-US" sz="1400" dirty="0">
                <a:solidFill>
                  <a:schemeClr val="bg2"/>
                </a:solidFill>
                <a:latin typeface="+mn-ea"/>
                <a:ea typeface="+mn-ea"/>
              </a:rPr>
              <a:t>这里可以输入可长可短的段落</a:t>
            </a:r>
            <a:r>
              <a:rPr lang="zh-CN" altLang="en-US" sz="1400" dirty="0" smtClean="0">
                <a:solidFill>
                  <a:schemeClr val="bg2"/>
                </a:solidFill>
                <a:latin typeface="+mn-ea"/>
                <a:ea typeface="+mn-ea"/>
              </a:rPr>
              <a:t>文字</a:t>
            </a:r>
            <a:r>
              <a:rPr lang="zh-CN" altLang="en-US" sz="1400" dirty="0">
                <a:solidFill>
                  <a:schemeClr val="bg2"/>
                </a:solidFill>
                <a:latin typeface="+mn-ea"/>
                <a:ea typeface="+mn-ea"/>
              </a:rPr>
              <a:t>这里可以输入可长可短的段落</a:t>
            </a:r>
            <a:r>
              <a:rPr lang="zh-CN" altLang="en-US" sz="1400" dirty="0" smtClean="0">
                <a:solidFill>
                  <a:schemeClr val="bg2"/>
                </a:solidFill>
                <a:latin typeface="+mn-ea"/>
                <a:ea typeface="+mn-ea"/>
              </a:rPr>
              <a:t>文字</a:t>
            </a:r>
            <a:r>
              <a:rPr lang="zh-CN" altLang="en-US" sz="1400" dirty="0">
                <a:solidFill>
                  <a:schemeClr val="bg2"/>
                </a:solidFill>
                <a:latin typeface="+mn-ea"/>
                <a:ea typeface="+mn-ea"/>
              </a:rPr>
              <a:t>这里可以输入可长</a:t>
            </a:r>
            <a:r>
              <a:rPr lang="zh-CN" altLang="en-US" sz="1400" dirty="0" smtClean="0">
                <a:solidFill>
                  <a:schemeClr val="bg2"/>
                </a:solidFill>
                <a:latin typeface="+mn-ea"/>
                <a:ea typeface="+mn-ea"/>
              </a:rPr>
              <a:t>可</a:t>
            </a:r>
            <a:endParaRPr lang="zh-CN" altLang="en-US" sz="1400" dirty="0">
              <a:solidFill>
                <a:schemeClr val="bg2"/>
              </a:solidFill>
              <a:latin typeface="+mn-ea"/>
              <a:ea typeface="+mn-ea"/>
            </a:endParaRPr>
          </a:p>
        </p:txBody>
      </p:sp>
      <p:sp>
        <p:nvSpPr>
          <p:cNvPr id="11" name="TextBox 10"/>
          <p:cNvSpPr txBox="1"/>
          <p:nvPr/>
        </p:nvSpPr>
        <p:spPr>
          <a:xfrm>
            <a:off x="9033842" y="1584548"/>
            <a:ext cx="2031325" cy="461665"/>
          </a:xfrm>
          <a:prstGeom prst="rect">
            <a:avLst/>
          </a:prstGeom>
          <a:noFill/>
        </p:spPr>
        <p:txBody>
          <a:bodyPr wrap="none" rtlCol="0">
            <a:spAutoFit/>
          </a:bodyPr>
          <a:lstStyle/>
          <a:p>
            <a:r>
              <a:rPr lang="zh-CN" altLang="en-US" b="1" dirty="0" smtClean="0">
                <a:solidFill>
                  <a:schemeClr val="bg2"/>
                </a:solidFill>
                <a:latin typeface="+mj-ea"/>
                <a:ea typeface="+mj-ea"/>
              </a:rPr>
              <a:t>请输入您标题</a:t>
            </a:r>
            <a:endParaRPr lang="zh-CN" altLang="en-US" b="1" dirty="0">
              <a:solidFill>
                <a:schemeClr val="bg2"/>
              </a:solidFill>
              <a:latin typeface="+mj-ea"/>
              <a:ea typeface="+mj-ea"/>
            </a:endParaRPr>
          </a:p>
        </p:txBody>
      </p:sp>
      <p:sp>
        <p:nvSpPr>
          <p:cNvPr id="12" name="TextBox 11"/>
          <p:cNvSpPr txBox="1"/>
          <p:nvPr/>
        </p:nvSpPr>
        <p:spPr>
          <a:xfrm>
            <a:off x="9033843" y="3776963"/>
            <a:ext cx="3063278" cy="954107"/>
          </a:xfrm>
          <a:prstGeom prst="rect">
            <a:avLst/>
          </a:prstGeom>
          <a:noFill/>
        </p:spPr>
        <p:txBody>
          <a:bodyPr wrap="square" rtlCol="0">
            <a:spAutoFit/>
          </a:bodyPr>
          <a:lstStyle/>
          <a:p>
            <a:r>
              <a:rPr lang="zh-CN" altLang="en-US" sz="1400" dirty="0" smtClean="0">
                <a:solidFill>
                  <a:schemeClr val="bg2"/>
                </a:solidFill>
                <a:latin typeface="+mn-ea"/>
                <a:ea typeface="+mn-ea"/>
              </a:rPr>
              <a:t>这里可以输入可长可短的段落文字</a:t>
            </a:r>
            <a:r>
              <a:rPr lang="zh-CN" altLang="en-US" sz="1400" dirty="0">
                <a:solidFill>
                  <a:schemeClr val="bg2"/>
                </a:solidFill>
                <a:latin typeface="+mn-ea"/>
                <a:ea typeface="+mn-ea"/>
              </a:rPr>
              <a:t>这里可以输入可长可短的段落</a:t>
            </a:r>
            <a:r>
              <a:rPr lang="zh-CN" altLang="en-US" sz="1400" dirty="0" smtClean="0">
                <a:solidFill>
                  <a:schemeClr val="bg2"/>
                </a:solidFill>
                <a:latin typeface="+mn-ea"/>
                <a:ea typeface="+mn-ea"/>
              </a:rPr>
              <a:t>文字</a:t>
            </a:r>
            <a:r>
              <a:rPr lang="zh-CN" altLang="en-US" sz="1400" dirty="0">
                <a:solidFill>
                  <a:schemeClr val="bg2"/>
                </a:solidFill>
                <a:latin typeface="+mn-ea"/>
                <a:ea typeface="+mn-ea"/>
              </a:rPr>
              <a:t>这里可以输入可长可短的段落</a:t>
            </a:r>
            <a:r>
              <a:rPr lang="zh-CN" altLang="en-US" sz="1400" dirty="0" smtClean="0">
                <a:solidFill>
                  <a:schemeClr val="bg2"/>
                </a:solidFill>
                <a:latin typeface="+mn-ea"/>
                <a:ea typeface="+mn-ea"/>
              </a:rPr>
              <a:t>文字</a:t>
            </a:r>
            <a:r>
              <a:rPr lang="zh-CN" altLang="en-US" sz="1400" dirty="0">
                <a:solidFill>
                  <a:schemeClr val="bg2"/>
                </a:solidFill>
                <a:latin typeface="+mn-ea"/>
                <a:ea typeface="+mn-ea"/>
              </a:rPr>
              <a:t>这里可以输入可长</a:t>
            </a:r>
            <a:r>
              <a:rPr lang="zh-CN" altLang="en-US" sz="1400" dirty="0" smtClean="0">
                <a:solidFill>
                  <a:schemeClr val="bg2"/>
                </a:solidFill>
                <a:latin typeface="+mn-ea"/>
                <a:ea typeface="+mn-ea"/>
              </a:rPr>
              <a:t>可</a:t>
            </a:r>
            <a:endParaRPr lang="zh-CN" altLang="en-US" sz="1400" dirty="0">
              <a:solidFill>
                <a:schemeClr val="bg2"/>
              </a:solidFill>
              <a:latin typeface="+mn-ea"/>
              <a:ea typeface="+mn-ea"/>
            </a:endParaRPr>
          </a:p>
        </p:txBody>
      </p:sp>
      <p:sp>
        <p:nvSpPr>
          <p:cNvPr id="13" name="TextBox 12"/>
          <p:cNvSpPr txBox="1"/>
          <p:nvPr/>
        </p:nvSpPr>
        <p:spPr>
          <a:xfrm>
            <a:off x="3499060" y="5794991"/>
            <a:ext cx="2031325" cy="461665"/>
          </a:xfrm>
          <a:prstGeom prst="rect">
            <a:avLst/>
          </a:prstGeom>
          <a:noFill/>
        </p:spPr>
        <p:txBody>
          <a:bodyPr wrap="none" rtlCol="0">
            <a:spAutoFit/>
          </a:bodyPr>
          <a:lstStyle/>
          <a:p>
            <a:r>
              <a:rPr lang="zh-CN" altLang="en-US" b="1" dirty="0" smtClean="0">
                <a:solidFill>
                  <a:schemeClr val="bg2"/>
                </a:solidFill>
                <a:latin typeface="+mj-ea"/>
                <a:ea typeface="+mj-ea"/>
              </a:rPr>
              <a:t>请输入您标题</a:t>
            </a:r>
            <a:endParaRPr lang="zh-CN" altLang="en-US" b="1" dirty="0">
              <a:solidFill>
                <a:schemeClr val="bg2"/>
              </a:solidFill>
              <a:latin typeface="+mj-ea"/>
              <a:ea typeface="+mj-ea"/>
            </a:endParaRPr>
          </a:p>
        </p:txBody>
      </p:sp>
      <p:sp>
        <p:nvSpPr>
          <p:cNvPr id="14" name="TextBox 13"/>
          <p:cNvSpPr txBox="1"/>
          <p:nvPr/>
        </p:nvSpPr>
        <p:spPr>
          <a:xfrm>
            <a:off x="3499060" y="6246484"/>
            <a:ext cx="4429545" cy="738664"/>
          </a:xfrm>
          <a:prstGeom prst="rect">
            <a:avLst/>
          </a:prstGeom>
          <a:noFill/>
        </p:spPr>
        <p:txBody>
          <a:bodyPr wrap="square" rtlCol="0">
            <a:spAutoFit/>
          </a:bodyPr>
          <a:lstStyle/>
          <a:p>
            <a:r>
              <a:rPr lang="zh-CN" altLang="en-US" sz="1400" dirty="0" smtClean="0">
                <a:solidFill>
                  <a:schemeClr val="bg2"/>
                </a:solidFill>
                <a:latin typeface="+mn-ea"/>
                <a:ea typeface="+mn-ea"/>
              </a:rPr>
              <a:t>这里可以输入可长可短的段落文字</a:t>
            </a:r>
            <a:r>
              <a:rPr lang="zh-CN" altLang="en-US" sz="1400" dirty="0">
                <a:solidFill>
                  <a:schemeClr val="bg2"/>
                </a:solidFill>
                <a:latin typeface="+mn-ea"/>
                <a:ea typeface="+mn-ea"/>
              </a:rPr>
              <a:t>这里可以输入可长可短的段落</a:t>
            </a:r>
            <a:r>
              <a:rPr lang="zh-CN" altLang="en-US" sz="1400" dirty="0" smtClean="0">
                <a:solidFill>
                  <a:schemeClr val="bg2"/>
                </a:solidFill>
                <a:latin typeface="+mn-ea"/>
                <a:ea typeface="+mn-ea"/>
              </a:rPr>
              <a:t>文字</a:t>
            </a:r>
            <a:r>
              <a:rPr lang="zh-CN" altLang="en-US" sz="1400" dirty="0">
                <a:solidFill>
                  <a:schemeClr val="bg2"/>
                </a:solidFill>
                <a:latin typeface="+mn-ea"/>
                <a:ea typeface="+mn-ea"/>
              </a:rPr>
              <a:t>这里可以输入可长可短的段落</a:t>
            </a:r>
            <a:r>
              <a:rPr lang="zh-CN" altLang="en-US" sz="1400" dirty="0" smtClean="0">
                <a:solidFill>
                  <a:schemeClr val="bg2"/>
                </a:solidFill>
                <a:latin typeface="+mn-ea"/>
                <a:ea typeface="+mn-ea"/>
              </a:rPr>
              <a:t>文字</a:t>
            </a:r>
            <a:r>
              <a:rPr lang="zh-CN" altLang="en-US" sz="1400" dirty="0">
                <a:solidFill>
                  <a:schemeClr val="bg2"/>
                </a:solidFill>
                <a:latin typeface="+mn-ea"/>
                <a:ea typeface="+mn-ea"/>
              </a:rPr>
              <a:t>这里可以输入可长</a:t>
            </a:r>
            <a:r>
              <a:rPr lang="zh-CN" altLang="en-US" sz="1400" dirty="0" smtClean="0">
                <a:solidFill>
                  <a:schemeClr val="bg2"/>
                </a:solidFill>
                <a:latin typeface="+mn-ea"/>
                <a:ea typeface="+mn-ea"/>
              </a:rPr>
              <a:t>可</a:t>
            </a:r>
            <a:endParaRPr lang="zh-CN" altLang="en-US" sz="1400" dirty="0">
              <a:solidFill>
                <a:schemeClr val="bg2"/>
              </a:solidFill>
              <a:latin typeface="+mn-ea"/>
              <a:ea typeface="+mn-ea"/>
            </a:endParaRPr>
          </a:p>
        </p:txBody>
      </p:sp>
      <p:sp>
        <p:nvSpPr>
          <p:cNvPr id="15" name="矩形 14"/>
          <p:cNvSpPr/>
          <p:nvPr/>
        </p:nvSpPr>
        <p:spPr bwMode="auto">
          <a:xfrm>
            <a:off x="9141592" y="2151880"/>
            <a:ext cx="2461443" cy="1504893"/>
          </a:xfrm>
          <a:prstGeom prst="rect">
            <a:avLst/>
          </a:prstGeom>
          <a:blipFill>
            <a:blip r:embed="rId1"/>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6" name="矩形 15"/>
          <p:cNvSpPr/>
          <p:nvPr/>
        </p:nvSpPr>
        <p:spPr bwMode="auto">
          <a:xfrm>
            <a:off x="2304033" y="3669735"/>
            <a:ext cx="2461443" cy="1497649"/>
          </a:xfrm>
          <a:prstGeom prst="rect">
            <a:avLst/>
          </a:prstGeom>
          <a:blipFill>
            <a:blip r:embed="rId2"/>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7" name="矩形 16"/>
          <p:cNvSpPr/>
          <p:nvPr/>
        </p:nvSpPr>
        <p:spPr bwMode="auto">
          <a:xfrm>
            <a:off x="8030716" y="5717573"/>
            <a:ext cx="2506440" cy="1267575"/>
          </a:xfrm>
          <a:prstGeom prst="rect">
            <a:avLst/>
          </a:prstGeom>
          <a:blipFill>
            <a:blip r:embed="rId3"/>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3" name="TextBox 22"/>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dir="r"/>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14:presetBounceEnd="2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2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32"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out)">
                                          <p:cBhvr>
                                            <p:cTn id="12" dur="600"/>
                                            <p:tgtEl>
                                              <p:spTgt spid="21"/>
                                            </p:tgtEl>
                                          </p:cBhvr>
                                        </p:animEffect>
                                      </p:childTnLst>
                                    </p:cTn>
                                  </p:par>
                                </p:childTnLst>
                              </p:cTn>
                            </p:par>
                            <p:par>
                              <p:cTn id="13" fill="hold">
                                <p:stCondLst>
                                  <p:cond delay="15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300" fill="hold"/>
                                            <p:tgtEl>
                                              <p:spTgt spid="4"/>
                                            </p:tgtEl>
                                            <p:attrNameLst>
                                              <p:attrName>ppt_w</p:attrName>
                                            </p:attrNameLst>
                                          </p:cBhvr>
                                          <p:tavLst>
                                            <p:tav tm="0">
                                              <p:val>
                                                <p:fltVal val="0"/>
                                              </p:val>
                                            </p:tav>
                                            <p:tav tm="100000">
                                              <p:val>
                                                <p:strVal val="#ppt_w"/>
                                              </p:val>
                                            </p:tav>
                                          </p:tavLst>
                                        </p:anim>
                                        <p:anim calcmode="lin" valueType="num">
                                          <p:cBhvr>
                                            <p:cTn id="17" dur="300" fill="hold"/>
                                            <p:tgtEl>
                                              <p:spTgt spid="4"/>
                                            </p:tgtEl>
                                            <p:attrNameLst>
                                              <p:attrName>ppt_h</p:attrName>
                                            </p:attrNameLst>
                                          </p:cBhvr>
                                          <p:tavLst>
                                            <p:tav tm="0">
                                              <p:val>
                                                <p:fltVal val="0"/>
                                              </p:val>
                                            </p:tav>
                                            <p:tav tm="100000">
                                              <p:val>
                                                <p:strVal val="#ppt_h"/>
                                              </p:val>
                                            </p:tav>
                                          </p:tavLst>
                                        </p:anim>
                                        <p:anim calcmode="lin" valueType="num">
                                          <p:cBhvr>
                                            <p:cTn id="18" dur="300" fill="hold"/>
                                            <p:tgtEl>
                                              <p:spTgt spid="4"/>
                                            </p:tgtEl>
                                            <p:attrNameLst>
                                              <p:attrName>style.rotation</p:attrName>
                                            </p:attrNameLst>
                                          </p:cBhvr>
                                          <p:tavLst>
                                            <p:tav tm="0">
                                              <p:val>
                                                <p:fltVal val="90"/>
                                              </p:val>
                                            </p:tav>
                                            <p:tav tm="100000">
                                              <p:val>
                                                <p:fltVal val="0"/>
                                              </p:val>
                                            </p:tav>
                                          </p:tavLst>
                                        </p:anim>
                                        <p:animEffect transition="in" filter="fade">
                                          <p:cBhvr>
                                            <p:cTn id="19" dur="300"/>
                                            <p:tgtEl>
                                              <p:spTgt spid="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500"/>
                                            <p:tgtEl>
                                              <p:spTgt spid="12"/>
                                            </p:tgtEl>
                                          </p:cBhvr>
                                        </p:animEffect>
                                      </p:childTnLst>
                                    </p:cTn>
                                  </p:par>
                                </p:childTnLst>
                              </p:cTn>
                            </p:par>
                            <p:par>
                              <p:cTn id="32" fill="hold">
                                <p:stCondLst>
                                  <p:cond delay="3500"/>
                                </p:stCondLst>
                                <p:childTnLst>
                                  <p:par>
                                    <p:cTn id="33" presetID="2" presetClass="entr" presetSubtype="9" fill="hold" grpId="0" nodeType="afterEffect" p14:presetBounceEnd="20000">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14:bounceEnd="20000">
                                          <p:cBhvr additive="base">
                                            <p:cTn id="35" dur="500" fill="hold"/>
                                            <p:tgtEl>
                                              <p:spTgt spid="5"/>
                                            </p:tgtEl>
                                            <p:attrNameLst>
                                              <p:attrName>ppt_x</p:attrName>
                                            </p:attrNameLst>
                                          </p:cBhvr>
                                          <p:tavLst>
                                            <p:tav tm="0">
                                              <p:val>
                                                <p:strVal val="0-#ppt_w/2"/>
                                              </p:val>
                                            </p:tav>
                                            <p:tav tm="100000">
                                              <p:val>
                                                <p:strVal val="#ppt_x"/>
                                              </p:val>
                                            </p:tav>
                                          </p:tavLst>
                                        </p:anim>
                                        <p:anim calcmode="lin" valueType="num" p14:bounceEnd="20000">
                                          <p:cBhvr additive="base">
                                            <p:cTn id="36" dur="500" fill="hold"/>
                                            <p:tgtEl>
                                              <p:spTgt spid="5"/>
                                            </p:tgtEl>
                                            <p:attrNameLst>
                                              <p:attrName>ppt_y</p:attrName>
                                            </p:attrNameLst>
                                          </p:cBhvr>
                                          <p:tavLst>
                                            <p:tav tm="0">
                                              <p:val>
                                                <p:strVal val="0-#ppt_h/2"/>
                                              </p:val>
                                            </p:tav>
                                            <p:tav tm="100000">
                                              <p:val>
                                                <p:strVal val="#ppt_y"/>
                                              </p:val>
                                            </p:tav>
                                          </p:tavLst>
                                        </p:anim>
                                      </p:childTnLst>
                                    </p:cTn>
                                  </p:par>
                                </p:childTnLst>
                              </p:cTn>
                            </p:par>
                            <p:par>
                              <p:cTn id="37" fill="hold">
                                <p:stCondLst>
                                  <p:cond delay="4000"/>
                                </p:stCondLst>
                                <p:childTnLst>
                                  <p:par>
                                    <p:cTn id="38" presetID="6" presetClass="entr" presetSubtype="32"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circle(out)">
                                          <p:cBhvr>
                                            <p:cTn id="40" dur="600"/>
                                            <p:tgtEl>
                                              <p:spTgt spid="22"/>
                                            </p:tgtEl>
                                          </p:cBhvr>
                                        </p:animEffect>
                                      </p:childTnLst>
                                    </p:cTn>
                                  </p:par>
                                </p:childTnLst>
                              </p:cTn>
                            </p:par>
                            <p:par>
                              <p:cTn id="41" fill="hold">
                                <p:stCondLst>
                                  <p:cond delay="5000"/>
                                </p:stCondLst>
                                <p:childTnLst>
                                  <p:par>
                                    <p:cTn id="42" presetID="31" presetClass="entr" presetSubtype="0"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300" fill="hold"/>
                                            <p:tgtEl>
                                              <p:spTgt spid="6"/>
                                            </p:tgtEl>
                                            <p:attrNameLst>
                                              <p:attrName>ppt_w</p:attrName>
                                            </p:attrNameLst>
                                          </p:cBhvr>
                                          <p:tavLst>
                                            <p:tav tm="0">
                                              <p:val>
                                                <p:fltVal val="0"/>
                                              </p:val>
                                            </p:tav>
                                            <p:tav tm="100000">
                                              <p:val>
                                                <p:strVal val="#ppt_w"/>
                                              </p:val>
                                            </p:tav>
                                          </p:tavLst>
                                        </p:anim>
                                        <p:anim calcmode="lin" valueType="num">
                                          <p:cBhvr>
                                            <p:cTn id="45" dur="300" fill="hold"/>
                                            <p:tgtEl>
                                              <p:spTgt spid="6"/>
                                            </p:tgtEl>
                                            <p:attrNameLst>
                                              <p:attrName>ppt_h</p:attrName>
                                            </p:attrNameLst>
                                          </p:cBhvr>
                                          <p:tavLst>
                                            <p:tav tm="0">
                                              <p:val>
                                                <p:fltVal val="0"/>
                                              </p:val>
                                            </p:tav>
                                            <p:tav tm="100000">
                                              <p:val>
                                                <p:strVal val="#ppt_h"/>
                                              </p:val>
                                            </p:tav>
                                          </p:tavLst>
                                        </p:anim>
                                        <p:anim calcmode="lin" valueType="num">
                                          <p:cBhvr>
                                            <p:cTn id="46" dur="300" fill="hold"/>
                                            <p:tgtEl>
                                              <p:spTgt spid="6"/>
                                            </p:tgtEl>
                                            <p:attrNameLst>
                                              <p:attrName>style.rotation</p:attrName>
                                            </p:attrNameLst>
                                          </p:cBhvr>
                                          <p:tavLst>
                                            <p:tav tm="0">
                                              <p:val>
                                                <p:fltVal val="90"/>
                                              </p:val>
                                            </p:tav>
                                            <p:tav tm="100000">
                                              <p:val>
                                                <p:fltVal val="0"/>
                                              </p:val>
                                            </p:tav>
                                          </p:tavLst>
                                        </p:anim>
                                        <p:animEffect transition="in" filter="fade">
                                          <p:cBhvr>
                                            <p:cTn id="47" dur="300"/>
                                            <p:tgtEl>
                                              <p:spTgt spid="6"/>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par>
                              <p:cTn id="52" fill="hold">
                                <p:stCondLst>
                                  <p:cond delay="6000"/>
                                </p:stCondLst>
                                <p:childTnLst>
                                  <p:par>
                                    <p:cTn id="53" presetID="22" presetClass="entr" presetSubtype="1"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up)">
                                          <p:cBhvr>
                                            <p:cTn id="55" dur="500"/>
                                            <p:tgtEl>
                                              <p:spTgt spid="14"/>
                                            </p:tgtEl>
                                          </p:cBhvr>
                                        </p:animEffect>
                                      </p:childTnLst>
                                    </p:cTn>
                                  </p:par>
                                </p:childTnLst>
                              </p:cTn>
                            </p:par>
                            <p:par>
                              <p:cTn id="56" fill="hold">
                                <p:stCondLst>
                                  <p:cond delay="6500"/>
                                </p:stCondLst>
                                <p:childTnLst>
                                  <p:par>
                                    <p:cTn id="57" presetID="14" presetClass="entr" presetSubtype="10" fill="hold" grpId="0"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randombar(horizontal)">
                                          <p:cBhvr>
                                            <p:cTn id="59" dur="500"/>
                                            <p:tgtEl>
                                              <p:spTgt spid="17"/>
                                            </p:tgtEl>
                                          </p:cBhvr>
                                        </p:animEffect>
                                      </p:childTnLst>
                                    </p:cTn>
                                  </p:par>
                                </p:childTnLst>
                              </p:cTn>
                            </p:par>
                            <p:par>
                              <p:cTn id="60" fill="hold">
                                <p:stCondLst>
                                  <p:cond delay="7000"/>
                                </p:stCondLst>
                                <p:childTnLst>
                                  <p:par>
                                    <p:cTn id="61" presetID="31" presetClass="entr" presetSubtype="0" fill="hold" grpId="0" nodeType="after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300" fill="hold"/>
                                            <p:tgtEl>
                                              <p:spTgt spid="8"/>
                                            </p:tgtEl>
                                            <p:attrNameLst>
                                              <p:attrName>ppt_w</p:attrName>
                                            </p:attrNameLst>
                                          </p:cBhvr>
                                          <p:tavLst>
                                            <p:tav tm="0">
                                              <p:val>
                                                <p:fltVal val="0"/>
                                              </p:val>
                                            </p:tav>
                                            <p:tav tm="100000">
                                              <p:val>
                                                <p:strVal val="#ppt_w"/>
                                              </p:val>
                                            </p:tav>
                                          </p:tavLst>
                                        </p:anim>
                                        <p:anim calcmode="lin" valueType="num">
                                          <p:cBhvr>
                                            <p:cTn id="64" dur="300" fill="hold"/>
                                            <p:tgtEl>
                                              <p:spTgt spid="8"/>
                                            </p:tgtEl>
                                            <p:attrNameLst>
                                              <p:attrName>ppt_h</p:attrName>
                                            </p:attrNameLst>
                                          </p:cBhvr>
                                          <p:tavLst>
                                            <p:tav tm="0">
                                              <p:val>
                                                <p:fltVal val="0"/>
                                              </p:val>
                                            </p:tav>
                                            <p:tav tm="100000">
                                              <p:val>
                                                <p:strVal val="#ppt_h"/>
                                              </p:val>
                                            </p:tav>
                                          </p:tavLst>
                                        </p:anim>
                                        <p:anim calcmode="lin" valueType="num">
                                          <p:cBhvr>
                                            <p:cTn id="65" dur="300" fill="hold"/>
                                            <p:tgtEl>
                                              <p:spTgt spid="8"/>
                                            </p:tgtEl>
                                            <p:attrNameLst>
                                              <p:attrName>style.rotation</p:attrName>
                                            </p:attrNameLst>
                                          </p:cBhvr>
                                          <p:tavLst>
                                            <p:tav tm="0">
                                              <p:val>
                                                <p:fltVal val="90"/>
                                              </p:val>
                                            </p:tav>
                                            <p:tav tm="100000">
                                              <p:val>
                                                <p:fltVal val="0"/>
                                              </p:val>
                                            </p:tav>
                                          </p:tavLst>
                                        </p:anim>
                                        <p:animEffect transition="in" filter="fade">
                                          <p:cBhvr>
                                            <p:cTn id="66" dur="300"/>
                                            <p:tgtEl>
                                              <p:spTgt spid="8"/>
                                            </p:tgtEl>
                                          </p:cBhvr>
                                        </p:animEffect>
                                      </p:childTnLst>
                                    </p:cTn>
                                  </p:par>
                                </p:childTnLst>
                              </p:cTn>
                            </p:par>
                            <p:par>
                              <p:cTn id="67" fill="hold">
                                <p:stCondLst>
                                  <p:cond delay="7500"/>
                                </p:stCondLst>
                                <p:childTnLst>
                                  <p:par>
                                    <p:cTn id="68" presetID="2" presetClass="entr" presetSubtype="6" fill="hold" grpId="0" nodeType="afterEffect" p14:presetBounceEnd="20000">
                                      <p:stCondLst>
                                        <p:cond delay="0"/>
                                      </p:stCondLst>
                                      <p:childTnLst>
                                        <p:set>
                                          <p:cBhvr>
                                            <p:cTn id="69" dur="1" fill="hold">
                                              <p:stCondLst>
                                                <p:cond delay="0"/>
                                              </p:stCondLst>
                                            </p:cTn>
                                            <p:tgtEl>
                                              <p:spTgt spid="7"/>
                                            </p:tgtEl>
                                            <p:attrNameLst>
                                              <p:attrName>style.visibility</p:attrName>
                                            </p:attrNameLst>
                                          </p:cBhvr>
                                          <p:to>
                                            <p:strVal val="visible"/>
                                          </p:to>
                                        </p:set>
                                        <p:anim calcmode="lin" valueType="num" p14:bounceEnd="20000">
                                          <p:cBhvr additive="base">
                                            <p:cTn id="70" dur="500" fill="hold"/>
                                            <p:tgtEl>
                                              <p:spTgt spid="7"/>
                                            </p:tgtEl>
                                            <p:attrNameLst>
                                              <p:attrName>ppt_x</p:attrName>
                                            </p:attrNameLst>
                                          </p:cBhvr>
                                          <p:tavLst>
                                            <p:tav tm="0">
                                              <p:val>
                                                <p:strVal val="1+#ppt_w/2"/>
                                              </p:val>
                                            </p:tav>
                                            <p:tav tm="100000">
                                              <p:val>
                                                <p:strVal val="#ppt_x"/>
                                              </p:val>
                                            </p:tav>
                                          </p:tavLst>
                                        </p:anim>
                                        <p:anim calcmode="lin" valueType="num" p14:bounceEnd="20000">
                                          <p:cBhvr additive="base">
                                            <p:cTn id="71" dur="500" fill="hold"/>
                                            <p:tgtEl>
                                              <p:spTgt spid="7"/>
                                            </p:tgtEl>
                                            <p:attrNameLst>
                                              <p:attrName>ppt_y</p:attrName>
                                            </p:attrNameLst>
                                          </p:cBhvr>
                                          <p:tavLst>
                                            <p:tav tm="0">
                                              <p:val>
                                                <p:strVal val="1+#ppt_h/2"/>
                                              </p:val>
                                            </p:tav>
                                            <p:tav tm="100000">
                                              <p:val>
                                                <p:strVal val="#ppt_y"/>
                                              </p:val>
                                            </p:tav>
                                          </p:tavLst>
                                        </p:anim>
                                      </p:childTnLst>
                                    </p:cTn>
                                  </p:par>
                                </p:childTnLst>
                              </p:cTn>
                            </p:par>
                            <p:par>
                              <p:cTn id="72" fill="hold">
                                <p:stCondLst>
                                  <p:cond delay="8000"/>
                                </p:stCondLst>
                                <p:childTnLst>
                                  <p:par>
                                    <p:cTn id="73" presetID="6" presetClass="entr" presetSubtype="32" fill="hold" grpId="0" nodeType="after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circle(out)">
                                          <p:cBhvr>
                                            <p:cTn id="75" dur="600"/>
                                            <p:tgtEl>
                                              <p:spTgt spid="18"/>
                                            </p:tgtEl>
                                          </p:cBhvr>
                                        </p:animEffect>
                                      </p:childTnLst>
                                    </p:cTn>
                                  </p:par>
                                </p:childTnLst>
                              </p:cTn>
                            </p:par>
                            <p:par>
                              <p:cTn id="76" fill="hold">
                                <p:stCondLst>
                                  <p:cond delay="9000"/>
                                </p:stCondLst>
                                <p:childTnLst>
                                  <p:par>
                                    <p:cTn id="77" presetID="22" presetClass="entr" presetSubtype="8" fill="hold" grpId="0" nodeType="after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left)">
                                          <p:cBhvr>
                                            <p:cTn id="79" dur="500"/>
                                            <p:tgtEl>
                                              <p:spTgt spid="9"/>
                                            </p:tgtEl>
                                          </p:cBhvr>
                                        </p:animEffect>
                                      </p:childTnLst>
                                    </p:cTn>
                                  </p:par>
                                </p:childTnLst>
                              </p:cTn>
                            </p:par>
                            <p:par>
                              <p:cTn id="80" fill="hold">
                                <p:stCondLst>
                                  <p:cond delay="9500"/>
                                </p:stCondLst>
                                <p:childTnLst>
                                  <p:par>
                                    <p:cTn id="81" presetID="22" presetClass="entr" presetSubtype="1" fill="hold" grpId="0" nodeType="after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wipe(up)">
                                          <p:cBhvr>
                                            <p:cTn id="83" dur="500"/>
                                            <p:tgtEl>
                                              <p:spTgt spid="10"/>
                                            </p:tgtEl>
                                          </p:cBhvr>
                                        </p:animEffect>
                                      </p:childTnLst>
                                    </p:cTn>
                                  </p:par>
                                </p:childTnLst>
                              </p:cTn>
                            </p:par>
                            <p:par>
                              <p:cTn id="84" fill="hold">
                                <p:stCondLst>
                                  <p:cond delay="10000"/>
                                </p:stCondLst>
                                <p:childTnLst>
                                  <p:par>
                                    <p:cTn id="85" presetID="14" presetClass="entr" presetSubtype="10" fill="hold" grpId="0" nodeType="after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randombar(horizontal)">
                                          <p:cBhvr>
                                            <p:cTn id="87" dur="500"/>
                                            <p:tgtEl>
                                              <p:spTgt spid="16"/>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animBg="1"/>
          <p:bldP spid="7" grpId="0" animBg="1"/>
          <p:bldP spid="18" grpId="0" animBg="1"/>
          <p:bldP spid="3" grpId="0" animBg="1"/>
          <p:bldP spid="21" grpId="0" animBg="1"/>
          <p:bldP spid="4" grpId="0"/>
          <p:bldP spid="6" grpId="0"/>
          <p:bldP spid="8" grpId="0"/>
          <p:bldP spid="9" grpId="0"/>
          <p:bldP spid="10" grpId="0"/>
          <p:bldP spid="11" grpId="0"/>
          <p:bldP spid="12" grpId="0"/>
          <p:bldP spid="13" grpId="0"/>
          <p:bldP spid="14" grpId="0"/>
          <p:bldP spid="15" grpId="0" animBg="1"/>
          <p:bldP spid="16" grpId="0" animBg="1"/>
          <p:bldP spid="17" grpId="0" animBg="1"/>
          <p:bldP spid="2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32"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out)">
                                          <p:cBhvr>
                                            <p:cTn id="12" dur="600"/>
                                            <p:tgtEl>
                                              <p:spTgt spid="21"/>
                                            </p:tgtEl>
                                          </p:cBhvr>
                                        </p:animEffect>
                                      </p:childTnLst>
                                    </p:cTn>
                                  </p:par>
                                </p:childTnLst>
                              </p:cTn>
                            </p:par>
                            <p:par>
                              <p:cTn id="13" fill="hold">
                                <p:stCondLst>
                                  <p:cond delay="15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300" fill="hold"/>
                                            <p:tgtEl>
                                              <p:spTgt spid="4"/>
                                            </p:tgtEl>
                                            <p:attrNameLst>
                                              <p:attrName>ppt_w</p:attrName>
                                            </p:attrNameLst>
                                          </p:cBhvr>
                                          <p:tavLst>
                                            <p:tav tm="0">
                                              <p:val>
                                                <p:fltVal val="0"/>
                                              </p:val>
                                            </p:tav>
                                            <p:tav tm="100000">
                                              <p:val>
                                                <p:strVal val="#ppt_w"/>
                                              </p:val>
                                            </p:tav>
                                          </p:tavLst>
                                        </p:anim>
                                        <p:anim calcmode="lin" valueType="num">
                                          <p:cBhvr>
                                            <p:cTn id="17" dur="300" fill="hold"/>
                                            <p:tgtEl>
                                              <p:spTgt spid="4"/>
                                            </p:tgtEl>
                                            <p:attrNameLst>
                                              <p:attrName>ppt_h</p:attrName>
                                            </p:attrNameLst>
                                          </p:cBhvr>
                                          <p:tavLst>
                                            <p:tav tm="0">
                                              <p:val>
                                                <p:fltVal val="0"/>
                                              </p:val>
                                            </p:tav>
                                            <p:tav tm="100000">
                                              <p:val>
                                                <p:strVal val="#ppt_h"/>
                                              </p:val>
                                            </p:tav>
                                          </p:tavLst>
                                        </p:anim>
                                        <p:anim calcmode="lin" valueType="num">
                                          <p:cBhvr>
                                            <p:cTn id="18" dur="300" fill="hold"/>
                                            <p:tgtEl>
                                              <p:spTgt spid="4"/>
                                            </p:tgtEl>
                                            <p:attrNameLst>
                                              <p:attrName>style.rotation</p:attrName>
                                            </p:attrNameLst>
                                          </p:cBhvr>
                                          <p:tavLst>
                                            <p:tav tm="0">
                                              <p:val>
                                                <p:fltVal val="90"/>
                                              </p:val>
                                            </p:tav>
                                            <p:tav tm="100000">
                                              <p:val>
                                                <p:fltVal val="0"/>
                                              </p:val>
                                            </p:tav>
                                          </p:tavLst>
                                        </p:anim>
                                        <p:animEffect transition="in" filter="fade">
                                          <p:cBhvr>
                                            <p:cTn id="19" dur="300"/>
                                            <p:tgtEl>
                                              <p:spTgt spid="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500"/>
                                            <p:tgtEl>
                                              <p:spTgt spid="12"/>
                                            </p:tgtEl>
                                          </p:cBhvr>
                                        </p:animEffect>
                                      </p:childTnLst>
                                    </p:cTn>
                                  </p:par>
                                </p:childTnLst>
                              </p:cTn>
                            </p:par>
                            <p:par>
                              <p:cTn id="32" fill="hold">
                                <p:stCondLst>
                                  <p:cond delay="3500"/>
                                </p:stCondLst>
                                <p:childTnLst>
                                  <p:par>
                                    <p:cTn id="33" presetID="2" presetClass="entr" presetSubtype="9"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0-#ppt_w/2"/>
                                              </p:val>
                                            </p:tav>
                                            <p:tav tm="100000">
                                              <p:val>
                                                <p:strVal val="#ppt_x"/>
                                              </p:val>
                                            </p:tav>
                                          </p:tavLst>
                                        </p:anim>
                                        <p:anim calcmode="lin" valueType="num">
                                          <p:cBhvr additive="base">
                                            <p:cTn id="36" dur="500" fill="hold"/>
                                            <p:tgtEl>
                                              <p:spTgt spid="5"/>
                                            </p:tgtEl>
                                            <p:attrNameLst>
                                              <p:attrName>ppt_y</p:attrName>
                                            </p:attrNameLst>
                                          </p:cBhvr>
                                          <p:tavLst>
                                            <p:tav tm="0">
                                              <p:val>
                                                <p:strVal val="0-#ppt_h/2"/>
                                              </p:val>
                                            </p:tav>
                                            <p:tav tm="100000">
                                              <p:val>
                                                <p:strVal val="#ppt_y"/>
                                              </p:val>
                                            </p:tav>
                                          </p:tavLst>
                                        </p:anim>
                                      </p:childTnLst>
                                    </p:cTn>
                                  </p:par>
                                </p:childTnLst>
                              </p:cTn>
                            </p:par>
                            <p:par>
                              <p:cTn id="37" fill="hold">
                                <p:stCondLst>
                                  <p:cond delay="4000"/>
                                </p:stCondLst>
                                <p:childTnLst>
                                  <p:par>
                                    <p:cTn id="38" presetID="6" presetClass="entr" presetSubtype="32"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circle(out)">
                                          <p:cBhvr>
                                            <p:cTn id="40" dur="600"/>
                                            <p:tgtEl>
                                              <p:spTgt spid="22"/>
                                            </p:tgtEl>
                                          </p:cBhvr>
                                        </p:animEffect>
                                      </p:childTnLst>
                                    </p:cTn>
                                  </p:par>
                                </p:childTnLst>
                              </p:cTn>
                            </p:par>
                            <p:par>
                              <p:cTn id="41" fill="hold">
                                <p:stCondLst>
                                  <p:cond delay="5000"/>
                                </p:stCondLst>
                                <p:childTnLst>
                                  <p:par>
                                    <p:cTn id="42" presetID="31" presetClass="entr" presetSubtype="0"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300" fill="hold"/>
                                            <p:tgtEl>
                                              <p:spTgt spid="6"/>
                                            </p:tgtEl>
                                            <p:attrNameLst>
                                              <p:attrName>ppt_w</p:attrName>
                                            </p:attrNameLst>
                                          </p:cBhvr>
                                          <p:tavLst>
                                            <p:tav tm="0">
                                              <p:val>
                                                <p:fltVal val="0"/>
                                              </p:val>
                                            </p:tav>
                                            <p:tav tm="100000">
                                              <p:val>
                                                <p:strVal val="#ppt_w"/>
                                              </p:val>
                                            </p:tav>
                                          </p:tavLst>
                                        </p:anim>
                                        <p:anim calcmode="lin" valueType="num">
                                          <p:cBhvr>
                                            <p:cTn id="45" dur="300" fill="hold"/>
                                            <p:tgtEl>
                                              <p:spTgt spid="6"/>
                                            </p:tgtEl>
                                            <p:attrNameLst>
                                              <p:attrName>ppt_h</p:attrName>
                                            </p:attrNameLst>
                                          </p:cBhvr>
                                          <p:tavLst>
                                            <p:tav tm="0">
                                              <p:val>
                                                <p:fltVal val="0"/>
                                              </p:val>
                                            </p:tav>
                                            <p:tav tm="100000">
                                              <p:val>
                                                <p:strVal val="#ppt_h"/>
                                              </p:val>
                                            </p:tav>
                                          </p:tavLst>
                                        </p:anim>
                                        <p:anim calcmode="lin" valueType="num">
                                          <p:cBhvr>
                                            <p:cTn id="46" dur="300" fill="hold"/>
                                            <p:tgtEl>
                                              <p:spTgt spid="6"/>
                                            </p:tgtEl>
                                            <p:attrNameLst>
                                              <p:attrName>style.rotation</p:attrName>
                                            </p:attrNameLst>
                                          </p:cBhvr>
                                          <p:tavLst>
                                            <p:tav tm="0">
                                              <p:val>
                                                <p:fltVal val="90"/>
                                              </p:val>
                                            </p:tav>
                                            <p:tav tm="100000">
                                              <p:val>
                                                <p:fltVal val="0"/>
                                              </p:val>
                                            </p:tav>
                                          </p:tavLst>
                                        </p:anim>
                                        <p:animEffect transition="in" filter="fade">
                                          <p:cBhvr>
                                            <p:cTn id="47" dur="300"/>
                                            <p:tgtEl>
                                              <p:spTgt spid="6"/>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par>
                              <p:cTn id="52" fill="hold">
                                <p:stCondLst>
                                  <p:cond delay="6000"/>
                                </p:stCondLst>
                                <p:childTnLst>
                                  <p:par>
                                    <p:cTn id="53" presetID="22" presetClass="entr" presetSubtype="1"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up)">
                                          <p:cBhvr>
                                            <p:cTn id="55" dur="500"/>
                                            <p:tgtEl>
                                              <p:spTgt spid="14"/>
                                            </p:tgtEl>
                                          </p:cBhvr>
                                        </p:animEffect>
                                      </p:childTnLst>
                                    </p:cTn>
                                  </p:par>
                                </p:childTnLst>
                              </p:cTn>
                            </p:par>
                            <p:par>
                              <p:cTn id="56" fill="hold">
                                <p:stCondLst>
                                  <p:cond delay="6500"/>
                                </p:stCondLst>
                                <p:childTnLst>
                                  <p:par>
                                    <p:cTn id="57" presetID="14" presetClass="entr" presetSubtype="10" fill="hold" grpId="0"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randombar(horizontal)">
                                          <p:cBhvr>
                                            <p:cTn id="59" dur="500"/>
                                            <p:tgtEl>
                                              <p:spTgt spid="17"/>
                                            </p:tgtEl>
                                          </p:cBhvr>
                                        </p:animEffect>
                                      </p:childTnLst>
                                    </p:cTn>
                                  </p:par>
                                </p:childTnLst>
                              </p:cTn>
                            </p:par>
                            <p:par>
                              <p:cTn id="60" fill="hold">
                                <p:stCondLst>
                                  <p:cond delay="7000"/>
                                </p:stCondLst>
                                <p:childTnLst>
                                  <p:par>
                                    <p:cTn id="61" presetID="31" presetClass="entr" presetSubtype="0" fill="hold" grpId="0" nodeType="after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300" fill="hold"/>
                                            <p:tgtEl>
                                              <p:spTgt spid="8"/>
                                            </p:tgtEl>
                                            <p:attrNameLst>
                                              <p:attrName>ppt_w</p:attrName>
                                            </p:attrNameLst>
                                          </p:cBhvr>
                                          <p:tavLst>
                                            <p:tav tm="0">
                                              <p:val>
                                                <p:fltVal val="0"/>
                                              </p:val>
                                            </p:tav>
                                            <p:tav tm="100000">
                                              <p:val>
                                                <p:strVal val="#ppt_w"/>
                                              </p:val>
                                            </p:tav>
                                          </p:tavLst>
                                        </p:anim>
                                        <p:anim calcmode="lin" valueType="num">
                                          <p:cBhvr>
                                            <p:cTn id="64" dur="300" fill="hold"/>
                                            <p:tgtEl>
                                              <p:spTgt spid="8"/>
                                            </p:tgtEl>
                                            <p:attrNameLst>
                                              <p:attrName>ppt_h</p:attrName>
                                            </p:attrNameLst>
                                          </p:cBhvr>
                                          <p:tavLst>
                                            <p:tav tm="0">
                                              <p:val>
                                                <p:fltVal val="0"/>
                                              </p:val>
                                            </p:tav>
                                            <p:tav tm="100000">
                                              <p:val>
                                                <p:strVal val="#ppt_h"/>
                                              </p:val>
                                            </p:tav>
                                          </p:tavLst>
                                        </p:anim>
                                        <p:anim calcmode="lin" valueType="num">
                                          <p:cBhvr>
                                            <p:cTn id="65" dur="300" fill="hold"/>
                                            <p:tgtEl>
                                              <p:spTgt spid="8"/>
                                            </p:tgtEl>
                                            <p:attrNameLst>
                                              <p:attrName>style.rotation</p:attrName>
                                            </p:attrNameLst>
                                          </p:cBhvr>
                                          <p:tavLst>
                                            <p:tav tm="0">
                                              <p:val>
                                                <p:fltVal val="90"/>
                                              </p:val>
                                            </p:tav>
                                            <p:tav tm="100000">
                                              <p:val>
                                                <p:fltVal val="0"/>
                                              </p:val>
                                            </p:tav>
                                          </p:tavLst>
                                        </p:anim>
                                        <p:animEffect transition="in" filter="fade">
                                          <p:cBhvr>
                                            <p:cTn id="66" dur="300"/>
                                            <p:tgtEl>
                                              <p:spTgt spid="8"/>
                                            </p:tgtEl>
                                          </p:cBhvr>
                                        </p:animEffect>
                                      </p:childTnLst>
                                    </p:cTn>
                                  </p:par>
                                </p:childTnLst>
                              </p:cTn>
                            </p:par>
                            <p:par>
                              <p:cTn id="67" fill="hold">
                                <p:stCondLst>
                                  <p:cond delay="7500"/>
                                </p:stCondLst>
                                <p:childTnLst>
                                  <p:par>
                                    <p:cTn id="68" presetID="2" presetClass="entr" presetSubtype="6" fill="hold" grpId="0" nodeType="afterEffect">
                                      <p:stCondLst>
                                        <p:cond delay="0"/>
                                      </p:stCondLst>
                                      <p:childTnLst>
                                        <p:set>
                                          <p:cBhvr>
                                            <p:cTn id="69" dur="1" fill="hold">
                                              <p:stCondLst>
                                                <p:cond delay="0"/>
                                              </p:stCondLst>
                                            </p:cTn>
                                            <p:tgtEl>
                                              <p:spTgt spid="7"/>
                                            </p:tgtEl>
                                            <p:attrNameLst>
                                              <p:attrName>style.visibility</p:attrName>
                                            </p:attrNameLst>
                                          </p:cBhvr>
                                          <p:to>
                                            <p:strVal val="visible"/>
                                          </p:to>
                                        </p:set>
                                        <p:anim calcmode="lin" valueType="num">
                                          <p:cBhvr additive="base">
                                            <p:cTn id="70" dur="500" fill="hold"/>
                                            <p:tgtEl>
                                              <p:spTgt spid="7"/>
                                            </p:tgtEl>
                                            <p:attrNameLst>
                                              <p:attrName>ppt_x</p:attrName>
                                            </p:attrNameLst>
                                          </p:cBhvr>
                                          <p:tavLst>
                                            <p:tav tm="0">
                                              <p:val>
                                                <p:strVal val="1+#ppt_w/2"/>
                                              </p:val>
                                            </p:tav>
                                            <p:tav tm="100000">
                                              <p:val>
                                                <p:strVal val="#ppt_x"/>
                                              </p:val>
                                            </p:tav>
                                          </p:tavLst>
                                        </p:anim>
                                        <p:anim calcmode="lin" valueType="num">
                                          <p:cBhvr additive="base">
                                            <p:cTn id="71" dur="500" fill="hold"/>
                                            <p:tgtEl>
                                              <p:spTgt spid="7"/>
                                            </p:tgtEl>
                                            <p:attrNameLst>
                                              <p:attrName>ppt_y</p:attrName>
                                            </p:attrNameLst>
                                          </p:cBhvr>
                                          <p:tavLst>
                                            <p:tav tm="0">
                                              <p:val>
                                                <p:strVal val="1+#ppt_h/2"/>
                                              </p:val>
                                            </p:tav>
                                            <p:tav tm="100000">
                                              <p:val>
                                                <p:strVal val="#ppt_y"/>
                                              </p:val>
                                            </p:tav>
                                          </p:tavLst>
                                        </p:anim>
                                      </p:childTnLst>
                                    </p:cTn>
                                  </p:par>
                                </p:childTnLst>
                              </p:cTn>
                            </p:par>
                            <p:par>
                              <p:cTn id="72" fill="hold">
                                <p:stCondLst>
                                  <p:cond delay="8000"/>
                                </p:stCondLst>
                                <p:childTnLst>
                                  <p:par>
                                    <p:cTn id="73" presetID="6" presetClass="entr" presetSubtype="32" fill="hold" grpId="0" nodeType="after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circle(out)">
                                          <p:cBhvr>
                                            <p:cTn id="75" dur="600"/>
                                            <p:tgtEl>
                                              <p:spTgt spid="18"/>
                                            </p:tgtEl>
                                          </p:cBhvr>
                                        </p:animEffect>
                                      </p:childTnLst>
                                    </p:cTn>
                                  </p:par>
                                </p:childTnLst>
                              </p:cTn>
                            </p:par>
                            <p:par>
                              <p:cTn id="76" fill="hold">
                                <p:stCondLst>
                                  <p:cond delay="9000"/>
                                </p:stCondLst>
                                <p:childTnLst>
                                  <p:par>
                                    <p:cTn id="77" presetID="22" presetClass="entr" presetSubtype="8" fill="hold" grpId="0" nodeType="after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left)">
                                          <p:cBhvr>
                                            <p:cTn id="79" dur="500"/>
                                            <p:tgtEl>
                                              <p:spTgt spid="9"/>
                                            </p:tgtEl>
                                          </p:cBhvr>
                                        </p:animEffect>
                                      </p:childTnLst>
                                    </p:cTn>
                                  </p:par>
                                </p:childTnLst>
                              </p:cTn>
                            </p:par>
                            <p:par>
                              <p:cTn id="80" fill="hold">
                                <p:stCondLst>
                                  <p:cond delay="9500"/>
                                </p:stCondLst>
                                <p:childTnLst>
                                  <p:par>
                                    <p:cTn id="81" presetID="22" presetClass="entr" presetSubtype="1" fill="hold" grpId="0" nodeType="after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wipe(up)">
                                          <p:cBhvr>
                                            <p:cTn id="83" dur="500"/>
                                            <p:tgtEl>
                                              <p:spTgt spid="10"/>
                                            </p:tgtEl>
                                          </p:cBhvr>
                                        </p:animEffect>
                                      </p:childTnLst>
                                    </p:cTn>
                                  </p:par>
                                </p:childTnLst>
                              </p:cTn>
                            </p:par>
                            <p:par>
                              <p:cTn id="84" fill="hold">
                                <p:stCondLst>
                                  <p:cond delay="10000"/>
                                </p:stCondLst>
                                <p:childTnLst>
                                  <p:par>
                                    <p:cTn id="85" presetID="14" presetClass="entr" presetSubtype="10" fill="hold" grpId="0" nodeType="after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randombar(horizontal)">
                                          <p:cBhvr>
                                            <p:cTn id="87" dur="500"/>
                                            <p:tgtEl>
                                              <p:spTgt spid="16"/>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animBg="1"/>
          <p:bldP spid="7" grpId="0" animBg="1"/>
          <p:bldP spid="18" grpId="0" animBg="1"/>
          <p:bldP spid="3" grpId="0" animBg="1"/>
          <p:bldP spid="21" grpId="0" animBg="1"/>
          <p:bldP spid="4" grpId="0"/>
          <p:bldP spid="6" grpId="0"/>
          <p:bldP spid="8" grpId="0"/>
          <p:bldP spid="9" grpId="0"/>
          <p:bldP spid="10" grpId="0"/>
          <p:bldP spid="11" grpId="0"/>
          <p:bldP spid="12" grpId="0"/>
          <p:bldP spid="13" grpId="0"/>
          <p:bldP spid="14" grpId="0"/>
          <p:bldP spid="15" grpId="0" animBg="1"/>
          <p:bldP spid="16" grpId="0" animBg="1"/>
          <p:bldP spid="17" grpId="0" animBg="1"/>
          <p:bldP spid="23"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386537" y="3800034"/>
            <a:ext cx="6355774" cy="395467"/>
            <a:chOff x="1113357" y="3872042"/>
            <a:chExt cx="6355774" cy="395467"/>
          </a:xfrm>
        </p:grpSpPr>
        <p:sp>
          <p:nvSpPr>
            <p:cNvPr id="59" name="矩形 58"/>
            <p:cNvSpPr/>
            <p:nvPr/>
          </p:nvSpPr>
          <p:spPr>
            <a:xfrm>
              <a:off x="1113357" y="3872042"/>
              <a:ext cx="6355774" cy="395466"/>
            </a:xfrm>
            <a:prstGeom prst="rect">
              <a:avLst/>
            </a:prstGeom>
            <a:solidFill>
              <a:schemeClr val="accent2"/>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p:cNvSpPr/>
            <p:nvPr/>
          </p:nvSpPr>
          <p:spPr>
            <a:xfrm>
              <a:off x="1113357" y="3872043"/>
              <a:ext cx="3177887" cy="3954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sp>
        <p:nvSpPr>
          <p:cNvPr id="62" name="文本框 12"/>
          <p:cNvSpPr txBox="1"/>
          <p:nvPr/>
        </p:nvSpPr>
        <p:spPr>
          <a:xfrm>
            <a:off x="1295921" y="3297457"/>
            <a:ext cx="1734073" cy="461665"/>
          </a:xfrm>
          <a:prstGeom prst="rect">
            <a:avLst/>
          </a:prstGeom>
          <a:noFill/>
        </p:spPr>
        <p:txBody>
          <a:bodyPr wrap="square" rtlCol="0">
            <a:spAutoFit/>
          </a:bodyPr>
          <a:lstStyle/>
          <a:p>
            <a:r>
              <a:rPr lang="zh-CN" altLang="en-US" sz="2400" dirty="0" smtClean="0">
                <a:solidFill>
                  <a:schemeClr val="bg2"/>
                </a:solidFill>
                <a:latin typeface="微软雅黑" panose="020B0503020204020204" pitchFamily="34" charset="-122"/>
                <a:ea typeface="微软雅黑" panose="020B0503020204020204" pitchFamily="34" charset="-122"/>
              </a:rPr>
              <a:t>第二季度</a:t>
            </a:r>
            <a:endParaRPr lang="zh-CN" altLang="en-US" sz="2400" dirty="0">
              <a:solidFill>
                <a:schemeClr val="bg2"/>
              </a:solidFill>
              <a:latin typeface="微软雅黑" panose="020B0503020204020204" pitchFamily="34" charset="-122"/>
              <a:ea typeface="微软雅黑" panose="020B0503020204020204" pitchFamily="34" charset="-122"/>
            </a:endParaRPr>
          </a:p>
        </p:txBody>
      </p:sp>
      <p:sp>
        <p:nvSpPr>
          <p:cNvPr id="66" name="文本框 13"/>
          <p:cNvSpPr txBox="1"/>
          <p:nvPr/>
        </p:nvSpPr>
        <p:spPr>
          <a:xfrm>
            <a:off x="1295921" y="4493541"/>
            <a:ext cx="1734068" cy="461665"/>
          </a:xfrm>
          <a:prstGeom prst="rect">
            <a:avLst/>
          </a:prstGeom>
          <a:noFill/>
        </p:spPr>
        <p:txBody>
          <a:bodyPr wrap="square" rtlCol="0">
            <a:spAutoFit/>
          </a:bodyPr>
          <a:lstStyle/>
          <a:p>
            <a:r>
              <a:rPr lang="zh-CN" altLang="en-US" sz="2400" dirty="0">
                <a:solidFill>
                  <a:schemeClr val="bg2"/>
                </a:solidFill>
                <a:latin typeface="微软雅黑" panose="020B0503020204020204" pitchFamily="34" charset="-122"/>
                <a:ea typeface="微软雅黑" panose="020B0503020204020204" pitchFamily="34" charset="-122"/>
              </a:rPr>
              <a:t>第三季度</a:t>
            </a:r>
            <a:endParaRPr lang="zh-CN" altLang="en-US" sz="2400" dirty="0">
              <a:solidFill>
                <a:schemeClr val="bg2"/>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1386536" y="4994658"/>
            <a:ext cx="6355778" cy="395465"/>
            <a:chOff x="1113356" y="5066666"/>
            <a:chExt cx="6355778" cy="395465"/>
          </a:xfrm>
        </p:grpSpPr>
        <p:sp>
          <p:nvSpPr>
            <p:cNvPr id="65" name="矩形 64"/>
            <p:cNvSpPr/>
            <p:nvPr/>
          </p:nvSpPr>
          <p:spPr>
            <a:xfrm>
              <a:off x="1113359" y="5066666"/>
              <a:ext cx="6355775" cy="395465"/>
            </a:xfrm>
            <a:prstGeom prst="rect">
              <a:avLst/>
            </a:prstGeom>
            <a:solidFill>
              <a:schemeClr val="accent2"/>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p:cNvSpPr/>
            <p:nvPr/>
          </p:nvSpPr>
          <p:spPr>
            <a:xfrm>
              <a:off x="1113356" y="5066666"/>
              <a:ext cx="4181766" cy="3954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sp>
        <p:nvSpPr>
          <p:cNvPr id="73" name="文本框 14"/>
          <p:cNvSpPr txBox="1"/>
          <p:nvPr/>
        </p:nvSpPr>
        <p:spPr>
          <a:xfrm>
            <a:off x="1295921" y="5617550"/>
            <a:ext cx="2181503" cy="461665"/>
          </a:xfrm>
          <a:prstGeom prst="rect">
            <a:avLst/>
          </a:prstGeom>
          <a:noFill/>
        </p:spPr>
        <p:txBody>
          <a:bodyPr wrap="square" rtlCol="0">
            <a:spAutoFit/>
          </a:bodyPr>
          <a:lstStyle/>
          <a:p>
            <a:r>
              <a:rPr lang="zh-CN" altLang="en-US" sz="2400" dirty="0">
                <a:solidFill>
                  <a:schemeClr val="bg2"/>
                </a:solidFill>
                <a:latin typeface="微软雅黑" panose="020B0503020204020204" pitchFamily="34" charset="-122"/>
                <a:ea typeface="微软雅黑" panose="020B0503020204020204" pitchFamily="34" charset="-122"/>
              </a:rPr>
              <a:t>第四季度</a:t>
            </a:r>
            <a:endParaRPr lang="zh-CN" altLang="en-US" sz="2400" dirty="0">
              <a:solidFill>
                <a:schemeClr val="bg2"/>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1386535" y="6167727"/>
            <a:ext cx="6355779" cy="395466"/>
            <a:chOff x="1113355" y="6239735"/>
            <a:chExt cx="6355779" cy="395466"/>
          </a:xfrm>
        </p:grpSpPr>
        <p:sp>
          <p:nvSpPr>
            <p:cNvPr id="72" name="矩形 71"/>
            <p:cNvSpPr/>
            <p:nvPr/>
          </p:nvSpPr>
          <p:spPr>
            <a:xfrm>
              <a:off x="1113359" y="6239735"/>
              <a:ext cx="6355775" cy="395466"/>
            </a:xfrm>
            <a:prstGeom prst="rect">
              <a:avLst/>
            </a:prstGeom>
            <a:solidFill>
              <a:schemeClr val="accent2"/>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3"/>
            <p:cNvSpPr/>
            <p:nvPr/>
          </p:nvSpPr>
          <p:spPr>
            <a:xfrm>
              <a:off x="1113355" y="6239735"/>
              <a:ext cx="5332388" cy="3954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1386539" y="2639625"/>
            <a:ext cx="6355775" cy="395465"/>
            <a:chOff x="1113359" y="2711633"/>
            <a:chExt cx="6355775" cy="395465"/>
          </a:xfrm>
        </p:grpSpPr>
        <p:sp>
          <p:nvSpPr>
            <p:cNvPr id="79" name="矩形 78"/>
            <p:cNvSpPr/>
            <p:nvPr/>
          </p:nvSpPr>
          <p:spPr>
            <a:xfrm>
              <a:off x="1113359" y="2714927"/>
              <a:ext cx="6355775" cy="392169"/>
            </a:xfrm>
            <a:prstGeom prst="rect">
              <a:avLst/>
            </a:prstGeom>
            <a:solidFill>
              <a:schemeClr val="accent2"/>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79"/>
            <p:cNvSpPr/>
            <p:nvPr/>
          </p:nvSpPr>
          <p:spPr>
            <a:xfrm>
              <a:off x="1113359" y="2711633"/>
              <a:ext cx="4996564" cy="3954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sp>
        <p:nvSpPr>
          <p:cNvPr id="81" name="文本框 11"/>
          <p:cNvSpPr txBox="1"/>
          <p:nvPr/>
        </p:nvSpPr>
        <p:spPr>
          <a:xfrm>
            <a:off x="1295923" y="2136312"/>
            <a:ext cx="1734073" cy="461665"/>
          </a:xfrm>
          <a:prstGeom prst="rect">
            <a:avLst/>
          </a:prstGeom>
          <a:noFill/>
        </p:spPr>
        <p:txBody>
          <a:bodyPr wrap="square" rtlCol="0">
            <a:spAutoFit/>
          </a:bodyPr>
          <a:lstStyle/>
          <a:p>
            <a:r>
              <a:rPr lang="zh-CN" altLang="en-US" sz="2400" dirty="0">
                <a:solidFill>
                  <a:schemeClr val="bg2"/>
                </a:solidFill>
                <a:latin typeface="微软雅黑" panose="020B0503020204020204" pitchFamily="34" charset="-122"/>
                <a:ea typeface="微软雅黑" panose="020B0503020204020204" pitchFamily="34" charset="-122"/>
              </a:rPr>
              <a:t>第一季度</a:t>
            </a:r>
            <a:endParaRPr lang="zh-CN" altLang="en-US" sz="2400" dirty="0">
              <a:solidFill>
                <a:schemeClr val="bg2"/>
              </a:solidFill>
              <a:latin typeface="微软雅黑" panose="020B0503020204020204" pitchFamily="34" charset="-122"/>
              <a:ea typeface="微软雅黑" panose="020B0503020204020204" pitchFamily="34" charset="-122"/>
            </a:endParaRPr>
          </a:p>
        </p:txBody>
      </p:sp>
      <p:sp>
        <p:nvSpPr>
          <p:cNvPr id="82" name="圆角矩形标注 81"/>
          <p:cNvSpPr/>
          <p:nvPr/>
        </p:nvSpPr>
        <p:spPr>
          <a:xfrm rot="21600000">
            <a:off x="6093345" y="2136311"/>
            <a:ext cx="1041930" cy="341881"/>
          </a:xfrm>
          <a:prstGeom prst="wedgeRoundRectCallout">
            <a:avLst>
              <a:gd name="adj1" fmla="val -21633"/>
              <a:gd name="adj2" fmla="val 78997"/>
              <a:gd name="adj3" fmla="val 16667"/>
            </a:avLst>
          </a:prstGeom>
          <a:solidFill>
            <a:schemeClr val="accent1"/>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80%</a:t>
            </a:r>
            <a:endParaRPr lang="zh-CN" altLang="en-US" dirty="0"/>
          </a:p>
        </p:txBody>
      </p:sp>
      <p:sp>
        <p:nvSpPr>
          <p:cNvPr id="83" name="圆角矩形标注 82"/>
          <p:cNvSpPr/>
          <p:nvPr/>
        </p:nvSpPr>
        <p:spPr>
          <a:xfrm rot="21600000">
            <a:off x="4263968" y="3297457"/>
            <a:ext cx="1041930" cy="341881"/>
          </a:xfrm>
          <a:prstGeom prst="wedgeRoundRectCallout">
            <a:avLst>
              <a:gd name="adj1" fmla="val -21633"/>
              <a:gd name="adj2" fmla="val 78997"/>
              <a:gd name="adj3" fmla="val 16667"/>
            </a:avLst>
          </a:prstGeom>
          <a:solidFill>
            <a:schemeClr val="accent3"/>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50%</a:t>
            </a:r>
            <a:endParaRPr lang="zh-CN" altLang="en-US" dirty="0"/>
          </a:p>
        </p:txBody>
      </p:sp>
      <p:sp>
        <p:nvSpPr>
          <p:cNvPr id="84" name="圆角矩形标注 83"/>
          <p:cNvSpPr/>
          <p:nvPr/>
        </p:nvSpPr>
        <p:spPr>
          <a:xfrm rot="21600000">
            <a:off x="5301041" y="4493541"/>
            <a:ext cx="1041930" cy="341881"/>
          </a:xfrm>
          <a:prstGeom prst="wedgeRoundRectCallout">
            <a:avLst>
              <a:gd name="adj1" fmla="val -21633"/>
              <a:gd name="adj2" fmla="val 78997"/>
              <a:gd name="adj3" fmla="val 16667"/>
            </a:avLst>
          </a:prstGeom>
          <a:solidFill>
            <a:schemeClr val="accent4"/>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65%</a:t>
            </a:r>
            <a:endParaRPr lang="zh-CN" altLang="en-US" dirty="0"/>
          </a:p>
        </p:txBody>
      </p:sp>
      <p:sp>
        <p:nvSpPr>
          <p:cNvPr id="85" name="圆角矩形标注 84"/>
          <p:cNvSpPr/>
          <p:nvPr/>
        </p:nvSpPr>
        <p:spPr>
          <a:xfrm rot="21600000">
            <a:off x="6454149" y="5682554"/>
            <a:ext cx="1041930" cy="341881"/>
          </a:xfrm>
          <a:prstGeom prst="wedgeRoundRectCallout">
            <a:avLst>
              <a:gd name="adj1" fmla="val -21633"/>
              <a:gd name="adj2" fmla="val 78997"/>
              <a:gd name="adj3" fmla="val 16667"/>
            </a:avLst>
          </a:prstGeom>
          <a:solidFill>
            <a:schemeClr val="accent1"/>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90%</a:t>
            </a:r>
            <a:endParaRPr lang="zh-CN" altLang="en-US" dirty="0"/>
          </a:p>
        </p:txBody>
      </p:sp>
      <p:sp>
        <p:nvSpPr>
          <p:cNvPr id="86" name="左大括号 85"/>
          <p:cNvSpPr/>
          <p:nvPr/>
        </p:nvSpPr>
        <p:spPr>
          <a:xfrm>
            <a:off x="8761333" y="2380032"/>
            <a:ext cx="430900" cy="4525080"/>
          </a:xfrm>
          <a:prstGeom prst="leftBrace">
            <a:avLst>
              <a:gd name="adj1" fmla="val 19041"/>
              <a:gd name="adj2" fmla="val 50000"/>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lIns="136802" tIns="68402" rIns="136802" bIns="68402" rtlCol="0" anchor="ctr"/>
          <a:lstStyle/>
          <a:p>
            <a:pPr algn="ctr"/>
            <a:endParaRPr lang="zh-CN" altLang="en-US">
              <a:solidFill>
                <a:schemeClr val="bg2"/>
              </a:solidFill>
            </a:endParaRPr>
          </a:p>
        </p:txBody>
      </p:sp>
      <p:sp>
        <p:nvSpPr>
          <p:cNvPr id="87" name="文本框 7"/>
          <p:cNvSpPr txBox="1">
            <a:spLocks noChangeArrowheads="1"/>
          </p:cNvSpPr>
          <p:nvPr/>
        </p:nvSpPr>
        <p:spPr bwMode="auto">
          <a:xfrm>
            <a:off x="9282758" y="1944588"/>
            <a:ext cx="3447583" cy="123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6802" tIns="68402" rIns="136802" bIns="68402"/>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lnSpc>
                <a:spcPct val="120000"/>
              </a:lnSpc>
            </a:pPr>
            <a:r>
              <a:rPr lang="zh-CN" altLang="en-US" sz="2000" b="1" dirty="0">
                <a:solidFill>
                  <a:schemeClr val="accent1"/>
                </a:solidFill>
                <a:latin typeface="微软雅黑" panose="020B0503020204020204" pitchFamily="34" charset="-122"/>
              </a:rPr>
              <a:t>第一季度情况</a:t>
            </a:r>
            <a:endParaRPr lang="en-US" altLang="zh-CN" sz="2000" b="1" dirty="0">
              <a:solidFill>
                <a:schemeClr val="accent1"/>
              </a:solidFill>
              <a:latin typeface="微软雅黑" panose="020B0503020204020204" pitchFamily="34" charset="-122"/>
            </a:endParaRPr>
          </a:p>
          <a:p>
            <a:pPr>
              <a:lnSpc>
                <a:spcPct val="120000"/>
              </a:lnSpc>
            </a:pPr>
            <a:r>
              <a:rPr lang="zh-CN" altLang="en-US" sz="1600" dirty="0">
                <a:solidFill>
                  <a:schemeClr val="bg2"/>
                </a:solidFill>
                <a:latin typeface="微软雅黑" panose="020B0503020204020204" pitchFamily="34" charset="-122"/>
              </a:rPr>
              <a:t>添加说明文字添加说明文字添加说明文字。</a:t>
            </a:r>
            <a:endParaRPr lang="zh-CN" altLang="en-US" sz="1600" dirty="0">
              <a:solidFill>
                <a:schemeClr val="bg2"/>
              </a:solidFill>
              <a:latin typeface="微软雅黑" panose="020B0503020204020204" pitchFamily="34" charset="-122"/>
            </a:endParaRPr>
          </a:p>
        </p:txBody>
      </p:sp>
      <p:sp>
        <p:nvSpPr>
          <p:cNvPr id="88" name="文本框 7"/>
          <p:cNvSpPr txBox="1">
            <a:spLocks noChangeArrowheads="1"/>
          </p:cNvSpPr>
          <p:nvPr/>
        </p:nvSpPr>
        <p:spPr bwMode="auto">
          <a:xfrm>
            <a:off x="9282758" y="3332425"/>
            <a:ext cx="3447583" cy="123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6802" tIns="68402" rIns="136802" bIns="68402"/>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nSpc>
                <a:spcPct val="120000"/>
              </a:lnSpc>
            </a:pPr>
            <a:r>
              <a:rPr lang="zh-CN" altLang="en-US" sz="2000" b="1" dirty="0">
                <a:solidFill>
                  <a:schemeClr val="accent1"/>
                </a:solidFill>
                <a:latin typeface="微软雅黑" panose="020B0503020204020204" pitchFamily="34" charset="-122"/>
              </a:rPr>
              <a:t>第二季度情况</a:t>
            </a:r>
            <a:endParaRPr lang="en-US" altLang="zh-CN" sz="2000" b="1" dirty="0">
              <a:solidFill>
                <a:schemeClr val="accent1"/>
              </a:solidFill>
              <a:latin typeface="微软雅黑" panose="020B0503020204020204" pitchFamily="34" charset="-122"/>
            </a:endParaRPr>
          </a:p>
          <a:p>
            <a:pPr>
              <a:lnSpc>
                <a:spcPct val="120000"/>
              </a:lnSpc>
            </a:pPr>
            <a:r>
              <a:rPr lang="zh-CN" altLang="en-US" sz="1600" dirty="0">
                <a:solidFill>
                  <a:schemeClr val="bg2"/>
                </a:solidFill>
                <a:latin typeface="微软雅黑" panose="020B0503020204020204" pitchFamily="34" charset="-122"/>
              </a:rPr>
              <a:t>添加说明文字添加说明文字添加说明文字。</a:t>
            </a:r>
            <a:endParaRPr lang="zh-CN" altLang="en-US" sz="1600" dirty="0">
              <a:solidFill>
                <a:schemeClr val="bg2"/>
              </a:solidFill>
              <a:latin typeface="微软雅黑" panose="020B0503020204020204" pitchFamily="34" charset="-122"/>
            </a:endParaRPr>
          </a:p>
        </p:txBody>
      </p:sp>
      <p:sp>
        <p:nvSpPr>
          <p:cNvPr id="89" name="文本框 7"/>
          <p:cNvSpPr txBox="1">
            <a:spLocks noChangeArrowheads="1"/>
          </p:cNvSpPr>
          <p:nvPr/>
        </p:nvSpPr>
        <p:spPr bwMode="auto">
          <a:xfrm>
            <a:off x="9282758" y="4720262"/>
            <a:ext cx="3447583" cy="123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6802" tIns="68402" rIns="136802" bIns="68402"/>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nSpc>
                <a:spcPct val="120000"/>
              </a:lnSpc>
            </a:pPr>
            <a:r>
              <a:rPr lang="zh-CN" altLang="en-US" sz="2000" b="1" dirty="0">
                <a:solidFill>
                  <a:schemeClr val="accent1"/>
                </a:solidFill>
                <a:latin typeface="微软雅黑" panose="020B0503020204020204" pitchFamily="34" charset="-122"/>
              </a:rPr>
              <a:t>第三季度情况</a:t>
            </a:r>
            <a:endParaRPr lang="en-US" altLang="zh-CN" sz="2000" b="1" dirty="0">
              <a:solidFill>
                <a:schemeClr val="accent1"/>
              </a:solidFill>
              <a:latin typeface="微软雅黑" panose="020B0503020204020204" pitchFamily="34" charset="-122"/>
            </a:endParaRPr>
          </a:p>
          <a:p>
            <a:pPr>
              <a:lnSpc>
                <a:spcPct val="120000"/>
              </a:lnSpc>
            </a:pPr>
            <a:r>
              <a:rPr lang="zh-CN" altLang="en-US" sz="1600" dirty="0">
                <a:solidFill>
                  <a:schemeClr val="bg2"/>
                </a:solidFill>
                <a:latin typeface="微软雅黑" panose="020B0503020204020204" pitchFamily="34" charset="-122"/>
              </a:rPr>
              <a:t>添加说明文字添加说明文字添加说明文字。</a:t>
            </a:r>
            <a:endParaRPr lang="zh-CN" altLang="en-US" sz="1600" dirty="0">
              <a:solidFill>
                <a:schemeClr val="bg2"/>
              </a:solidFill>
              <a:latin typeface="微软雅黑" panose="020B0503020204020204" pitchFamily="34" charset="-122"/>
            </a:endParaRPr>
          </a:p>
        </p:txBody>
      </p:sp>
      <p:sp>
        <p:nvSpPr>
          <p:cNvPr id="90" name="文本框 7"/>
          <p:cNvSpPr txBox="1">
            <a:spLocks noChangeArrowheads="1"/>
          </p:cNvSpPr>
          <p:nvPr/>
        </p:nvSpPr>
        <p:spPr bwMode="auto">
          <a:xfrm>
            <a:off x="9282758" y="6108099"/>
            <a:ext cx="3447583" cy="123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6802" tIns="68402" rIns="136802" bIns="68402"/>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nSpc>
                <a:spcPct val="120000"/>
              </a:lnSpc>
            </a:pPr>
            <a:r>
              <a:rPr lang="zh-CN" altLang="en-US" sz="2000" b="1" dirty="0">
                <a:solidFill>
                  <a:schemeClr val="accent1"/>
                </a:solidFill>
                <a:latin typeface="微软雅黑" panose="020B0503020204020204" pitchFamily="34" charset="-122"/>
              </a:rPr>
              <a:t>第四季度情况</a:t>
            </a:r>
            <a:endParaRPr lang="en-US" altLang="zh-CN" sz="2000" b="1" dirty="0">
              <a:solidFill>
                <a:schemeClr val="accent1"/>
              </a:solidFill>
              <a:latin typeface="微软雅黑" panose="020B0503020204020204" pitchFamily="34" charset="-122"/>
            </a:endParaRPr>
          </a:p>
          <a:p>
            <a:pPr>
              <a:lnSpc>
                <a:spcPct val="120000"/>
              </a:lnSpc>
            </a:pPr>
            <a:r>
              <a:rPr lang="zh-CN" altLang="en-US" sz="1600" dirty="0">
                <a:solidFill>
                  <a:schemeClr val="bg2"/>
                </a:solidFill>
                <a:latin typeface="微软雅黑" panose="020B0503020204020204" pitchFamily="34" charset="-122"/>
              </a:rPr>
              <a:t>添加说明文字添加说明文字添加说明文字。</a:t>
            </a:r>
            <a:endParaRPr lang="zh-CN" altLang="en-US" sz="1600" dirty="0">
              <a:solidFill>
                <a:schemeClr val="bg2"/>
              </a:solidFill>
              <a:latin typeface="微软雅黑" panose="020B0503020204020204" pitchFamily="34" charset="-122"/>
            </a:endParaRPr>
          </a:p>
        </p:txBody>
      </p:sp>
      <p:sp>
        <p:nvSpPr>
          <p:cNvPr id="6" name="标题 5"/>
          <p:cNvSpPr>
            <a:spLocks noGrp="1"/>
          </p:cNvSpPr>
          <p:nvPr>
            <p:ph type="title"/>
          </p:nvPr>
        </p:nvSpPr>
        <p:spPr/>
        <p:txBody>
          <a:bodyPr/>
          <a:lstStyle/>
          <a:p>
            <a:pPr algn="l"/>
            <a:r>
              <a:rPr lang="zh-CN" altLang="en-US" dirty="0"/>
              <a:t>季度完成</a:t>
            </a:r>
            <a:endParaRPr lang="zh-CN" altLang="en-US" dirty="0"/>
          </a:p>
        </p:txBody>
      </p:sp>
      <p:sp>
        <p:nvSpPr>
          <p:cNvPr id="28" name="TextBox 27"/>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dir="d"/>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500" fill="hold"/>
                                        <p:tgtEl>
                                          <p:spTgt spid="81"/>
                                        </p:tgtEl>
                                        <p:attrNameLst>
                                          <p:attrName>ppt_x</p:attrName>
                                        </p:attrNameLst>
                                      </p:cBhvr>
                                      <p:tavLst>
                                        <p:tav tm="0">
                                          <p:val>
                                            <p:strVal val="0-#ppt_w/2"/>
                                          </p:val>
                                        </p:tav>
                                        <p:tav tm="100000">
                                          <p:val>
                                            <p:strVal val="#ppt_x"/>
                                          </p:val>
                                        </p:tav>
                                      </p:tavLst>
                                    </p:anim>
                                    <p:anim calcmode="lin" valueType="num">
                                      <p:cBhvr additive="base">
                                        <p:cTn id="8" dur="500" fill="hold"/>
                                        <p:tgtEl>
                                          <p:spTgt spid="8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0-#ppt_w/2"/>
                                          </p:val>
                                        </p:tav>
                                        <p:tav tm="100000">
                                          <p:val>
                                            <p:strVal val="#ppt_x"/>
                                          </p:val>
                                        </p:tav>
                                      </p:tavLst>
                                    </p:anim>
                                    <p:anim calcmode="lin" valueType="num">
                                      <p:cBhvr additive="base">
                                        <p:cTn id="12" dur="500" fill="hold"/>
                                        <p:tgtEl>
                                          <p:spTgt spid="6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anim calcmode="lin" valueType="num">
                                      <p:cBhvr additive="base">
                                        <p:cTn id="15" dur="500" fill="hold"/>
                                        <p:tgtEl>
                                          <p:spTgt spid="66"/>
                                        </p:tgtEl>
                                        <p:attrNameLst>
                                          <p:attrName>ppt_x</p:attrName>
                                        </p:attrNameLst>
                                      </p:cBhvr>
                                      <p:tavLst>
                                        <p:tav tm="0">
                                          <p:val>
                                            <p:strVal val="0-#ppt_w/2"/>
                                          </p:val>
                                        </p:tav>
                                        <p:tav tm="100000">
                                          <p:val>
                                            <p:strVal val="#ppt_x"/>
                                          </p:val>
                                        </p:tav>
                                      </p:tavLst>
                                    </p:anim>
                                    <p:anim calcmode="lin" valueType="num">
                                      <p:cBhvr additive="base">
                                        <p:cTn id="16" dur="500" fill="hold"/>
                                        <p:tgtEl>
                                          <p:spTgt spid="6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additive="base">
                                        <p:cTn id="19" dur="500" fill="hold"/>
                                        <p:tgtEl>
                                          <p:spTgt spid="73"/>
                                        </p:tgtEl>
                                        <p:attrNameLst>
                                          <p:attrName>ppt_x</p:attrName>
                                        </p:attrNameLst>
                                      </p:cBhvr>
                                      <p:tavLst>
                                        <p:tav tm="0">
                                          <p:val>
                                            <p:strVal val="0-#ppt_w/2"/>
                                          </p:val>
                                        </p:tav>
                                        <p:tav tm="100000">
                                          <p:val>
                                            <p:strVal val="#ppt_x"/>
                                          </p:val>
                                        </p:tav>
                                      </p:tavLst>
                                    </p:anim>
                                    <p:anim calcmode="lin" valueType="num">
                                      <p:cBhvr additive="base">
                                        <p:cTn id="20" dur="500" fill="hold"/>
                                        <p:tgtEl>
                                          <p:spTgt spid="73"/>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1000"/>
                            </p:stCondLst>
                            <p:childTnLst>
                              <p:par>
                                <p:cTn id="26" presetID="47" presetClass="entr" presetSubtype="0" fill="hold" grpId="0" nodeType="afterEffect">
                                  <p:stCondLst>
                                    <p:cond delay="0"/>
                                  </p:stCondLst>
                                  <p:childTnLst>
                                    <p:set>
                                      <p:cBhvr>
                                        <p:cTn id="27" dur="1" fill="hold">
                                          <p:stCondLst>
                                            <p:cond delay="0"/>
                                          </p:stCondLst>
                                        </p:cTn>
                                        <p:tgtEl>
                                          <p:spTgt spid="82"/>
                                        </p:tgtEl>
                                        <p:attrNameLst>
                                          <p:attrName>style.visibility</p:attrName>
                                        </p:attrNameLst>
                                      </p:cBhvr>
                                      <p:to>
                                        <p:strVal val="visible"/>
                                      </p:to>
                                    </p:set>
                                    <p:animEffect transition="in" filter="fade">
                                      <p:cBhvr>
                                        <p:cTn id="28" dur="1000"/>
                                        <p:tgtEl>
                                          <p:spTgt spid="82"/>
                                        </p:tgtEl>
                                      </p:cBhvr>
                                    </p:animEffect>
                                    <p:anim calcmode="lin" valueType="num">
                                      <p:cBhvr>
                                        <p:cTn id="29" dur="1000" fill="hold"/>
                                        <p:tgtEl>
                                          <p:spTgt spid="82"/>
                                        </p:tgtEl>
                                        <p:attrNameLst>
                                          <p:attrName>ppt_x</p:attrName>
                                        </p:attrNameLst>
                                      </p:cBhvr>
                                      <p:tavLst>
                                        <p:tav tm="0">
                                          <p:val>
                                            <p:strVal val="#ppt_x"/>
                                          </p:val>
                                        </p:tav>
                                        <p:tav tm="100000">
                                          <p:val>
                                            <p:strVal val="#ppt_x"/>
                                          </p:val>
                                        </p:tav>
                                      </p:tavLst>
                                    </p:anim>
                                    <p:anim calcmode="lin" valueType="num">
                                      <p:cBhvr>
                                        <p:cTn id="30" dur="1000" fill="hold"/>
                                        <p:tgtEl>
                                          <p:spTgt spid="82"/>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par>
                                <p:cTn id="35" presetID="47" presetClass="entr" presetSubtype="0" fill="hold" grpId="0" nodeType="withEffect">
                                  <p:stCondLst>
                                    <p:cond delay="0"/>
                                  </p:stCondLst>
                                  <p:childTnLst>
                                    <p:set>
                                      <p:cBhvr>
                                        <p:cTn id="36" dur="1" fill="hold">
                                          <p:stCondLst>
                                            <p:cond delay="0"/>
                                          </p:stCondLst>
                                        </p:cTn>
                                        <p:tgtEl>
                                          <p:spTgt spid="83"/>
                                        </p:tgtEl>
                                        <p:attrNameLst>
                                          <p:attrName>style.visibility</p:attrName>
                                        </p:attrNameLst>
                                      </p:cBhvr>
                                      <p:to>
                                        <p:strVal val="visible"/>
                                      </p:to>
                                    </p:set>
                                    <p:animEffect transition="in" filter="fade">
                                      <p:cBhvr>
                                        <p:cTn id="37" dur="1000"/>
                                        <p:tgtEl>
                                          <p:spTgt spid="83"/>
                                        </p:tgtEl>
                                      </p:cBhvr>
                                    </p:animEffect>
                                    <p:anim calcmode="lin" valueType="num">
                                      <p:cBhvr>
                                        <p:cTn id="38" dur="1000" fill="hold"/>
                                        <p:tgtEl>
                                          <p:spTgt spid="83"/>
                                        </p:tgtEl>
                                        <p:attrNameLst>
                                          <p:attrName>ppt_x</p:attrName>
                                        </p:attrNameLst>
                                      </p:cBhvr>
                                      <p:tavLst>
                                        <p:tav tm="0">
                                          <p:val>
                                            <p:strVal val="#ppt_x"/>
                                          </p:val>
                                        </p:tav>
                                        <p:tav tm="100000">
                                          <p:val>
                                            <p:strVal val="#ppt_x"/>
                                          </p:val>
                                        </p:tav>
                                      </p:tavLst>
                                    </p:anim>
                                    <p:anim calcmode="lin" valueType="num">
                                      <p:cBhvr>
                                        <p:cTn id="39" dur="1000" fill="hold"/>
                                        <p:tgtEl>
                                          <p:spTgt spid="83"/>
                                        </p:tgtEl>
                                        <p:attrNameLst>
                                          <p:attrName>ppt_y</p:attrName>
                                        </p:attrNameLst>
                                      </p:cBhvr>
                                      <p:tavLst>
                                        <p:tav tm="0">
                                          <p:val>
                                            <p:strVal val="#ppt_y-.1"/>
                                          </p:val>
                                        </p:tav>
                                        <p:tav tm="100000">
                                          <p:val>
                                            <p:strVal val="#ppt_y"/>
                                          </p:val>
                                        </p:tav>
                                      </p:tavLst>
                                    </p:anim>
                                  </p:childTnLst>
                                </p:cTn>
                              </p:par>
                            </p:childTnLst>
                          </p:cTn>
                        </p:par>
                        <p:par>
                          <p:cTn id="40" fill="hold">
                            <p:stCondLst>
                              <p:cond delay="2500"/>
                            </p:stCondLst>
                            <p:childTnLst>
                              <p:par>
                                <p:cTn id="41" presetID="22" presetClass="entr" presetSubtype="8"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par>
                                <p:cTn id="44" presetID="47" presetClass="entr" presetSubtype="0" fill="hold" grpId="0" nodeType="withEffect">
                                  <p:stCondLst>
                                    <p:cond delay="0"/>
                                  </p:stCondLst>
                                  <p:childTnLst>
                                    <p:set>
                                      <p:cBhvr>
                                        <p:cTn id="45" dur="1" fill="hold">
                                          <p:stCondLst>
                                            <p:cond delay="0"/>
                                          </p:stCondLst>
                                        </p:cTn>
                                        <p:tgtEl>
                                          <p:spTgt spid="84"/>
                                        </p:tgtEl>
                                        <p:attrNameLst>
                                          <p:attrName>style.visibility</p:attrName>
                                        </p:attrNameLst>
                                      </p:cBhvr>
                                      <p:to>
                                        <p:strVal val="visible"/>
                                      </p:to>
                                    </p:set>
                                    <p:animEffect transition="in" filter="fade">
                                      <p:cBhvr>
                                        <p:cTn id="46" dur="1000"/>
                                        <p:tgtEl>
                                          <p:spTgt spid="84"/>
                                        </p:tgtEl>
                                      </p:cBhvr>
                                    </p:animEffect>
                                    <p:anim calcmode="lin" valueType="num">
                                      <p:cBhvr>
                                        <p:cTn id="47" dur="1000" fill="hold"/>
                                        <p:tgtEl>
                                          <p:spTgt spid="84"/>
                                        </p:tgtEl>
                                        <p:attrNameLst>
                                          <p:attrName>ppt_x</p:attrName>
                                        </p:attrNameLst>
                                      </p:cBhvr>
                                      <p:tavLst>
                                        <p:tav tm="0">
                                          <p:val>
                                            <p:strVal val="#ppt_x"/>
                                          </p:val>
                                        </p:tav>
                                        <p:tav tm="100000">
                                          <p:val>
                                            <p:strVal val="#ppt_x"/>
                                          </p:val>
                                        </p:tav>
                                      </p:tavLst>
                                    </p:anim>
                                    <p:anim calcmode="lin" valueType="num">
                                      <p:cBhvr>
                                        <p:cTn id="48" dur="1000" fill="hold"/>
                                        <p:tgtEl>
                                          <p:spTgt spid="84"/>
                                        </p:tgtEl>
                                        <p:attrNameLst>
                                          <p:attrName>ppt_y</p:attrName>
                                        </p:attrNameLst>
                                      </p:cBhvr>
                                      <p:tavLst>
                                        <p:tav tm="0">
                                          <p:val>
                                            <p:strVal val="#ppt_y-.1"/>
                                          </p:val>
                                        </p:tav>
                                        <p:tav tm="100000">
                                          <p:val>
                                            <p:strVal val="#ppt_y"/>
                                          </p:val>
                                        </p:tav>
                                      </p:tavLst>
                                    </p:anim>
                                  </p:childTnLst>
                                </p:cTn>
                              </p:par>
                            </p:childTnLst>
                          </p:cTn>
                        </p:par>
                        <p:par>
                          <p:cTn id="49" fill="hold">
                            <p:stCondLst>
                              <p:cond delay="3000"/>
                            </p:stCondLst>
                            <p:childTnLst>
                              <p:par>
                                <p:cTn id="50" presetID="22" presetClass="entr" presetSubtype="8"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par>
                          <p:cTn id="53" fill="hold">
                            <p:stCondLst>
                              <p:cond delay="3500"/>
                            </p:stCondLst>
                            <p:childTnLst>
                              <p:par>
                                <p:cTn id="54" presetID="47" presetClass="entr" presetSubtype="0" fill="hold" grpId="0" nodeType="afterEffect">
                                  <p:stCondLst>
                                    <p:cond delay="0"/>
                                  </p:stCondLst>
                                  <p:childTnLst>
                                    <p:set>
                                      <p:cBhvr>
                                        <p:cTn id="55" dur="1" fill="hold">
                                          <p:stCondLst>
                                            <p:cond delay="0"/>
                                          </p:stCondLst>
                                        </p:cTn>
                                        <p:tgtEl>
                                          <p:spTgt spid="85"/>
                                        </p:tgtEl>
                                        <p:attrNameLst>
                                          <p:attrName>style.visibility</p:attrName>
                                        </p:attrNameLst>
                                      </p:cBhvr>
                                      <p:to>
                                        <p:strVal val="visible"/>
                                      </p:to>
                                    </p:set>
                                    <p:animEffect transition="in" filter="fade">
                                      <p:cBhvr>
                                        <p:cTn id="56" dur="1000"/>
                                        <p:tgtEl>
                                          <p:spTgt spid="85"/>
                                        </p:tgtEl>
                                      </p:cBhvr>
                                    </p:animEffect>
                                    <p:anim calcmode="lin" valueType="num">
                                      <p:cBhvr>
                                        <p:cTn id="57" dur="1000" fill="hold"/>
                                        <p:tgtEl>
                                          <p:spTgt spid="85"/>
                                        </p:tgtEl>
                                        <p:attrNameLst>
                                          <p:attrName>ppt_x</p:attrName>
                                        </p:attrNameLst>
                                      </p:cBhvr>
                                      <p:tavLst>
                                        <p:tav tm="0">
                                          <p:val>
                                            <p:strVal val="#ppt_x"/>
                                          </p:val>
                                        </p:tav>
                                        <p:tav tm="100000">
                                          <p:val>
                                            <p:strVal val="#ppt_x"/>
                                          </p:val>
                                        </p:tav>
                                      </p:tavLst>
                                    </p:anim>
                                    <p:anim calcmode="lin" valueType="num">
                                      <p:cBhvr>
                                        <p:cTn id="58" dur="1000" fill="hold"/>
                                        <p:tgtEl>
                                          <p:spTgt spid="85"/>
                                        </p:tgtEl>
                                        <p:attrNameLst>
                                          <p:attrName>ppt_y</p:attrName>
                                        </p:attrNameLst>
                                      </p:cBhvr>
                                      <p:tavLst>
                                        <p:tav tm="0">
                                          <p:val>
                                            <p:strVal val="#ppt_y-.1"/>
                                          </p:val>
                                        </p:tav>
                                        <p:tav tm="100000">
                                          <p:val>
                                            <p:strVal val="#ppt_y"/>
                                          </p:val>
                                        </p:tav>
                                      </p:tavLst>
                                    </p:anim>
                                  </p:childTnLst>
                                </p:cTn>
                              </p:par>
                            </p:childTnLst>
                          </p:cTn>
                        </p:par>
                        <p:par>
                          <p:cTn id="59" fill="hold">
                            <p:stCondLst>
                              <p:cond delay="4500"/>
                            </p:stCondLst>
                            <p:childTnLst>
                              <p:par>
                                <p:cTn id="60" presetID="16" presetClass="entr" presetSubtype="42" fill="hold" grpId="0" nodeType="afterEffect">
                                  <p:stCondLst>
                                    <p:cond delay="0"/>
                                  </p:stCondLst>
                                  <p:childTnLst>
                                    <p:set>
                                      <p:cBhvr>
                                        <p:cTn id="61" dur="1" fill="hold">
                                          <p:stCondLst>
                                            <p:cond delay="0"/>
                                          </p:stCondLst>
                                        </p:cTn>
                                        <p:tgtEl>
                                          <p:spTgt spid="86"/>
                                        </p:tgtEl>
                                        <p:attrNameLst>
                                          <p:attrName>style.visibility</p:attrName>
                                        </p:attrNameLst>
                                      </p:cBhvr>
                                      <p:to>
                                        <p:strVal val="visible"/>
                                      </p:to>
                                    </p:set>
                                    <p:animEffect transition="in" filter="barn(outHorizontal)">
                                      <p:cBhvr>
                                        <p:cTn id="62" dur="1000"/>
                                        <p:tgtEl>
                                          <p:spTgt spid="86"/>
                                        </p:tgtEl>
                                      </p:cBhvr>
                                    </p:animEffect>
                                  </p:childTnLst>
                                </p:cTn>
                              </p:par>
                            </p:childTnLst>
                          </p:cTn>
                        </p:par>
                        <p:par>
                          <p:cTn id="63" fill="hold">
                            <p:stCondLst>
                              <p:cond delay="5500"/>
                            </p:stCondLst>
                            <p:childTnLst>
                              <p:par>
                                <p:cTn id="64" presetID="22" presetClass="entr" presetSubtype="8" fill="hold" grpId="0" nodeType="afterEffect">
                                  <p:stCondLst>
                                    <p:cond delay="0"/>
                                  </p:stCondLst>
                                  <p:childTnLst>
                                    <p:set>
                                      <p:cBhvr>
                                        <p:cTn id="65" dur="1" fill="hold">
                                          <p:stCondLst>
                                            <p:cond delay="0"/>
                                          </p:stCondLst>
                                        </p:cTn>
                                        <p:tgtEl>
                                          <p:spTgt spid="87"/>
                                        </p:tgtEl>
                                        <p:attrNameLst>
                                          <p:attrName>style.visibility</p:attrName>
                                        </p:attrNameLst>
                                      </p:cBhvr>
                                      <p:to>
                                        <p:strVal val="visible"/>
                                      </p:to>
                                    </p:set>
                                    <p:animEffect transition="in" filter="wipe(left)">
                                      <p:cBhvr>
                                        <p:cTn id="66" dur="750"/>
                                        <p:tgtEl>
                                          <p:spTgt spid="87"/>
                                        </p:tgtEl>
                                      </p:cBhvr>
                                    </p:animEffect>
                                  </p:childTnLst>
                                </p:cTn>
                              </p:par>
                            </p:childTnLst>
                          </p:cTn>
                        </p:par>
                        <p:par>
                          <p:cTn id="67" fill="hold">
                            <p:stCondLst>
                              <p:cond delay="6500"/>
                            </p:stCondLst>
                            <p:childTnLst>
                              <p:par>
                                <p:cTn id="68" presetID="22" presetClass="entr" presetSubtype="8" fill="hold" grpId="0" nodeType="afterEffect">
                                  <p:stCondLst>
                                    <p:cond delay="0"/>
                                  </p:stCondLst>
                                  <p:childTnLst>
                                    <p:set>
                                      <p:cBhvr>
                                        <p:cTn id="69" dur="1" fill="hold">
                                          <p:stCondLst>
                                            <p:cond delay="0"/>
                                          </p:stCondLst>
                                        </p:cTn>
                                        <p:tgtEl>
                                          <p:spTgt spid="88"/>
                                        </p:tgtEl>
                                        <p:attrNameLst>
                                          <p:attrName>style.visibility</p:attrName>
                                        </p:attrNameLst>
                                      </p:cBhvr>
                                      <p:to>
                                        <p:strVal val="visible"/>
                                      </p:to>
                                    </p:set>
                                    <p:animEffect transition="in" filter="wipe(left)">
                                      <p:cBhvr>
                                        <p:cTn id="70" dur="750"/>
                                        <p:tgtEl>
                                          <p:spTgt spid="88"/>
                                        </p:tgtEl>
                                      </p:cBhvr>
                                    </p:animEffect>
                                  </p:childTnLst>
                                </p:cTn>
                              </p:par>
                            </p:childTnLst>
                          </p:cTn>
                        </p:par>
                        <p:par>
                          <p:cTn id="71" fill="hold">
                            <p:stCondLst>
                              <p:cond delay="7500"/>
                            </p:stCondLst>
                            <p:childTnLst>
                              <p:par>
                                <p:cTn id="72" presetID="22" presetClass="entr" presetSubtype="8" fill="hold" grpId="0" nodeType="afterEffect">
                                  <p:stCondLst>
                                    <p:cond delay="0"/>
                                  </p:stCondLst>
                                  <p:childTnLst>
                                    <p:set>
                                      <p:cBhvr>
                                        <p:cTn id="73" dur="1" fill="hold">
                                          <p:stCondLst>
                                            <p:cond delay="0"/>
                                          </p:stCondLst>
                                        </p:cTn>
                                        <p:tgtEl>
                                          <p:spTgt spid="89"/>
                                        </p:tgtEl>
                                        <p:attrNameLst>
                                          <p:attrName>style.visibility</p:attrName>
                                        </p:attrNameLst>
                                      </p:cBhvr>
                                      <p:to>
                                        <p:strVal val="visible"/>
                                      </p:to>
                                    </p:set>
                                    <p:animEffect transition="in" filter="wipe(left)">
                                      <p:cBhvr>
                                        <p:cTn id="74" dur="750"/>
                                        <p:tgtEl>
                                          <p:spTgt spid="89"/>
                                        </p:tgtEl>
                                      </p:cBhvr>
                                    </p:animEffect>
                                  </p:childTnLst>
                                </p:cTn>
                              </p:par>
                            </p:childTnLst>
                          </p:cTn>
                        </p:par>
                        <p:par>
                          <p:cTn id="75" fill="hold">
                            <p:stCondLst>
                              <p:cond delay="8500"/>
                            </p:stCondLst>
                            <p:childTnLst>
                              <p:par>
                                <p:cTn id="76" presetID="22" presetClass="entr" presetSubtype="8" fill="hold" grpId="0" nodeType="afterEffect">
                                  <p:stCondLst>
                                    <p:cond delay="0"/>
                                  </p:stCondLst>
                                  <p:childTnLst>
                                    <p:set>
                                      <p:cBhvr>
                                        <p:cTn id="77" dur="1" fill="hold">
                                          <p:stCondLst>
                                            <p:cond delay="0"/>
                                          </p:stCondLst>
                                        </p:cTn>
                                        <p:tgtEl>
                                          <p:spTgt spid="90"/>
                                        </p:tgtEl>
                                        <p:attrNameLst>
                                          <p:attrName>style.visibility</p:attrName>
                                        </p:attrNameLst>
                                      </p:cBhvr>
                                      <p:to>
                                        <p:strVal val="visible"/>
                                      </p:to>
                                    </p:set>
                                    <p:animEffect transition="in" filter="wipe(left)">
                                      <p:cBhvr>
                                        <p:cTn id="78" dur="750"/>
                                        <p:tgtEl>
                                          <p:spTgt spid="90"/>
                                        </p:tgtEl>
                                      </p:cBhvr>
                                    </p:animEffect>
                                  </p:childTnLst>
                                </p:cTn>
                              </p:par>
                            </p:childTnLst>
                          </p:cTn>
                        </p:par>
                        <p:par>
                          <p:cTn id="79" fill="hold">
                            <p:stCondLst>
                              <p:cond delay="9500"/>
                            </p:stCondLst>
                            <p:childTnLst>
                              <p:par>
                                <p:cTn id="80" presetID="10" presetClass="entr" presetSubtype="0" fill="hold" grpId="0" nodeType="after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6" grpId="0"/>
      <p:bldP spid="73" grpId="0"/>
      <p:bldP spid="81" grpId="0"/>
      <p:bldP spid="82" grpId="0" animBg="1"/>
      <p:bldP spid="83" grpId="0" animBg="1"/>
      <p:bldP spid="84" grpId="0" animBg="1"/>
      <p:bldP spid="85" grpId="0" animBg="1"/>
      <p:bldP spid="86" grpId="0" animBg="1"/>
      <p:bldP spid="87" grpId="0"/>
      <p:bldP spid="88" grpId="0"/>
      <p:bldP spid="89" grpId="0"/>
      <p:bldP spid="90"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0" y="2483008"/>
            <a:ext cx="13681075" cy="1449810"/>
          </a:xfrm>
          <a:prstGeom prst="rect">
            <a:avLst/>
          </a:prstGeom>
          <a:solidFill>
            <a:schemeClr val="bg1">
              <a:alpha val="84000"/>
            </a:schemeClr>
          </a:solidFill>
          <a:ln>
            <a:noFill/>
          </a:ln>
          <a:effectLst>
            <a:outerShdw blurRad="1397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6696875" y="3070628"/>
            <a:ext cx="3672054" cy="646331"/>
          </a:xfrm>
          <a:prstGeom prst="rect">
            <a:avLst/>
          </a:prstGeom>
          <a:noFill/>
        </p:spPr>
        <p:txBody>
          <a:bodyPr wrap="square" rtlCol="0">
            <a:spAutoFit/>
          </a:bodyPr>
          <a:lstStyle/>
          <a:p>
            <a:r>
              <a:rPr lang="zh-CN" altLang="en-US" sz="3600" dirty="0">
                <a:solidFill>
                  <a:schemeClr val="accent1"/>
                </a:solidFill>
                <a:latin typeface="+mj-ea"/>
                <a:ea typeface="+mj-ea"/>
              </a:rPr>
              <a:t>成果展示及问题</a:t>
            </a:r>
            <a:endParaRPr lang="zh-CN" altLang="en-US" sz="3600" dirty="0">
              <a:solidFill>
                <a:schemeClr val="accent1"/>
              </a:solidFill>
              <a:latin typeface="+mj-ea"/>
              <a:ea typeface="+mj-ea"/>
            </a:endParaRPr>
          </a:p>
        </p:txBody>
      </p:sp>
      <p:sp>
        <p:nvSpPr>
          <p:cNvPr id="37" name="TextBox 36"/>
          <p:cNvSpPr txBox="1"/>
          <p:nvPr/>
        </p:nvSpPr>
        <p:spPr>
          <a:xfrm>
            <a:off x="6595487" y="4185113"/>
            <a:ext cx="1537897" cy="369332"/>
          </a:xfrm>
          <a:prstGeom prst="rect">
            <a:avLst/>
          </a:prstGeom>
          <a:noFill/>
        </p:spPr>
        <p:txBody>
          <a:bodyPr wrap="square" rtlCol="0">
            <a:spAutoFit/>
          </a:bodyPr>
          <a:lstStyle/>
          <a:p>
            <a:r>
              <a:rPr lang="zh-CN" altLang="en-US" sz="1800" dirty="0">
                <a:solidFill>
                  <a:schemeClr val="accent1"/>
                </a:solidFill>
                <a:latin typeface="微软雅黑" panose="020B0503020204020204" pitchFamily="34" charset="-122"/>
                <a:ea typeface="微软雅黑" panose="020B0503020204020204" pitchFamily="34" charset="-122"/>
              </a:rPr>
              <a:t>√ </a:t>
            </a:r>
            <a:r>
              <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rPr>
              <a:t>项目前期</a:t>
            </a:r>
            <a:endPar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1" name="TextBox 40"/>
          <p:cNvSpPr txBox="1"/>
          <p:nvPr/>
        </p:nvSpPr>
        <p:spPr>
          <a:xfrm>
            <a:off x="8208866" y="4185113"/>
            <a:ext cx="1474091" cy="369332"/>
          </a:xfrm>
          <a:prstGeom prst="rect">
            <a:avLst/>
          </a:prstGeom>
          <a:noFill/>
        </p:spPr>
        <p:txBody>
          <a:bodyPr wrap="square" rtlCol="0">
            <a:spAutoFit/>
          </a:bodyPr>
          <a:lstStyle/>
          <a:p>
            <a:r>
              <a:rPr lang="zh-CN" altLang="en-US" sz="1800" dirty="0">
                <a:solidFill>
                  <a:schemeClr val="accent1"/>
                </a:solidFill>
                <a:latin typeface="微软雅黑" panose="020B0503020204020204" pitchFamily="34" charset="-122"/>
                <a:ea typeface="微软雅黑" panose="020B0503020204020204" pitchFamily="34" charset="-122"/>
              </a:rPr>
              <a:t>√</a:t>
            </a:r>
            <a:r>
              <a:rPr lang="zh-CN" altLang="en-US" sz="1800" dirty="0">
                <a:solidFill>
                  <a:srgbClr val="D00000"/>
                </a:solidFill>
                <a:latin typeface="微软雅黑" panose="020B0503020204020204" pitchFamily="34" charset="-122"/>
                <a:ea typeface="微软雅黑" panose="020B0503020204020204" pitchFamily="34" charset="-122"/>
              </a:rPr>
              <a:t> </a:t>
            </a:r>
            <a:r>
              <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rPr>
              <a:t>执行过程</a:t>
            </a:r>
            <a:endPar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2" name="TextBox 41"/>
          <p:cNvSpPr txBox="1"/>
          <p:nvPr/>
        </p:nvSpPr>
        <p:spPr>
          <a:xfrm>
            <a:off x="6595487" y="4804158"/>
            <a:ext cx="1537897" cy="369332"/>
          </a:xfrm>
          <a:prstGeom prst="rect">
            <a:avLst/>
          </a:prstGeom>
          <a:noFill/>
        </p:spPr>
        <p:txBody>
          <a:bodyPr wrap="square" rtlCol="0">
            <a:spAutoFit/>
          </a:bodyPr>
          <a:lstStyle/>
          <a:p>
            <a:r>
              <a:rPr lang="zh-CN" altLang="en-US" sz="1800" dirty="0">
                <a:solidFill>
                  <a:schemeClr val="accent1"/>
                </a:solidFill>
                <a:latin typeface="微软雅黑" panose="020B0503020204020204" pitchFamily="34" charset="-122"/>
                <a:ea typeface="微软雅黑" panose="020B0503020204020204" pitchFamily="34" charset="-122"/>
              </a:rPr>
              <a:t>√ </a:t>
            </a:r>
            <a:r>
              <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rPr>
              <a:t>存在问题</a:t>
            </a:r>
            <a:endPar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3" name="TextBox 42"/>
          <p:cNvSpPr txBox="1"/>
          <p:nvPr/>
        </p:nvSpPr>
        <p:spPr>
          <a:xfrm>
            <a:off x="8208866" y="4804158"/>
            <a:ext cx="1474091" cy="369332"/>
          </a:xfrm>
          <a:prstGeom prst="rect">
            <a:avLst/>
          </a:prstGeom>
          <a:noFill/>
        </p:spPr>
        <p:txBody>
          <a:bodyPr wrap="square" rtlCol="0">
            <a:spAutoFit/>
          </a:bodyPr>
          <a:lstStyle/>
          <a:p>
            <a:r>
              <a:rPr lang="zh-CN" altLang="en-US" sz="1800" dirty="0">
                <a:solidFill>
                  <a:schemeClr val="accent1"/>
                </a:solidFill>
                <a:latin typeface="微软雅黑" panose="020B0503020204020204" pitchFamily="34" charset="-122"/>
                <a:ea typeface="微软雅黑" panose="020B0503020204020204" pitchFamily="34" charset="-122"/>
              </a:rPr>
              <a:t>√</a:t>
            </a:r>
            <a:r>
              <a:rPr lang="zh-CN" altLang="en-US" sz="1800" dirty="0">
                <a:solidFill>
                  <a:srgbClr val="D00000"/>
                </a:solidFill>
                <a:latin typeface="微软雅黑" panose="020B0503020204020204" pitchFamily="34" charset="-122"/>
                <a:ea typeface="微软雅黑" panose="020B0503020204020204" pitchFamily="34" charset="-122"/>
              </a:rPr>
              <a:t> </a:t>
            </a:r>
            <a:r>
              <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rPr>
              <a:t>解决方法 </a:t>
            </a:r>
            <a:endPar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4" name="TextBox 43"/>
          <p:cNvSpPr txBox="1"/>
          <p:nvPr/>
        </p:nvSpPr>
        <p:spPr>
          <a:xfrm>
            <a:off x="6627390" y="5409249"/>
            <a:ext cx="1474091" cy="369332"/>
          </a:xfrm>
          <a:prstGeom prst="rect">
            <a:avLst/>
          </a:prstGeom>
          <a:noFill/>
        </p:spPr>
        <p:txBody>
          <a:bodyPr wrap="square" rtlCol="0">
            <a:spAutoFit/>
          </a:bodyPr>
          <a:lstStyle/>
          <a:p>
            <a:r>
              <a:rPr lang="zh-CN" altLang="en-US" sz="1800" dirty="0">
                <a:solidFill>
                  <a:schemeClr val="accent1"/>
                </a:solidFill>
                <a:latin typeface="微软雅黑" panose="020B0503020204020204" pitchFamily="34" charset="-122"/>
                <a:ea typeface="微软雅黑" panose="020B0503020204020204" pitchFamily="34" charset="-122"/>
              </a:rPr>
              <a:t>√ </a:t>
            </a:r>
            <a:r>
              <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rPr>
              <a:t>成果展示</a:t>
            </a:r>
            <a:endPar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5" name="TextBox 44"/>
          <p:cNvSpPr txBox="1"/>
          <p:nvPr/>
        </p:nvSpPr>
        <p:spPr>
          <a:xfrm>
            <a:off x="8208866" y="5385766"/>
            <a:ext cx="1728015" cy="369332"/>
          </a:xfrm>
          <a:prstGeom prst="rect">
            <a:avLst/>
          </a:prstGeom>
          <a:noFill/>
        </p:spPr>
        <p:txBody>
          <a:bodyPr wrap="square" rtlCol="0">
            <a:spAutoFit/>
          </a:bodyPr>
          <a:lstStyle/>
          <a:p>
            <a:r>
              <a:rPr lang="zh-CN" altLang="en-US" sz="1800" dirty="0">
                <a:solidFill>
                  <a:schemeClr val="accent1"/>
                </a:solidFill>
                <a:latin typeface="微软雅黑" panose="020B0503020204020204" pitchFamily="34" charset="-122"/>
                <a:ea typeface="微软雅黑" panose="020B0503020204020204" pitchFamily="34" charset="-122"/>
              </a:rPr>
              <a:t>√</a:t>
            </a:r>
            <a:r>
              <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rPr>
              <a:t>收益增值</a:t>
            </a:r>
            <a:endPar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46" name="组合 45"/>
          <p:cNvGrpSpPr/>
          <p:nvPr/>
        </p:nvGrpSpPr>
        <p:grpSpPr>
          <a:xfrm>
            <a:off x="2619883" y="6162623"/>
            <a:ext cx="439118" cy="439276"/>
            <a:chOff x="1463339" y="1072758"/>
            <a:chExt cx="1546058" cy="1546058"/>
          </a:xfrm>
          <a:effectLst>
            <a:outerShdw blurRad="330200" dist="215900" dir="6900000" sx="71000" sy="71000" algn="t" rotWithShape="0">
              <a:prstClr val="black">
                <a:alpha val="54000"/>
              </a:prstClr>
            </a:outerShdw>
          </a:effectLst>
        </p:grpSpPr>
        <p:sp>
          <p:nvSpPr>
            <p:cNvPr id="47" name="同心圆 46"/>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椭圆 47"/>
            <p:cNvSpPr/>
            <p:nvPr/>
          </p:nvSpPr>
          <p:spPr>
            <a:xfrm>
              <a:off x="1484232" y="1093651"/>
              <a:ext cx="1504274"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9" name="矩形 48"/>
          <p:cNvSpPr/>
          <p:nvPr/>
        </p:nvSpPr>
        <p:spPr>
          <a:xfrm>
            <a:off x="-2428" y="7417195"/>
            <a:ext cx="13681075" cy="5044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0" name="组合 49"/>
          <p:cNvGrpSpPr/>
          <p:nvPr/>
        </p:nvGrpSpPr>
        <p:grpSpPr>
          <a:xfrm>
            <a:off x="4109952" y="1980831"/>
            <a:ext cx="2204282" cy="2204282"/>
            <a:chOff x="4508674" y="2118116"/>
            <a:chExt cx="2204282" cy="2204282"/>
          </a:xfrm>
        </p:grpSpPr>
        <p:grpSp>
          <p:nvGrpSpPr>
            <p:cNvPr id="63" name="组合 62"/>
            <p:cNvGrpSpPr/>
            <p:nvPr/>
          </p:nvGrpSpPr>
          <p:grpSpPr>
            <a:xfrm>
              <a:off x="4508674" y="2118116"/>
              <a:ext cx="2204282" cy="2204282"/>
              <a:chOff x="1517331" y="1125257"/>
              <a:chExt cx="2204282" cy="2204282"/>
            </a:xfrm>
          </p:grpSpPr>
          <p:sp>
            <p:nvSpPr>
              <p:cNvPr id="65" name="椭圆 64"/>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nvSpPr>
            <p:spPr>
              <a:xfrm>
                <a:off x="1719372" y="1327298"/>
                <a:ext cx="1800200" cy="1800200"/>
              </a:xfrm>
              <a:prstGeom prst="ellipse">
                <a:avLst/>
              </a:prstGeom>
              <a:gradFill>
                <a:gsLst>
                  <a:gs pos="0">
                    <a:schemeClr val="accent1"/>
                  </a:gs>
                  <a:gs pos="49600">
                    <a:srgbClr val="7EB18D"/>
                  </a:gs>
                  <a:gs pos="100000">
                    <a:srgbClr val="FFB329"/>
                  </a:gs>
                </a:gsLst>
                <a:lin ang="7530000" scaled="0"/>
              </a:gradFill>
              <a:ln w="7938" cap="flat">
                <a:noFill/>
                <a:prstDash val="solid"/>
                <a:miter lim="800000"/>
              </a:ln>
              <a:effectLst/>
            </p:spPr>
            <p:txBody>
              <a:bodyPr vert="horz" wrap="square" lIns="91440" tIns="45720" rIns="91440" bIns="45720" numCol="1" anchor="t" anchorCtr="0" compatLnSpc="1"/>
              <a:lstStyle/>
              <a:p>
                <a:endParaRPr lang="zh-CN" altLang="en-US">
                  <a:solidFill>
                    <a:schemeClr val="tx1"/>
                  </a:solidFill>
                </a:endParaRPr>
              </a:p>
            </p:txBody>
          </p:sp>
        </p:grpSp>
        <p:sp>
          <p:nvSpPr>
            <p:cNvPr id="64" name="TextBox 63"/>
            <p:cNvSpPr txBox="1"/>
            <p:nvPr/>
          </p:nvSpPr>
          <p:spPr>
            <a:xfrm>
              <a:off x="5044082" y="2653915"/>
              <a:ext cx="1133465" cy="1107996"/>
            </a:xfrm>
            <a:prstGeom prst="rect">
              <a:avLst/>
            </a:prstGeom>
            <a:noFill/>
          </p:spPr>
          <p:txBody>
            <a:bodyPr wrap="square" rtlCol="0">
              <a:spAutoFit/>
            </a:bodyPr>
            <a:lstStyle/>
            <a:p>
              <a:r>
                <a:rPr lang="en-US" altLang="zh-CN" sz="6600" dirty="0" smtClean="0">
                  <a:solidFill>
                    <a:schemeClr val="bg1"/>
                  </a:solidFill>
                  <a:latin typeface="DFGothic-EB" panose="02010609010101010101" pitchFamily="1" charset="-128"/>
                  <a:ea typeface="DFGothic-EB" panose="02010609010101010101" pitchFamily="1" charset="-128"/>
                </a:rPr>
                <a:t>03</a:t>
              </a:r>
              <a:endParaRPr lang="zh-CN" altLang="en-US" sz="6600" dirty="0">
                <a:solidFill>
                  <a:schemeClr val="bg1"/>
                </a:solidFill>
                <a:latin typeface="DFGothic-EB" panose="02010609010101010101" pitchFamily="1" charset="-128"/>
                <a:ea typeface="DFGothic-EB" panose="02010609010101010101" pitchFamily="1" charset="-128"/>
              </a:endParaRPr>
            </a:p>
          </p:txBody>
        </p:sp>
      </p:grpSp>
      <p:grpSp>
        <p:nvGrpSpPr>
          <p:cNvPr id="67" name="组合 66"/>
          <p:cNvGrpSpPr/>
          <p:nvPr/>
        </p:nvGrpSpPr>
        <p:grpSpPr>
          <a:xfrm>
            <a:off x="625012" y="5329912"/>
            <a:ext cx="636938" cy="636938"/>
            <a:chOff x="1517331" y="1125257"/>
            <a:chExt cx="2204282" cy="2204282"/>
          </a:xfrm>
        </p:grpSpPr>
        <p:sp>
          <p:nvSpPr>
            <p:cNvPr id="68" name="椭圆 67"/>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1719372" y="1327298"/>
              <a:ext cx="1800200" cy="1800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70" name="组合 69"/>
          <p:cNvGrpSpPr/>
          <p:nvPr/>
        </p:nvGrpSpPr>
        <p:grpSpPr>
          <a:xfrm>
            <a:off x="306543" y="6382261"/>
            <a:ext cx="636938" cy="636938"/>
            <a:chOff x="1517331" y="1125257"/>
            <a:chExt cx="2204282" cy="2204282"/>
          </a:xfrm>
        </p:grpSpPr>
        <p:sp>
          <p:nvSpPr>
            <p:cNvPr id="71" name="椭圆 70"/>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nvSpPr>
          <p:spPr>
            <a:xfrm>
              <a:off x="1719372" y="1327298"/>
              <a:ext cx="1800200" cy="1800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73" name="组合 72"/>
          <p:cNvGrpSpPr/>
          <p:nvPr/>
        </p:nvGrpSpPr>
        <p:grpSpPr>
          <a:xfrm>
            <a:off x="1337268" y="5966850"/>
            <a:ext cx="520178" cy="520178"/>
            <a:chOff x="1517331" y="1125257"/>
            <a:chExt cx="2204282" cy="2204282"/>
          </a:xfrm>
        </p:grpSpPr>
        <p:sp>
          <p:nvSpPr>
            <p:cNvPr id="74" name="椭圆 73"/>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1719372" y="1327298"/>
              <a:ext cx="1800200" cy="18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6" name="TextBox 75"/>
          <p:cNvSpPr txBox="1"/>
          <p:nvPr/>
        </p:nvSpPr>
        <p:spPr>
          <a:xfrm>
            <a:off x="6754405" y="2182872"/>
            <a:ext cx="2292893" cy="830997"/>
          </a:xfrm>
          <a:prstGeom prst="rect">
            <a:avLst/>
          </a:prstGeom>
          <a:noFill/>
        </p:spPr>
        <p:txBody>
          <a:bodyPr wrap="square" rtlCol="0">
            <a:spAutoFit/>
          </a:bodyPr>
          <a:lstStyle/>
          <a:p>
            <a:r>
              <a:rPr lang="en-US" altLang="zh-CN" b="1" spc="-150" dirty="0" smtClean="0">
                <a:solidFill>
                  <a:schemeClr val="bg2"/>
                </a:solidFill>
                <a:latin typeface="思源黑体 CN Bold" pitchFamily="34" charset="-122"/>
                <a:ea typeface="思源黑体 CN Bold" pitchFamily="34" charset="-122"/>
              </a:rPr>
              <a:t>WORK  REPORT</a:t>
            </a:r>
            <a:endParaRPr lang="zh-CN" altLang="en-US" b="1" spc="-150" dirty="0" smtClean="0">
              <a:solidFill>
                <a:schemeClr val="bg2"/>
              </a:solidFill>
              <a:latin typeface="思源黑体 CN Bold" pitchFamily="34" charset="-122"/>
              <a:ea typeface="思源黑体 CN Bold" pitchFamily="34" charset="-122"/>
            </a:endParaRPr>
          </a:p>
        </p:txBody>
      </p:sp>
      <p:grpSp>
        <p:nvGrpSpPr>
          <p:cNvPr id="77" name="组合 76"/>
          <p:cNvGrpSpPr/>
          <p:nvPr/>
        </p:nvGrpSpPr>
        <p:grpSpPr>
          <a:xfrm>
            <a:off x="11685770" y="229944"/>
            <a:ext cx="636938" cy="636938"/>
            <a:chOff x="1517331" y="1125257"/>
            <a:chExt cx="2204282" cy="2204282"/>
          </a:xfrm>
        </p:grpSpPr>
        <p:sp>
          <p:nvSpPr>
            <p:cNvPr id="78" name="椭圆 77"/>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1719372" y="1327298"/>
              <a:ext cx="1800200" cy="1800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80" name="组合 79"/>
          <p:cNvGrpSpPr/>
          <p:nvPr/>
        </p:nvGrpSpPr>
        <p:grpSpPr>
          <a:xfrm>
            <a:off x="12811432" y="311854"/>
            <a:ext cx="636938" cy="636938"/>
            <a:chOff x="1517331" y="1125257"/>
            <a:chExt cx="2204282" cy="2204282"/>
          </a:xfrm>
        </p:grpSpPr>
        <p:sp>
          <p:nvSpPr>
            <p:cNvPr id="83" name="椭圆 82"/>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1719372" y="1327298"/>
              <a:ext cx="1800200" cy="1800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85" name="组合 84"/>
          <p:cNvGrpSpPr/>
          <p:nvPr/>
        </p:nvGrpSpPr>
        <p:grpSpPr>
          <a:xfrm>
            <a:off x="12018242" y="860552"/>
            <a:ext cx="908714" cy="908714"/>
            <a:chOff x="1517331" y="1125257"/>
            <a:chExt cx="2204282" cy="2204282"/>
          </a:xfrm>
        </p:grpSpPr>
        <p:sp>
          <p:nvSpPr>
            <p:cNvPr id="86" name="椭圆 85"/>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a:off x="1719372" y="1327298"/>
              <a:ext cx="1800200" cy="18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88" name="组合 87"/>
          <p:cNvGrpSpPr/>
          <p:nvPr/>
        </p:nvGrpSpPr>
        <p:grpSpPr>
          <a:xfrm>
            <a:off x="11305033" y="1361296"/>
            <a:ext cx="439118" cy="439276"/>
            <a:chOff x="1463339" y="1072758"/>
            <a:chExt cx="1546058" cy="1546058"/>
          </a:xfrm>
          <a:effectLst>
            <a:outerShdw blurRad="330200" dist="215900" dir="6900000" sx="71000" sy="71000" algn="t" rotWithShape="0">
              <a:prstClr val="black">
                <a:alpha val="54000"/>
              </a:prstClr>
            </a:outerShdw>
          </a:effectLst>
        </p:grpSpPr>
        <p:sp>
          <p:nvSpPr>
            <p:cNvPr id="89" name="同心圆 8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0" name="椭圆 89"/>
            <p:cNvSpPr/>
            <p:nvPr/>
          </p:nvSpPr>
          <p:spPr>
            <a:xfrm>
              <a:off x="1484232" y="1093651"/>
              <a:ext cx="1504274"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1" name="TextBox 90"/>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900" advClick="0" advTm="0">
        <p14:warp dir="in"/>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ppt_x</p:attrName>
                                            </p:attrNameLst>
                                          </p:cBhvr>
                                          <p:tavLst>
                                            <p:tav tm="0">
                                              <p:val>
                                                <p:strVal val="#ppt_x-#ppt_w*1.125000"/>
                                              </p:val>
                                            </p:tav>
                                            <p:tav tm="100000">
                                              <p:val>
                                                <p:strVal val="#ppt_x"/>
                                              </p:val>
                                            </p:tav>
                                          </p:tavLst>
                                        </p:anim>
                                        <p:animEffect transition="in" filter="wipe(right)">
                                          <p:cBhvr>
                                            <p:cTn id="8" dur="500"/>
                                            <p:tgtEl>
                                              <p:spTgt spid="34"/>
                                            </p:tgtEl>
                                          </p:cBhvr>
                                        </p:animEffect>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1+#ppt_h/2"/>
                                              </p:val>
                                            </p:tav>
                                            <p:tav tm="100000">
                                              <p:val>
                                                <p:strVal val="#ppt_y"/>
                                              </p:val>
                                            </p:tav>
                                          </p:tavLst>
                                        </p:anim>
                                      </p:childTnLst>
                                    </p:cTn>
                                  </p:par>
                                  <p:par>
                                    <p:cTn id="14" presetID="2" presetClass="entr" presetSubtype="12" accel="90000" fill="hold" nodeType="withEffect" p14:presetBounceEnd="52000">
                                      <p:stCondLst>
                                        <p:cond delay="300"/>
                                      </p:stCondLst>
                                      <p:childTnLst>
                                        <p:set>
                                          <p:cBhvr>
                                            <p:cTn id="15" dur="1" fill="hold">
                                              <p:stCondLst>
                                                <p:cond delay="0"/>
                                              </p:stCondLst>
                                            </p:cTn>
                                            <p:tgtEl>
                                              <p:spTgt spid="73"/>
                                            </p:tgtEl>
                                            <p:attrNameLst>
                                              <p:attrName>style.visibility</p:attrName>
                                            </p:attrNameLst>
                                          </p:cBhvr>
                                          <p:to>
                                            <p:strVal val="visible"/>
                                          </p:to>
                                        </p:set>
                                        <p:anim calcmode="lin" valueType="num" p14:bounceEnd="52000">
                                          <p:cBhvr additive="base">
                                            <p:cTn id="16" dur="500" fill="hold"/>
                                            <p:tgtEl>
                                              <p:spTgt spid="73"/>
                                            </p:tgtEl>
                                            <p:attrNameLst>
                                              <p:attrName>ppt_x</p:attrName>
                                            </p:attrNameLst>
                                          </p:cBhvr>
                                          <p:tavLst>
                                            <p:tav tm="0">
                                              <p:val>
                                                <p:strVal val="0-#ppt_w/2"/>
                                              </p:val>
                                            </p:tav>
                                            <p:tav tm="100000">
                                              <p:val>
                                                <p:strVal val="#ppt_x"/>
                                              </p:val>
                                            </p:tav>
                                          </p:tavLst>
                                        </p:anim>
                                        <p:anim calcmode="lin" valueType="num" p14:bounceEnd="52000">
                                          <p:cBhvr additive="base">
                                            <p:cTn id="17" dur="500" fill="hold"/>
                                            <p:tgtEl>
                                              <p:spTgt spid="73"/>
                                            </p:tgtEl>
                                            <p:attrNameLst>
                                              <p:attrName>ppt_y</p:attrName>
                                            </p:attrNameLst>
                                          </p:cBhvr>
                                          <p:tavLst>
                                            <p:tav tm="0">
                                              <p:val>
                                                <p:strVal val="1+#ppt_h/2"/>
                                              </p:val>
                                            </p:tav>
                                            <p:tav tm="100000">
                                              <p:val>
                                                <p:strVal val="#ppt_y"/>
                                              </p:val>
                                            </p:tav>
                                          </p:tavLst>
                                        </p:anim>
                                      </p:childTnLst>
                                    </p:cTn>
                                  </p:par>
                                  <p:par>
                                    <p:cTn id="18" presetID="2" presetClass="entr" presetSubtype="12" accel="90000" fill="hold" nodeType="withEffect" p14:presetBounceEnd="52000">
                                      <p:stCondLst>
                                        <p:cond delay="600"/>
                                      </p:stCondLst>
                                      <p:childTnLst>
                                        <p:set>
                                          <p:cBhvr>
                                            <p:cTn id="19" dur="1" fill="hold">
                                              <p:stCondLst>
                                                <p:cond delay="0"/>
                                              </p:stCondLst>
                                            </p:cTn>
                                            <p:tgtEl>
                                              <p:spTgt spid="67"/>
                                            </p:tgtEl>
                                            <p:attrNameLst>
                                              <p:attrName>style.visibility</p:attrName>
                                            </p:attrNameLst>
                                          </p:cBhvr>
                                          <p:to>
                                            <p:strVal val="visible"/>
                                          </p:to>
                                        </p:set>
                                        <p:anim calcmode="lin" valueType="num" p14:bounceEnd="52000">
                                          <p:cBhvr additive="base">
                                            <p:cTn id="20" dur="500" fill="hold"/>
                                            <p:tgtEl>
                                              <p:spTgt spid="67"/>
                                            </p:tgtEl>
                                            <p:attrNameLst>
                                              <p:attrName>ppt_x</p:attrName>
                                            </p:attrNameLst>
                                          </p:cBhvr>
                                          <p:tavLst>
                                            <p:tav tm="0">
                                              <p:val>
                                                <p:strVal val="0-#ppt_w/2"/>
                                              </p:val>
                                            </p:tav>
                                            <p:tav tm="100000">
                                              <p:val>
                                                <p:strVal val="#ppt_x"/>
                                              </p:val>
                                            </p:tav>
                                          </p:tavLst>
                                        </p:anim>
                                        <p:anim calcmode="lin" valueType="num" p14:bounceEnd="52000">
                                          <p:cBhvr additive="base">
                                            <p:cTn id="21" dur="500" fill="hold"/>
                                            <p:tgtEl>
                                              <p:spTgt spid="67"/>
                                            </p:tgtEl>
                                            <p:attrNameLst>
                                              <p:attrName>ppt_y</p:attrName>
                                            </p:attrNameLst>
                                          </p:cBhvr>
                                          <p:tavLst>
                                            <p:tav tm="0">
                                              <p:val>
                                                <p:strVal val="1+#ppt_h/2"/>
                                              </p:val>
                                            </p:tav>
                                            <p:tav tm="100000">
                                              <p:val>
                                                <p:strVal val="#ppt_y"/>
                                              </p:val>
                                            </p:tav>
                                          </p:tavLst>
                                        </p:anim>
                                      </p:childTnLst>
                                    </p:cTn>
                                  </p:par>
                                  <p:par>
                                    <p:cTn id="22" presetID="2" presetClass="entr" presetSubtype="12" accel="90000" fill="hold" nodeType="withEffect" p14:presetBounceEnd="52000">
                                      <p:stCondLst>
                                        <p:cond delay="900"/>
                                      </p:stCondLst>
                                      <p:childTnLst>
                                        <p:set>
                                          <p:cBhvr>
                                            <p:cTn id="23" dur="1" fill="hold">
                                              <p:stCondLst>
                                                <p:cond delay="0"/>
                                              </p:stCondLst>
                                            </p:cTn>
                                            <p:tgtEl>
                                              <p:spTgt spid="70"/>
                                            </p:tgtEl>
                                            <p:attrNameLst>
                                              <p:attrName>style.visibility</p:attrName>
                                            </p:attrNameLst>
                                          </p:cBhvr>
                                          <p:to>
                                            <p:strVal val="visible"/>
                                          </p:to>
                                        </p:set>
                                        <p:anim calcmode="lin" valueType="num" p14:bounceEnd="52000">
                                          <p:cBhvr additive="base">
                                            <p:cTn id="24" dur="500" fill="hold"/>
                                            <p:tgtEl>
                                              <p:spTgt spid="70"/>
                                            </p:tgtEl>
                                            <p:attrNameLst>
                                              <p:attrName>ppt_x</p:attrName>
                                            </p:attrNameLst>
                                          </p:cBhvr>
                                          <p:tavLst>
                                            <p:tav tm="0">
                                              <p:val>
                                                <p:strVal val="0-#ppt_w/2"/>
                                              </p:val>
                                            </p:tav>
                                            <p:tav tm="100000">
                                              <p:val>
                                                <p:strVal val="#ppt_x"/>
                                              </p:val>
                                            </p:tav>
                                          </p:tavLst>
                                        </p:anim>
                                        <p:anim calcmode="lin" valueType="num" p14:bounceEnd="52000">
                                          <p:cBhvr additive="base">
                                            <p:cTn id="25" dur="500" fill="hold"/>
                                            <p:tgtEl>
                                              <p:spTgt spid="70"/>
                                            </p:tgtEl>
                                            <p:attrNameLst>
                                              <p:attrName>ppt_y</p:attrName>
                                            </p:attrNameLst>
                                          </p:cBhvr>
                                          <p:tavLst>
                                            <p:tav tm="0">
                                              <p:val>
                                                <p:strVal val="1+#ppt_h/2"/>
                                              </p:val>
                                            </p:tav>
                                            <p:tav tm="100000">
                                              <p:val>
                                                <p:strVal val="#ppt_y"/>
                                              </p:val>
                                            </p:tav>
                                          </p:tavLst>
                                        </p:anim>
                                      </p:childTnLst>
                                    </p:cTn>
                                  </p:par>
                                  <p:par>
                                    <p:cTn id="26" presetID="2" presetClass="entr" presetSubtype="3" accel="90000" fill="hold" nodeType="withEffect" p14:presetBounceEnd="52000">
                                      <p:stCondLst>
                                        <p:cond delay="0"/>
                                      </p:stCondLst>
                                      <p:childTnLst>
                                        <p:set>
                                          <p:cBhvr>
                                            <p:cTn id="27" dur="1" fill="hold">
                                              <p:stCondLst>
                                                <p:cond delay="0"/>
                                              </p:stCondLst>
                                            </p:cTn>
                                            <p:tgtEl>
                                              <p:spTgt spid="85"/>
                                            </p:tgtEl>
                                            <p:attrNameLst>
                                              <p:attrName>style.visibility</p:attrName>
                                            </p:attrNameLst>
                                          </p:cBhvr>
                                          <p:to>
                                            <p:strVal val="visible"/>
                                          </p:to>
                                        </p:set>
                                        <p:anim calcmode="lin" valueType="num" p14:bounceEnd="52000">
                                          <p:cBhvr additive="base">
                                            <p:cTn id="28" dur="500" fill="hold"/>
                                            <p:tgtEl>
                                              <p:spTgt spid="85"/>
                                            </p:tgtEl>
                                            <p:attrNameLst>
                                              <p:attrName>ppt_x</p:attrName>
                                            </p:attrNameLst>
                                          </p:cBhvr>
                                          <p:tavLst>
                                            <p:tav tm="0">
                                              <p:val>
                                                <p:strVal val="1+#ppt_w/2"/>
                                              </p:val>
                                            </p:tav>
                                            <p:tav tm="100000">
                                              <p:val>
                                                <p:strVal val="#ppt_x"/>
                                              </p:val>
                                            </p:tav>
                                          </p:tavLst>
                                        </p:anim>
                                        <p:anim calcmode="lin" valueType="num" p14:bounceEnd="52000">
                                          <p:cBhvr additive="base">
                                            <p:cTn id="29" dur="500" fill="hold"/>
                                            <p:tgtEl>
                                              <p:spTgt spid="85"/>
                                            </p:tgtEl>
                                            <p:attrNameLst>
                                              <p:attrName>ppt_y</p:attrName>
                                            </p:attrNameLst>
                                          </p:cBhvr>
                                          <p:tavLst>
                                            <p:tav tm="0">
                                              <p:val>
                                                <p:strVal val="0-#ppt_h/2"/>
                                              </p:val>
                                            </p:tav>
                                            <p:tav tm="100000">
                                              <p:val>
                                                <p:strVal val="#ppt_y"/>
                                              </p:val>
                                            </p:tav>
                                          </p:tavLst>
                                        </p:anim>
                                      </p:childTnLst>
                                    </p:cTn>
                                  </p:par>
                                  <p:par>
                                    <p:cTn id="30" presetID="2" presetClass="entr" presetSubtype="3" accel="90000" fill="hold" nodeType="withEffect" p14:presetBounceEnd="52000">
                                      <p:stCondLst>
                                        <p:cond delay="300"/>
                                      </p:stCondLst>
                                      <p:childTnLst>
                                        <p:set>
                                          <p:cBhvr>
                                            <p:cTn id="31" dur="1" fill="hold">
                                              <p:stCondLst>
                                                <p:cond delay="0"/>
                                              </p:stCondLst>
                                            </p:cTn>
                                            <p:tgtEl>
                                              <p:spTgt spid="77"/>
                                            </p:tgtEl>
                                            <p:attrNameLst>
                                              <p:attrName>style.visibility</p:attrName>
                                            </p:attrNameLst>
                                          </p:cBhvr>
                                          <p:to>
                                            <p:strVal val="visible"/>
                                          </p:to>
                                        </p:set>
                                        <p:anim calcmode="lin" valueType="num" p14:bounceEnd="52000">
                                          <p:cBhvr additive="base">
                                            <p:cTn id="32" dur="500" fill="hold"/>
                                            <p:tgtEl>
                                              <p:spTgt spid="77"/>
                                            </p:tgtEl>
                                            <p:attrNameLst>
                                              <p:attrName>ppt_x</p:attrName>
                                            </p:attrNameLst>
                                          </p:cBhvr>
                                          <p:tavLst>
                                            <p:tav tm="0">
                                              <p:val>
                                                <p:strVal val="1+#ppt_w/2"/>
                                              </p:val>
                                            </p:tav>
                                            <p:tav tm="100000">
                                              <p:val>
                                                <p:strVal val="#ppt_x"/>
                                              </p:val>
                                            </p:tav>
                                          </p:tavLst>
                                        </p:anim>
                                        <p:anim calcmode="lin" valueType="num" p14:bounceEnd="52000">
                                          <p:cBhvr additive="base">
                                            <p:cTn id="33" dur="500" fill="hold"/>
                                            <p:tgtEl>
                                              <p:spTgt spid="77"/>
                                            </p:tgtEl>
                                            <p:attrNameLst>
                                              <p:attrName>ppt_y</p:attrName>
                                            </p:attrNameLst>
                                          </p:cBhvr>
                                          <p:tavLst>
                                            <p:tav tm="0">
                                              <p:val>
                                                <p:strVal val="0-#ppt_h/2"/>
                                              </p:val>
                                            </p:tav>
                                            <p:tav tm="100000">
                                              <p:val>
                                                <p:strVal val="#ppt_y"/>
                                              </p:val>
                                            </p:tav>
                                          </p:tavLst>
                                        </p:anim>
                                      </p:childTnLst>
                                    </p:cTn>
                                  </p:par>
                                  <p:par>
                                    <p:cTn id="34" presetID="2" presetClass="entr" presetSubtype="3" accel="90000" fill="hold" nodeType="withEffect" p14:presetBounceEnd="52000">
                                      <p:stCondLst>
                                        <p:cond delay="600"/>
                                      </p:stCondLst>
                                      <p:childTnLst>
                                        <p:set>
                                          <p:cBhvr>
                                            <p:cTn id="35" dur="1" fill="hold">
                                              <p:stCondLst>
                                                <p:cond delay="0"/>
                                              </p:stCondLst>
                                            </p:cTn>
                                            <p:tgtEl>
                                              <p:spTgt spid="80"/>
                                            </p:tgtEl>
                                            <p:attrNameLst>
                                              <p:attrName>style.visibility</p:attrName>
                                            </p:attrNameLst>
                                          </p:cBhvr>
                                          <p:to>
                                            <p:strVal val="visible"/>
                                          </p:to>
                                        </p:set>
                                        <p:anim calcmode="lin" valueType="num" p14:bounceEnd="52000">
                                          <p:cBhvr additive="base">
                                            <p:cTn id="36" dur="500" fill="hold"/>
                                            <p:tgtEl>
                                              <p:spTgt spid="80"/>
                                            </p:tgtEl>
                                            <p:attrNameLst>
                                              <p:attrName>ppt_x</p:attrName>
                                            </p:attrNameLst>
                                          </p:cBhvr>
                                          <p:tavLst>
                                            <p:tav tm="0">
                                              <p:val>
                                                <p:strVal val="1+#ppt_w/2"/>
                                              </p:val>
                                            </p:tav>
                                            <p:tav tm="100000">
                                              <p:val>
                                                <p:strVal val="#ppt_x"/>
                                              </p:val>
                                            </p:tav>
                                          </p:tavLst>
                                        </p:anim>
                                        <p:anim calcmode="lin" valueType="num" p14:bounceEnd="52000">
                                          <p:cBhvr additive="base">
                                            <p:cTn id="37" dur="500" fill="hold"/>
                                            <p:tgtEl>
                                              <p:spTgt spid="80"/>
                                            </p:tgtEl>
                                            <p:attrNameLst>
                                              <p:attrName>ppt_y</p:attrName>
                                            </p:attrNameLst>
                                          </p:cBhvr>
                                          <p:tavLst>
                                            <p:tav tm="0">
                                              <p:val>
                                                <p:strVal val="0-#ppt_h/2"/>
                                              </p:val>
                                            </p:tav>
                                            <p:tav tm="100000">
                                              <p:val>
                                                <p:strVal val="#ppt_y"/>
                                              </p:val>
                                            </p:tav>
                                          </p:tavLst>
                                        </p:anim>
                                      </p:childTnLst>
                                    </p:cTn>
                                  </p:par>
                                  <p:par>
                                    <p:cTn id="38" presetID="2" presetClass="entr" presetSubtype="3" accel="90000" fill="hold" nodeType="withEffect" p14:presetBounceEnd="52000">
                                      <p:stCondLst>
                                        <p:cond delay="900"/>
                                      </p:stCondLst>
                                      <p:childTnLst>
                                        <p:set>
                                          <p:cBhvr>
                                            <p:cTn id="39" dur="1" fill="hold">
                                              <p:stCondLst>
                                                <p:cond delay="0"/>
                                              </p:stCondLst>
                                            </p:cTn>
                                            <p:tgtEl>
                                              <p:spTgt spid="88"/>
                                            </p:tgtEl>
                                            <p:attrNameLst>
                                              <p:attrName>style.visibility</p:attrName>
                                            </p:attrNameLst>
                                          </p:cBhvr>
                                          <p:to>
                                            <p:strVal val="visible"/>
                                          </p:to>
                                        </p:set>
                                        <p:anim calcmode="lin" valueType="num" p14:bounceEnd="52000">
                                          <p:cBhvr additive="base">
                                            <p:cTn id="40" dur="500" fill="hold"/>
                                            <p:tgtEl>
                                              <p:spTgt spid="88"/>
                                            </p:tgtEl>
                                            <p:attrNameLst>
                                              <p:attrName>ppt_x</p:attrName>
                                            </p:attrNameLst>
                                          </p:cBhvr>
                                          <p:tavLst>
                                            <p:tav tm="0">
                                              <p:val>
                                                <p:strVal val="1+#ppt_w/2"/>
                                              </p:val>
                                            </p:tav>
                                            <p:tav tm="100000">
                                              <p:val>
                                                <p:strVal val="#ppt_x"/>
                                              </p:val>
                                            </p:tav>
                                          </p:tavLst>
                                        </p:anim>
                                        <p:anim calcmode="lin" valueType="num" p14:bounceEnd="52000">
                                          <p:cBhvr additive="base">
                                            <p:cTn id="41" dur="500" fill="hold"/>
                                            <p:tgtEl>
                                              <p:spTgt spid="88"/>
                                            </p:tgtEl>
                                            <p:attrNameLst>
                                              <p:attrName>ppt_y</p:attrName>
                                            </p:attrNameLst>
                                          </p:cBhvr>
                                          <p:tavLst>
                                            <p:tav tm="0">
                                              <p:val>
                                                <p:strVal val="0-#ppt_h/2"/>
                                              </p:val>
                                            </p:tav>
                                            <p:tav tm="100000">
                                              <p:val>
                                                <p:strVal val="#ppt_y"/>
                                              </p:val>
                                            </p:tav>
                                          </p:tavLst>
                                        </p:anim>
                                      </p:childTnLst>
                                    </p:cTn>
                                  </p:par>
                                </p:childTnLst>
                              </p:cTn>
                            </p:par>
                            <p:par>
                              <p:cTn id="42" fill="hold">
                                <p:stCondLst>
                                  <p:cond delay="1000"/>
                                </p:stCondLst>
                                <p:childTnLst>
                                  <p:par>
                                    <p:cTn id="43" presetID="23" presetClass="entr" presetSubtype="16" fill="hold" nodeType="afterEffect">
                                      <p:stCondLst>
                                        <p:cond delay="0"/>
                                      </p:stCondLst>
                                      <p:childTnLst>
                                        <p:set>
                                          <p:cBhvr>
                                            <p:cTn id="44" dur="1" fill="hold">
                                              <p:stCondLst>
                                                <p:cond delay="0"/>
                                              </p:stCondLst>
                                            </p:cTn>
                                            <p:tgtEl>
                                              <p:spTgt spid="50"/>
                                            </p:tgtEl>
                                            <p:attrNameLst>
                                              <p:attrName>style.visibility</p:attrName>
                                            </p:attrNameLst>
                                          </p:cBhvr>
                                          <p:to>
                                            <p:strVal val="visible"/>
                                          </p:to>
                                        </p:set>
                                        <p:anim calcmode="lin" valueType="num">
                                          <p:cBhvr>
                                            <p:cTn id="45" dur="500" fill="hold"/>
                                            <p:tgtEl>
                                              <p:spTgt spid="50"/>
                                            </p:tgtEl>
                                            <p:attrNameLst>
                                              <p:attrName>ppt_w</p:attrName>
                                            </p:attrNameLst>
                                          </p:cBhvr>
                                          <p:tavLst>
                                            <p:tav tm="0">
                                              <p:val>
                                                <p:fltVal val="0"/>
                                              </p:val>
                                            </p:tav>
                                            <p:tav tm="100000">
                                              <p:val>
                                                <p:strVal val="#ppt_w"/>
                                              </p:val>
                                            </p:tav>
                                          </p:tavLst>
                                        </p:anim>
                                        <p:anim calcmode="lin" valueType="num">
                                          <p:cBhvr>
                                            <p:cTn id="46" dur="500" fill="hold"/>
                                            <p:tgtEl>
                                              <p:spTgt spid="50"/>
                                            </p:tgtEl>
                                            <p:attrNameLst>
                                              <p:attrName>ppt_h</p:attrName>
                                            </p:attrNameLst>
                                          </p:cBhvr>
                                          <p:tavLst>
                                            <p:tav tm="0">
                                              <p:val>
                                                <p:fltVal val="0"/>
                                              </p:val>
                                            </p:tav>
                                            <p:tav tm="100000">
                                              <p:val>
                                                <p:strVal val="#ppt_h"/>
                                              </p:val>
                                            </p:tav>
                                          </p:tavLst>
                                        </p:anim>
                                      </p:childTnLst>
                                    </p:cTn>
                                  </p:par>
                                  <p:par>
                                    <p:cTn id="47" presetID="10" presetClass="entr" presetSubtype="0" fill="hold" grpId="0" nodeType="withEffect">
                                      <p:stCondLst>
                                        <p:cond delay="20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900"/>
                                            <p:tgtEl>
                                              <p:spTgt spid="49"/>
                                            </p:tgtEl>
                                          </p:cBhvr>
                                        </p:animEffect>
                                      </p:childTnLst>
                                    </p:cTn>
                                  </p:par>
                                </p:childTnLst>
                              </p:cTn>
                            </p:par>
                            <p:par>
                              <p:cTn id="50" fill="hold">
                                <p:stCondLst>
                                  <p:cond delay="1500"/>
                                </p:stCondLst>
                                <p:childTnLst>
                                  <p:par>
                                    <p:cTn id="51" presetID="47" presetClass="entr" presetSubtype="0" fill="hold" grpId="0" nodeType="afterEffect">
                                      <p:stCondLst>
                                        <p:cond delay="0"/>
                                      </p:stCondLst>
                                      <p:childTnLst>
                                        <p:set>
                                          <p:cBhvr>
                                            <p:cTn id="52" dur="1" fill="hold">
                                              <p:stCondLst>
                                                <p:cond delay="0"/>
                                              </p:stCondLst>
                                            </p:cTn>
                                            <p:tgtEl>
                                              <p:spTgt spid="76"/>
                                            </p:tgtEl>
                                            <p:attrNameLst>
                                              <p:attrName>style.visibility</p:attrName>
                                            </p:attrNameLst>
                                          </p:cBhvr>
                                          <p:to>
                                            <p:strVal val="visible"/>
                                          </p:to>
                                        </p:set>
                                        <p:animEffect transition="in" filter="fade">
                                          <p:cBhvr>
                                            <p:cTn id="53" dur="500"/>
                                            <p:tgtEl>
                                              <p:spTgt spid="76"/>
                                            </p:tgtEl>
                                          </p:cBhvr>
                                        </p:animEffect>
                                        <p:anim calcmode="lin" valueType="num">
                                          <p:cBhvr>
                                            <p:cTn id="54" dur="500" fill="hold"/>
                                            <p:tgtEl>
                                              <p:spTgt spid="76"/>
                                            </p:tgtEl>
                                            <p:attrNameLst>
                                              <p:attrName>ppt_x</p:attrName>
                                            </p:attrNameLst>
                                          </p:cBhvr>
                                          <p:tavLst>
                                            <p:tav tm="0">
                                              <p:val>
                                                <p:strVal val="#ppt_x"/>
                                              </p:val>
                                            </p:tav>
                                            <p:tav tm="100000">
                                              <p:val>
                                                <p:strVal val="#ppt_x"/>
                                              </p:val>
                                            </p:tav>
                                          </p:tavLst>
                                        </p:anim>
                                        <p:anim calcmode="lin" valueType="num">
                                          <p:cBhvr>
                                            <p:cTn id="55" dur="500" fill="hold"/>
                                            <p:tgtEl>
                                              <p:spTgt spid="76"/>
                                            </p:tgtEl>
                                            <p:attrNameLst>
                                              <p:attrName>ppt_y</p:attrName>
                                            </p:attrNameLst>
                                          </p:cBhvr>
                                          <p:tavLst>
                                            <p:tav tm="0">
                                              <p:val>
                                                <p:strVal val="#ppt_y-.1"/>
                                              </p:val>
                                            </p:tav>
                                            <p:tav tm="100000">
                                              <p:val>
                                                <p:strVal val="#ppt_y"/>
                                              </p:val>
                                            </p:tav>
                                          </p:tavLst>
                                        </p:anim>
                                      </p:childTnLst>
                                    </p:cTn>
                                  </p:par>
                                  <p:par>
                                    <p:cTn id="56" presetID="12" presetClass="entr" presetSubtype="8" fill="hold" grpId="0" nodeType="withEffect">
                                      <p:stCondLst>
                                        <p:cond delay="0"/>
                                      </p:stCondLst>
                                      <p:iterate type="lt">
                                        <p:tmPct val="1000"/>
                                      </p:iterate>
                                      <p:childTnLst>
                                        <p:set>
                                          <p:cBhvr>
                                            <p:cTn id="57" dur="1" fill="hold">
                                              <p:stCondLst>
                                                <p:cond delay="0"/>
                                              </p:stCondLst>
                                            </p:cTn>
                                            <p:tgtEl>
                                              <p:spTgt spid="36"/>
                                            </p:tgtEl>
                                            <p:attrNameLst>
                                              <p:attrName>style.visibility</p:attrName>
                                            </p:attrNameLst>
                                          </p:cBhvr>
                                          <p:to>
                                            <p:strVal val="visible"/>
                                          </p:to>
                                        </p:set>
                                        <p:anim calcmode="lin" valueType="num">
                                          <p:cBhvr additive="base">
                                            <p:cTn id="58" dur="500"/>
                                            <p:tgtEl>
                                              <p:spTgt spid="36"/>
                                            </p:tgtEl>
                                            <p:attrNameLst>
                                              <p:attrName>ppt_x</p:attrName>
                                            </p:attrNameLst>
                                          </p:cBhvr>
                                          <p:tavLst>
                                            <p:tav tm="0">
                                              <p:val>
                                                <p:strVal val="#ppt_x-#ppt_w*1.125000"/>
                                              </p:val>
                                            </p:tav>
                                            <p:tav tm="100000">
                                              <p:val>
                                                <p:strVal val="#ppt_x"/>
                                              </p:val>
                                            </p:tav>
                                          </p:tavLst>
                                        </p:anim>
                                        <p:animEffect transition="in" filter="wipe(right)">
                                          <p:cBhvr>
                                            <p:cTn id="59" dur="500"/>
                                            <p:tgtEl>
                                              <p:spTgt spid="36"/>
                                            </p:tgtEl>
                                          </p:cBhvr>
                                        </p:animEffect>
                                      </p:childTnLst>
                                    </p:cTn>
                                  </p:par>
                                </p:childTnLst>
                              </p:cTn>
                            </p:par>
                            <p:par>
                              <p:cTn id="60" fill="hold">
                                <p:stCondLst>
                                  <p:cond delay="3029"/>
                                </p:stCondLst>
                                <p:childTnLst>
                                  <p:par>
                                    <p:cTn id="61" presetID="2" presetClass="entr" presetSubtype="4" fill="hold" grpId="0" nodeType="afterEffect">
                                      <p:stCondLst>
                                        <p:cond delay="0"/>
                                      </p:stCondLst>
                                      <p:childTnLst>
                                        <p:set>
                                          <p:cBhvr>
                                            <p:cTn id="62" dur="1" fill="hold">
                                              <p:stCondLst>
                                                <p:cond delay="0"/>
                                              </p:stCondLst>
                                            </p:cTn>
                                            <p:tgtEl>
                                              <p:spTgt spid="37"/>
                                            </p:tgtEl>
                                            <p:attrNameLst>
                                              <p:attrName>style.visibility</p:attrName>
                                            </p:attrNameLst>
                                          </p:cBhvr>
                                          <p:to>
                                            <p:strVal val="visible"/>
                                          </p:to>
                                        </p:set>
                                        <p:anim calcmode="lin" valueType="num">
                                          <p:cBhvr additive="base">
                                            <p:cTn id="63" dur="500" fill="hold"/>
                                            <p:tgtEl>
                                              <p:spTgt spid="37"/>
                                            </p:tgtEl>
                                            <p:attrNameLst>
                                              <p:attrName>ppt_x</p:attrName>
                                            </p:attrNameLst>
                                          </p:cBhvr>
                                          <p:tavLst>
                                            <p:tav tm="0">
                                              <p:val>
                                                <p:strVal val="#ppt_x"/>
                                              </p:val>
                                            </p:tav>
                                            <p:tav tm="100000">
                                              <p:val>
                                                <p:strVal val="#ppt_x"/>
                                              </p:val>
                                            </p:tav>
                                          </p:tavLst>
                                        </p:anim>
                                        <p:anim calcmode="lin" valueType="num">
                                          <p:cBhvr additive="base">
                                            <p:cTn id="64" dur="500" fill="hold"/>
                                            <p:tgtEl>
                                              <p:spTgt spid="3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20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500" fill="hold"/>
                                            <p:tgtEl>
                                              <p:spTgt spid="41"/>
                                            </p:tgtEl>
                                            <p:attrNameLst>
                                              <p:attrName>ppt_x</p:attrName>
                                            </p:attrNameLst>
                                          </p:cBhvr>
                                          <p:tavLst>
                                            <p:tav tm="0">
                                              <p:val>
                                                <p:strVal val="#ppt_x"/>
                                              </p:val>
                                            </p:tav>
                                            <p:tav tm="100000">
                                              <p:val>
                                                <p:strVal val="#ppt_x"/>
                                              </p:val>
                                            </p:tav>
                                          </p:tavLst>
                                        </p:anim>
                                        <p:anim calcmode="lin" valueType="num">
                                          <p:cBhvr additive="base">
                                            <p:cTn id="68" dur="500" fill="hold"/>
                                            <p:tgtEl>
                                              <p:spTgt spid="4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400"/>
                                      </p:stCondLst>
                                      <p:childTnLst>
                                        <p:set>
                                          <p:cBhvr>
                                            <p:cTn id="70" dur="1" fill="hold">
                                              <p:stCondLst>
                                                <p:cond delay="0"/>
                                              </p:stCondLst>
                                            </p:cTn>
                                            <p:tgtEl>
                                              <p:spTgt spid="42"/>
                                            </p:tgtEl>
                                            <p:attrNameLst>
                                              <p:attrName>style.visibility</p:attrName>
                                            </p:attrNameLst>
                                          </p:cBhvr>
                                          <p:to>
                                            <p:strVal val="visible"/>
                                          </p:to>
                                        </p:set>
                                        <p:anim calcmode="lin" valueType="num">
                                          <p:cBhvr additive="base">
                                            <p:cTn id="71" dur="500" fill="hold"/>
                                            <p:tgtEl>
                                              <p:spTgt spid="42"/>
                                            </p:tgtEl>
                                            <p:attrNameLst>
                                              <p:attrName>ppt_x</p:attrName>
                                            </p:attrNameLst>
                                          </p:cBhvr>
                                          <p:tavLst>
                                            <p:tav tm="0">
                                              <p:val>
                                                <p:strVal val="#ppt_x"/>
                                              </p:val>
                                            </p:tav>
                                            <p:tav tm="100000">
                                              <p:val>
                                                <p:strVal val="#ppt_x"/>
                                              </p:val>
                                            </p:tav>
                                          </p:tavLst>
                                        </p:anim>
                                        <p:anim calcmode="lin" valueType="num">
                                          <p:cBhvr additive="base">
                                            <p:cTn id="72" dur="500" fill="hold"/>
                                            <p:tgtEl>
                                              <p:spTgt spid="4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600"/>
                                      </p:stCondLst>
                                      <p:childTnLst>
                                        <p:set>
                                          <p:cBhvr>
                                            <p:cTn id="74" dur="1" fill="hold">
                                              <p:stCondLst>
                                                <p:cond delay="0"/>
                                              </p:stCondLst>
                                            </p:cTn>
                                            <p:tgtEl>
                                              <p:spTgt spid="43"/>
                                            </p:tgtEl>
                                            <p:attrNameLst>
                                              <p:attrName>style.visibility</p:attrName>
                                            </p:attrNameLst>
                                          </p:cBhvr>
                                          <p:to>
                                            <p:strVal val="visible"/>
                                          </p:to>
                                        </p:set>
                                        <p:anim calcmode="lin" valueType="num">
                                          <p:cBhvr additive="base">
                                            <p:cTn id="75" dur="500" fill="hold"/>
                                            <p:tgtEl>
                                              <p:spTgt spid="43"/>
                                            </p:tgtEl>
                                            <p:attrNameLst>
                                              <p:attrName>ppt_x</p:attrName>
                                            </p:attrNameLst>
                                          </p:cBhvr>
                                          <p:tavLst>
                                            <p:tav tm="0">
                                              <p:val>
                                                <p:strVal val="#ppt_x"/>
                                              </p:val>
                                            </p:tav>
                                            <p:tav tm="100000">
                                              <p:val>
                                                <p:strVal val="#ppt_x"/>
                                              </p:val>
                                            </p:tav>
                                          </p:tavLst>
                                        </p:anim>
                                        <p:anim calcmode="lin" valueType="num">
                                          <p:cBhvr additive="base">
                                            <p:cTn id="76" dur="500" fill="hold"/>
                                            <p:tgtEl>
                                              <p:spTgt spid="4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800"/>
                                      </p:stCondLst>
                                      <p:childTnLst>
                                        <p:set>
                                          <p:cBhvr>
                                            <p:cTn id="78" dur="1" fill="hold">
                                              <p:stCondLst>
                                                <p:cond delay="0"/>
                                              </p:stCondLst>
                                            </p:cTn>
                                            <p:tgtEl>
                                              <p:spTgt spid="44"/>
                                            </p:tgtEl>
                                            <p:attrNameLst>
                                              <p:attrName>style.visibility</p:attrName>
                                            </p:attrNameLst>
                                          </p:cBhvr>
                                          <p:to>
                                            <p:strVal val="visible"/>
                                          </p:to>
                                        </p:set>
                                        <p:anim calcmode="lin" valueType="num">
                                          <p:cBhvr additive="base">
                                            <p:cTn id="79" dur="500" fill="hold"/>
                                            <p:tgtEl>
                                              <p:spTgt spid="44"/>
                                            </p:tgtEl>
                                            <p:attrNameLst>
                                              <p:attrName>ppt_x</p:attrName>
                                            </p:attrNameLst>
                                          </p:cBhvr>
                                          <p:tavLst>
                                            <p:tav tm="0">
                                              <p:val>
                                                <p:strVal val="#ppt_x"/>
                                              </p:val>
                                            </p:tav>
                                            <p:tav tm="100000">
                                              <p:val>
                                                <p:strVal val="#ppt_x"/>
                                              </p:val>
                                            </p:tav>
                                          </p:tavLst>
                                        </p:anim>
                                        <p:anim calcmode="lin" valueType="num">
                                          <p:cBhvr additive="base">
                                            <p:cTn id="80" dur="500" fill="hold"/>
                                            <p:tgtEl>
                                              <p:spTgt spid="4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1000"/>
                                      </p:stCondLst>
                                      <p:childTnLst>
                                        <p:set>
                                          <p:cBhvr>
                                            <p:cTn id="82" dur="1" fill="hold">
                                              <p:stCondLst>
                                                <p:cond delay="0"/>
                                              </p:stCondLst>
                                            </p:cTn>
                                            <p:tgtEl>
                                              <p:spTgt spid="45"/>
                                            </p:tgtEl>
                                            <p:attrNameLst>
                                              <p:attrName>style.visibility</p:attrName>
                                            </p:attrNameLst>
                                          </p:cBhvr>
                                          <p:to>
                                            <p:strVal val="visible"/>
                                          </p:to>
                                        </p:set>
                                        <p:anim calcmode="lin" valueType="num">
                                          <p:cBhvr additive="base">
                                            <p:cTn id="83" dur="500" fill="hold"/>
                                            <p:tgtEl>
                                              <p:spTgt spid="45"/>
                                            </p:tgtEl>
                                            <p:attrNameLst>
                                              <p:attrName>ppt_x</p:attrName>
                                            </p:attrNameLst>
                                          </p:cBhvr>
                                          <p:tavLst>
                                            <p:tav tm="0">
                                              <p:val>
                                                <p:strVal val="#ppt_x"/>
                                              </p:val>
                                            </p:tav>
                                            <p:tav tm="100000">
                                              <p:val>
                                                <p:strVal val="#ppt_x"/>
                                              </p:val>
                                            </p:tav>
                                          </p:tavLst>
                                        </p:anim>
                                        <p:anim calcmode="lin" valueType="num">
                                          <p:cBhvr additive="base">
                                            <p:cTn id="84" dur="500" fill="hold"/>
                                            <p:tgtEl>
                                              <p:spTgt spid="45"/>
                                            </p:tgtEl>
                                            <p:attrNameLst>
                                              <p:attrName>ppt_y</p:attrName>
                                            </p:attrNameLst>
                                          </p:cBhvr>
                                          <p:tavLst>
                                            <p:tav tm="0">
                                              <p:val>
                                                <p:strVal val="1+#ppt_h/2"/>
                                              </p:val>
                                            </p:tav>
                                            <p:tav tm="100000">
                                              <p:val>
                                                <p:strVal val="#ppt_y"/>
                                              </p:val>
                                            </p:tav>
                                          </p:tavLst>
                                        </p:anim>
                                      </p:childTnLst>
                                    </p:cTn>
                                  </p:par>
                                </p:childTnLst>
                              </p:cTn>
                            </p:par>
                            <p:par>
                              <p:cTn id="85" fill="hold">
                                <p:stCondLst>
                                  <p:cond delay="3529"/>
                                </p:stCondLst>
                                <p:childTnLst>
                                  <p:par>
                                    <p:cTn id="86" presetID="10" presetClass="entr" presetSubtype="0" fill="hold" grpId="0" nodeType="afterEffect">
                                      <p:stCondLst>
                                        <p:cond delay="0"/>
                                      </p:stCondLst>
                                      <p:childTnLst>
                                        <p:set>
                                          <p:cBhvr>
                                            <p:cTn id="87" dur="1" fill="hold">
                                              <p:stCondLst>
                                                <p:cond delay="0"/>
                                              </p:stCondLst>
                                            </p:cTn>
                                            <p:tgtEl>
                                              <p:spTgt spid="91"/>
                                            </p:tgtEl>
                                            <p:attrNameLst>
                                              <p:attrName>style.visibility</p:attrName>
                                            </p:attrNameLst>
                                          </p:cBhvr>
                                          <p:to>
                                            <p:strVal val="visible"/>
                                          </p:to>
                                        </p:set>
                                        <p:animEffect transition="in" filter="fade">
                                          <p:cBhvr>
                                            <p:cTn id="88"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p:bldP spid="37" grpId="0"/>
          <p:bldP spid="41" grpId="0"/>
          <p:bldP spid="42" grpId="0"/>
          <p:bldP spid="43" grpId="0"/>
          <p:bldP spid="44" grpId="0"/>
          <p:bldP spid="45" grpId="0"/>
          <p:bldP spid="49" grpId="0" animBg="1"/>
          <p:bldP spid="76" grpId="0"/>
          <p:bldP spid="9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ppt_x</p:attrName>
                                            </p:attrNameLst>
                                          </p:cBhvr>
                                          <p:tavLst>
                                            <p:tav tm="0">
                                              <p:val>
                                                <p:strVal val="#ppt_x-#ppt_w*1.125000"/>
                                              </p:val>
                                            </p:tav>
                                            <p:tav tm="100000">
                                              <p:val>
                                                <p:strVal val="#ppt_x"/>
                                              </p:val>
                                            </p:tav>
                                          </p:tavLst>
                                        </p:anim>
                                        <p:animEffect transition="in" filter="wipe(right)">
                                          <p:cBhvr>
                                            <p:cTn id="8" dur="500"/>
                                            <p:tgtEl>
                                              <p:spTgt spid="34"/>
                                            </p:tgtEl>
                                          </p:cBhvr>
                                        </p:animEffect>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1+#ppt_h/2"/>
                                              </p:val>
                                            </p:tav>
                                            <p:tav tm="100000">
                                              <p:val>
                                                <p:strVal val="#ppt_y"/>
                                              </p:val>
                                            </p:tav>
                                          </p:tavLst>
                                        </p:anim>
                                      </p:childTnLst>
                                    </p:cTn>
                                  </p:par>
                                  <p:par>
                                    <p:cTn id="14" presetID="2" presetClass="entr" presetSubtype="12" accel="90000" fill="hold" nodeType="withEffect">
                                      <p:stCondLst>
                                        <p:cond delay="300"/>
                                      </p:stCondLst>
                                      <p:childTnLst>
                                        <p:set>
                                          <p:cBhvr>
                                            <p:cTn id="15" dur="1" fill="hold">
                                              <p:stCondLst>
                                                <p:cond delay="0"/>
                                              </p:stCondLst>
                                            </p:cTn>
                                            <p:tgtEl>
                                              <p:spTgt spid="73"/>
                                            </p:tgtEl>
                                            <p:attrNameLst>
                                              <p:attrName>style.visibility</p:attrName>
                                            </p:attrNameLst>
                                          </p:cBhvr>
                                          <p:to>
                                            <p:strVal val="visible"/>
                                          </p:to>
                                        </p:set>
                                        <p:anim calcmode="lin" valueType="num">
                                          <p:cBhvr additive="base">
                                            <p:cTn id="16" dur="500" fill="hold"/>
                                            <p:tgtEl>
                                              <p:spTgt spid="73"/>
                                            </p:tgtEl>
                                            <p:attrNameLst>
                                              <p:attrName>ppt_x</p:attrName>
                                            </p:attrNameLst>
                                          </p:cBhvr>
                                          <p:tavLst>
                                            <p:tav tm="0">
                                              <p:val>
                                                <p:strVal val="0-#ppt_w/2"/>
                                              </p:val>
                                            </p:tav>
                                            <p:tav tm="100000">
                                              <p:val>
                                                <p:strVal val="#ppt_x"/>
                                              </p:val>
                                            </p:tav>
                                          </p:tavLst>
                                        </p:anim>
                                        <p:anim calcmode="lin" valueType="num">
                                          <p:cBhvr additive="base">
                                            <p:cTn id="17" dur="500" fill="hold"/>
                                            <p:tgtEl>
                                              <p:spTgt spid="73"/>
                                            </p:tgtEl>
                                            <p:attrNameLst>
                                              <p:attrName>ppt_y</p:attrName>
                                            </p:attrNameLst>
                                          </p:cBhvr>
                                          <p:tavLst>
                                            <p:tav tm="0">
                                              <p:val>
                                                <p:strVal val="1+#ppt_h/2"/>
                                              </p:val>
                                            </p:tav>
                                            <p:tav tm="100000">
                                              <p:val>
                                                <p:strVal val="#ppt_y"/>
                                              </p:val>
                                            </p:tav>
                                          </p:tavLst>
                                        </p:anim>
                                      </p:childTnLst>
                                    </p:cTn>
                                  </p:par>
                                  <p:par>
                                    <p:cTn id="18" presetID="2" presetClass="entr" presetSubtype="12" accel="90000" fill="hold" nodeType="withEffect">
                                      <p:stCondLst>
                                        <p:cond delay="600"/>
                                      </p:stCondLst>
                                      <p:childTnLst>
                                        <p:set>
                                          <p:cBhvr>
                                            <p:cTn id="19" dur="1" fill="hold">
                                              <p:stCondLst>
                                                <p:cond delay="0"/>
                                              </p:stCondLst>
                                            </p:cTn>
                                            <p:tgtEl>
                                              <p:spTgt spid="67"/>
                                            </p:tgtEl>
                                            <p:attrNameLst>
                                              <p:attrName>style.visibility</p:attrName>
                                            </p:attrNameLst>
                                          </p:cBhvr>
                                          <p:to>
                                            <p:strVal val="visible"/>
                                          </p:to>
                                        </p:set>
                                        <p:anim calcmode="lin" valueType="num">
                                          <p:cBhvr additive="base">
                                            <p:cTn id="20" dur="500" fill="hold"/>
                                            <p:tgtEl>
                                              <p:spTgt spid="67"/>
                                            </p:tgtEl>
                                            <p:attrNameLst>
                                              <p:attrName>ppt_x</p:attrName>
                                            </p:attrNameLst>
                                          </p:cBhvr>
                                          <p:tavLst>
                                            <p:tav tm="0">
                                              <p:val>
                                                <p:strVal val="0-#ppt_w/2"/>
                                              </p:val>
                                            </p:tav>
                                            <p:tav tm="100000">
                                              <p:val>
                                                <p:strVal val="#ppt_x"/>
                                              </p:val>
                                            </p:tav>
                                          </p:tavLst>
                                        </p:anim>
                                        <p:anim calcmode="lin" valueType="num">
                                          <p:cBhvr additive="base">
                                            <p:cTn id="21" dur="500" fill="hold"/>
                                            <p:tgtEl>
                                              <p:spTgt spid="67"/>
                                            </p:tgtEl>
                                            <p:attrNameLst>
                                              <p:attrName>ppt_y</p:attrName>
                                            </p:attrNameLst>
                                          </p:cBhvr>
                                          <p:tavLst>
                                            <p:tav tm="0">
                                              <p:val>
                                                <p:strVal val="1+#ppt_h/2"/>
                                              </p:val>
                                            </p:tav>
                                            <p:tav tm="100000">
                                              <p:val>
                                                <p:strVal val="#ppt_y"/>
                                              </p:val>
                                            </p:tav>
                                          </p:tavLst>
                                        </p:anim>
                                      </p:childTnLst>
                                    </p:cTn>
                                  </p:par>
                                  <p:par>
                                    <p:cTn id="22" presetID="2" presetClass="entr" presetSubtype="12" accel="90000" fill="hold" nodeType="withEffect">
                                      <p:stCondLst>
                                        <p:cond delay="900"/>
                                      </p:stCondLst>
                                      <p:childTnLst>
                                        <p:set>
                                          <p:cBhvr>
                                            <p:cTn id="23" dur="1" fill="hold">
                                              <p:stCondLst>
                                                <p:cond delay="0"/>
                                              </p:stCondLst>
                                            </p:cTn>
                                            <p:tgtEl>
                                              <p:spTgt spid="70"/>
                                            </p:tgtEl>
                                            <p:attrNameLst>
                                              <p:attrName>style.visibility</p:attrName>
                                            </p:attrNameLst>
                                          </p:cBhvr>
                                          <p:to>
                                            <p:strVal val="visible"/>
                                          </p:to>
                                        </p:set>
                                        <p:anim calcmode="lin" valueType="num">
                                          <p:cBhvr additive="base">
                                            <p:cTn id="24" dur="500" fill="hold"/>
                                            <p:tgtEl>
                                              <p:spTgt spid="70"/>
                                            </p:tgtEl>
                                            <p:attrNameLst>
                                              <p:attrName>ppt_x</p:attrName>
                                            </p:attrNameLst>
                                          </p:cBhvr>
                                          <p:tavLst>
                                            <p:tav tm="0">
                                              <p:val>
                                                <p:strVal val="0-#ppt_w/2"/>
                                              </p:val>
                                            </p:tav>
                                            <p:tav tm="100000">
                                              <p:val>
                                                <p:strVal val="#ppt_x"/>
                                              </p:val>
                                            </p:tav>
                                          </p:tavLst>
                                        </p:anim>
                                        <p:anim calcmode="lin" valueType="num">
                                          <p:cBhvr additive="base">
                                            <p:cTn id="25" dur="500" fill="hold"/>
                                            <p:tgtEl>
                                              <p:spTgt spid="70"/>
                                            </p:tgtEl>
                                            <p:attrNameLst>
                                              <p:attrName>ppt_y</p:attrName>
                                            </p:attrNameLst>
                                          </p:cBhvr>
                                          <p:tavLst>
                                            <p:tav tm="0">
                                              <p:val>
                                                <p:strVal val="1+#ppt_h/2"/>
                                              </p:val>
                                            </p:tav>
                                            <p:tav tm="100000">
                                              <p:val>
                                                <p:strVal val="#ppt_y"/>
                                              </p:val>
                                            </p:tav>
                                          </p:tavLst>
                                        </p:anim>
                                      </p:childTnLst>
                                    </p:cTn>
                                  </p:par>
                                  <p:par>
                                    <p:cTn id="26" presetID="2" presetClass="entr" presetSubtype="3" accel="90000" fill="hold" nodeType="withEffect">
                                      <p:stCondLst>
                                        <p:cond delay="0"/>
                                      </p:stCondLst>
                                      <p:childTnLst>
                                        <p:set>
                                          <p:cBhvr>
                                            <p:cTn id="27" dur="1" fill="hold">
                                              <p:stCondLst>
                                                <p:cond delay="0"/>
                                              </p:stCondLst>
                                            </p:cTn>
                                            <p:tgtEl>
                                              <p:spTgt spid="85"/>
                                            </p:tgtEl>
                                            <p:attrNameLst>
                                              <p:attrName>style.visibility</p:attrName>
                                            </p:attrNameLst>
                                          </p:cBhvr>
                                          <p:to>
                                            <p:strVal val="visible"/>
                                          </p:to>
                                        </p:set>
                                        <p:anim calcmode="lin" valueType="num">
                                          <p:cBhvr additive="base">
                                            <p:cTn id="28" dur="500" fill="hold"/>
                                            <p:tgtEl>
                                              <p:spTgt spid="85"/>
                                            </p:tgtEl>
                                            <p:attrNameLst>
                                              <p:attrName>ppt_x</p:attrName>
                                            </p:attrNameLst>
                                          </p:cBhvr>
                                          <p:tavLst>
                                            <p:tav tm="0">
                                              <p:val>
                                                <p:strVal val="1+#ppt_w/2"/>
                                              </p:val>
                                            </p:tav>
                                            <p:tav tm="100000">
                                              <p:val>
                                                <p:strVal val="#ppt_x"/>
                                              </p:val>
                                            </p:tav>
                                          </p:tavLst>
                                        </p:anim>
                                        <p:anim calcmode="lin" valueType="num">
                                          <p:cBhvr additive="base">
                                            <p:cTn id="29" dur="500" fill="hold"/>
                                            <p:tgtEl>
                                              <p:spTgt spid="85"/>
                                            </p:tgtEl>
                                            <p:attrNameLst>
                                              <p:attrName>ppt_y</p:attrName>
                                            </p:attrNameLst>
                                          </p:cBhvr>
                                          <p:tavLst>
                                            <p:tav tm="0">
                                              <p:val>
                                                <p:strVal val="0-#ppt_h/2"/>
                                              </p:val>
                                            </p:tav>
                                            <p:tav tm="100000">
                                              <p:val>
                                                <p:strVal val="#ppt_y"/>
                                              </p:val>
                                            </p:tav>
                                          </p:tavLst>
                                        </p:anim>
                                      </p:childTnLst>
                                    </p:cTn>
                                  </p:par>
                                  <p:par>
                                    <p:cTn id="30" presetID="2" presetClass="entr" presetSubtype="3" accel="90000" fill="hold" nodeType="withEffect">
                                      <p:stCondLst>
                                        <p:cond delay="300"/>
                                      </p:stCondLst>
                                      <p:childTnLst>
                                        <p:set>
                                          <p:cBhvr>
                                            <p:cTn id="31" dur="1" fill="hold">
                                              <p:stCondLst>
                                                <p:cond delay="0"/>
                                              </p:stCondLst>
                                            </p:cTn>
                                            <p:tgtEl>
                                              <p:spTgt spid="77"/>
                                            </p:tgtEl>
                                            <p:attrNameLst>
                                              <p:attrName>style.visibility</p:attrName>
                                            </p:attrNameLst>
                                          </p:cBhvr>
                                          <p:to>
                                            <p:strVal val="visible"/>
                                          </p:to>
                                        </p:set>
                                        <p:anim calcmode="lin" valueType="num">
                                          <p:cBhvr additive="base">
                                            <p:cTn id="32" dur="500" fill="hold"/>
                                            <p:tgtEl>
                                              <p:spTgt spid="77"/>
                                            </p:tgtEl>
                                            <p:attrNameLst>
                                              <p:attrName>ppt_x</p:attrName>
                                            </p:attrNameLst>
                                          </p:cBhvr>
                                          <p:tavLst>
                                            <p:tav tm="0">
                                              <p:val>
                                                <p:strVal val="1+#ppt_w/2"/>
                                              </p:val>
                                            </p:tav>
                                            <p:tav tm="100000">
                                              <p:val>
                                                <p:strVal val="#ppt_x"/>
                                              </p:val>
                                            </p:tav>
                                          </p:tavLst>
                                        </p:anim>
                                        <p:anim calcmode="lin" valueType="num">
                                          <p:cBhvr additive="base">
                                            <p:cTn id="33" dur="500" fill="hold"/>
                                            <p:tgtEl>
                                              <p:spTgt spid="77"/>
                                            </p:tgtEl>
                                            <p:attrNameLst>
                                              <p:attrName>ppt_y</p:attrName>
                                            </p:attrNameLst>
                                          </p:cBhvr>
                                          <p:tavLst>
                                            <p:tav tm="0">
                                              <p:val>
                                                <p:strVal val="0-#ppt_h/2"/>
                                              </p:val>
                                            </p:tav>
                                            <p:tav tm="100000">
                                              <p:val>
                                                <p:strVal val="#ppt_y"/>
                                              </p:val>
                                            </p:tav>
                                          </p:tavLst>
                                        </p:anim>
                                      </p:childTnLst>
                                    </p:cTn>
                                  </p:par>
                                  <p:par>
                                    <p:cTn id="34" presetID="2" presetClass="entr" presetSubtype="3" accel="90000" fill="hold" nodeType="withEffect">
                                      <p:stCondLst>
                                        <p:cond delay="600"/>
                                      </p:stCondLst>
                                      <p:childTnLst>
                                        <p:set>
                                          <p:cBhvr>
                                            <p:cTn id="35" dur="1" fill="hold">
                                              <p:stCondLst>
                                                <p:cond delay="0"/>
                                              </p:stCondLst>
                                            </p:cTn>
                                            <p:tgtEl>
                                              <p:spTgt spid="80"/>
                                            </p:tgtEl>
                                            <p:attrNameLst>
                                              <p:attrName>style.visibility</p:attrName>
                                            </p:attrNameLst>
                                          </p:cBhvr>
                                          <p:to>
                                            <p:strVal val="visible"/>
                                          </p:to>
                                        </p:set>
                                        <p:anim calcmode="lin" valueType="num">
                                          <p:cBhvr additive="base">
                                            <p:cTn id="36" dur="500" fill="hold"/>
                                            <p:tgtEl>
                                              <p:spTgt spid="80"/>
                                            </p:tgtEl>
                                            <p:attrNameLst>
                                              <p:attrName>ppt_x</p:attrName>
                                            </p:attrNameLst>
                                          </p:cBhvr>
                                          <p:tavLst>
                                            <p:tav tm="0">
                                              <p:val>
                                                <p:strVal val="1+#ppt_w/2"/>
                                              </p:val>
                                            </p:tav>
                                            <p:tav tm="100000">
                                              <p:val>
                                                <p:strVal val="#ppt_x"/>
                                              </p:val>
                                            </p:tav>
                                          </p:tavLst>
                                        </p:anim>
                                        <p:anim calcmode="lin" valueType="num">
                                          <p:cBhvr additive="base">
                                            <p:cTn id="37" dur="500" fill="hold"/>
                                            <p:tgtEl>
                                              <p:spTgt spid="80"/>
                                            </p:tgtEl>
                                            <p:attrNameLst>
                                              <p:attrName>ppt_y</p:attrName>
                                            </p:attrNameLst>
                                          </p:cBhvr>
                                          <p:tavLst>
                                            <p:tav tm="0">
                                              <p:val>
                                                <p:strVal val="0-#ppt_h/2"/>
                                              </p:val>
                                            </p:tav>
                                            <p:tav tm="100000">
                                              <p:val>
                                                <p:strVal val="#ppt_y"/>
                                              </p:val>
                                            </p:tav>
                                          </p:tavLst>
                                        </p:anim>
                                      </p:childTnLst>
                                    </p:cTn>
                                  </p:par>
                                  <p:par>
                                    <p:cTn id="38" presetID="2" presetClass="entr" presetSubtype="3" accel="90000" fill="hold" nodeType="withEffect">
                                      <p:stCondLst>
                                        <p:cond delay="900"/>
                                      </p:stCondLst>
                                      <p:childTnLst>
                                        <p:set>
                                          <p:cBhvr>
                                            <p:cTn id="39" dur="1" fill="hold">
                                              <p:stCondLst>
                                                <p:cond delay="0"/>
                                              </p:stCondLst>
                                            </p:cTn>
                                            <p:tgtEl>
                                              <p:spTgt spid="88"/>
                                            </p:tgtEl>
                                            <p:attrNameLst>
                                              <p:attrName>style.visibility</p:attrName>
                                            </p:attrNameLst>
                                          </p:cBhvr>
                                          <p:to>
                                            <p:strVal val="visible"/>
                                          </p:to>
                                        </p:set>
                                        <p:anim calcmode="lin" valueType="num">
                                          <p:cBhvr additive="base">
                                            <p:cTn id="40" dur="500" fill="hold"/>
                                            <p:tgtEl>
                                              <p:spTgt spid="88"/>
                                            </p:tgtEl>
                                            <p:attrNameLst>
                                              <p:attrName>ppt_x</p:attrName>
                                            </p:attrNameLst>
                                          </p:cBhvr>
                                          <p:tavLst>
                                            <p:tav tm="0">
                                              <p:val>
                                                <p:strVal val="1+#ppt_w/2"/>
                                              </p:val>
                                            </p:tav>
                                            <p:tav tm="100000">
                                              <p:val>
                                                <p:strVal val="#ppt_x"/>
                                              </p:val>
                                            </p:tav>
                                          </p:tavLst>
                                        </p:anim>
                                        <p:anim calcmode="lin" valueType="num">
                                          <p:cBhvr additive="base">
                                            <p:cTn id="41" dur="500" fill="hold"/>
                                            <p:tgtEl>
                                              <p:spTgt spid="88"/>
                                            </p:tgtEl>
                                            <p:attrNameLst>
                                              <p:attrName>ppt_y</p:attrName>
                                            </p:attrNameLst>
                                          </p:cBhvr>
                                          <p:tavLst>
                                            <p:tav tm="0">
                                              <p:val>
                                                <p:strVal val="0-#ppt_h/2"/>
                                              </p:val>
                                            </p:tav>
                                            <p:tav tm="100000">
                                              <p:val>
                                                <p:strVal val="#ppt_y"/>
                                              </p:val>
                                            </p:tav>
                                          </p:tavLst>
                                        </p:anim>
                                      </p:childTnLst>
                                    </p:cTn>
                                  </p:par>
                                </p:childTnLst>
                              </p:cTn>
                            </p:par>
                            <p:par>
                              <p:cTn id="42" fill="hold">
                                <p:stCondLst>
                                  <p:cond delay="1000"/>
                                </p:stCondLst>
                                <p:childTnLst>
                                  <p:par>
                                    <p:cTn id="43" presetID="23" presetClass="entr" presetSubtype="16" fill="hold" nodeType="afterEffect">
                                      <p:stCondLst>
                                        <p:cond delay="0"/>
                                      </p:stCondLst>
                                      <p:childTnLst>
                                        <p:set>
                                          <p:cBhvr>
                                            <p:cTn id="44" dur="1" fill="hold">
                                              <p:stCondLst>
                                                <p:cond delay="0"/>
                                              </p:stCondLst>
                                            </p:cTn>
                                            <p:tgtEl>
                                              <p:spTgt spid="50"/>
                                            </p:tgtEl>
                                            <p:attrNameLst>
                                              <p:attrName>style.visibility</p:attrName>
                                            </p:attrNameLst>
                                          </p:cBhvr>
                                          <p:to>
                                            <p:strVal val="visible"/>
                                          </p:to>
                                        </p:set>
                                        <p:anim calcmode="lin" valueType="num">
                                          <p:cBhvr>
                                            <p:cTn id="45" dur="500" fill="hold"/>
                                            <p:tgtEl>
                                              <p:spTgt spid="50"/>
                                            </p:tgtEl>
                                            <p:attrNameLst>
                                              <p:attrName>ppt_w</p:attrName>
                                            </p:attrNameLst>
                                          </p:cBhvr>
                                          <p:tavLst>
                                            <p:tav tm="0">
                                              <p:val>
                                                <p:fltVal val="0"/>
                                              </p:val>
                                            </p:tav>
                                            <p:tav tm="100000">
                                              <p:val>
                                                <p:strVal val="#ppt_w"/>
                                              </p:val>
                                            </p:tav>
                                          </p:tavLst>
                                        </p:anim>
                                        <p:anim calcmode="lin" valueType="num">
                                          <p:cBhvr>
                                            <p:cTn id="46" dur="500" fill="hold"/>
                                            <p:tgtEl>
                                              <p:spTgt spid="50"/>
                                            </p:tgtEl>
                                            <p:attrNameLst>
                                              <p:attrName>ppt_h</p:attrName>
                                            </p:attrNameLst>
                                          </p:cBhvr>
                                          <p:tavLst>
                                            <p:tav tm="0">
                                              <p:val>
                                                <p:fltVal val="0"/>
                                              </p:val>
                                            </p:tav>
                                            <p:tav tm="100000">
                                              <p:val>
                                                <p:strVal val="#ppt_h"/>
                                              </p:val>
                                            </p:tav>
                                          </p:tavLst>
                                        </p:anim>
                                      </p:childTnLst>
                                    </p:cTn>
                                  </p:par>
                                  <p:par>
                                    <p:cTn id="47" presetID="10" presetClass="entr" presetSubtype="0" fill="hold" grpId="0" nodeType="withEffect">
                                      <p:stCondLst>
                                        <p:cond delay="20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900"/>
                                            <p:tgtEl>
                                              <p:spTgt spid="49"/>
                                            </p:tgtEl>
                                          </p:cBhvr>
                                        </p:animEffect>
                                      </p:childTnLst>
                                    </p:cTn>
                                  </p:par>
                                </p:childTnLst>
                              </p:cTn>
                            </p:par>
                            <p:par>
                              <p:cTn id="50" fill="hold">
                                <p:stCondLst>
                                  <p:cond delay="1500"/>
                                </p:stCondLst>
                                <p:childTnLst>
                                  <p:par>
                                    <p:cTn id="51" presetID="47" presetClass="entr" presetSubtype="0" fill="hold" grpId="0" nodeType="afterEffect">
                                      <p:stCondLst>
                                        <p:cond delay="0"/>
                                      </p:stCondLst>
                                      <p:childTnLst>
                                        <p:set>
                                          <p:cBhvr>
                                            <p:cTn id="52" dur="1" fill="hold">
                                              <p:stCondLst>
                                                <p:cond delay="0"/>
                                              </p:stCondLst>
                                            </p:cTn>
                                            <p:tgtEl>
                                              <p:spTgt spid="76"/>
                                            </p:tgtEl>
                                            <p:attrNameLst>
                                              <p:attrName>style.visibility</p:attrName>
                                            </p:attrNameLst>
                                          </p:cBhvr>
                                          <p:to>
                                            <p:strVal val="visible"/>
                                          </p:to>
                                        </p:set>
                                        <p:animEffect transition="in" filter="fade">
                                          <p:cBhvr>
                                            <p:cTn id="53" dur="500"/>
                                            <p:tgtEl>
                                              <p:spTgt spid="76"/>
                                            </p:tgtEl>
                                          </p:cBhvr>
                                        </p:animEffect>
                                        <p:anim calcmode="lin" valueType="num">
                                          <p:cBhvr>
                                            <p:cTn id="54" dur="500" fill="hold"/>
                                            <p:tgtEl>
                                              <p:spTgt spid="76"/>
                                            </p:tgtEl>
                                            <p:attrNameLst>
                                              <p:attrName>ppt_x</p:attrName>
                                            </p:attrNameLst>
                                          </p:cBhvr>
                                          <p:tavLst>
                                            <p:tav tm="0">
                                              <p:val>
                                                <p:strVal val="#ppt_x"/>
                                              </p:val>
                                            </p:tav>
                                            <p:tav tm="100000">
                                              <p:val>
                                                <p:strVal val="#ppt_x"/>
                                              </p:val>
                                            </p:tav>
                                          </p:tavLst>
                                        </p:anim>
                                        <p:anim calcmode="lin" valueType="num">
                                          <p:cBhvr>
                                            <p:cTn id="55" dur="500" fill="hold"/>
                                            <p:tgtEl>
                                              <p:spTgt spid="76"/>
                                            </p:tgtEl>
                                            <p:attrNameLst>
                                              <p:attrName>ppt_y</p:attrName>
                                            </p:attrNameLst>
                                          </p:cBhvr>
                                          <p:tavLst>
                                            <p:tav tm="0">
                                              <p:val>
                                                <p:strVal val="#ppt_y-.1"/>
                                              </p:val>
                                            </p:tav>
                                            <p:tav tm="100000">
                                              <p:val>
                                                <p:strVal val="#ppt_y"/>
                                              </p:val>
                                            </p:tav>
                                          </p:tavLst>
                                        </p:anim>
                                      </p:childTnLst>
                                    </p:cTn>
                                  </p:par>
                                  <p:par>
                                    <p:cTn id="56" presetID="12" presetClass="entr" presetSubtype="8" fill="hold" grpId="0" nodeType="withEffect">
                                      <p:stCondLst>
                                        <p:cond delay="0"/>
                                      </p:stCondLst>
                                      <p:iterate type="lt">
                                        <p:tmPct val="1000"/>
                                      </p:iterate>
                                      <p:childTnLst>
                                        <p:set>
                                          <p:cBhvr>
                                            <p:cTn id="57" dur="1" fill="hold">
                                              <p:stCondLst>
                                                <p:cond delay="0"/>
                                              </p:stCondLst>
                                            </p:cTn>
                                            <p:tgtEl>
                                              <p:spTgt spid="36"/>
                                            </p:tgtEl>
                                            <p:attrNameLst>
                                              <p:attrName>style.visibility</p:attrName>
                                            </p:attrNameLst>
                                          </p:cBhvr>
                                          <p:to>
                                            <p:strVal val="visible"/>
                                          </p:to>
                                        </p:set>
                                        <p:anim calcmode="lin" valueType="num">
                                          <p:cBhvr additive="base">
                                            <p:cTn id="58" dur="500"/>
                                            <p:tgtEl>
                                              <p:spTgt spid="36"/>
                                            </p:tgtEl>
                                            <p:attrNameLst>
                                              <p:attrName>ppt_x</p:attrName>
                                            </p:attrNameLst>
                                          </p:cBhvr>
                                          <p:tavLst>
                                            <p:tav tm="0">
                                              <p:val>
                                                <p:strVal val="#ppt_x-#ppt_w*1.125000"/>
                                              </p:val>
                                            </p:tav>
                                            <p:tav tm="100000">
                                              <p:val>
                                                <p:strVal val="#ppt_x"/>
                                              </p:val>
                                            </p:tav>
                                          </p:tavLst>
                                        </p:anim>
                                        <p:animEffect transition="in" filter="wipe(right)">
                                          <p:cBhvr>
                                            <p:cTn id="59" dur="500"/>
                                            <p:tgtEl>
                                              <p:spTgt spid="36"/>
                                            </p:tgtEl>
                                          </p:cBhvr>
                                        </p:animEffect>
                                      </p:childTnLst>
                                    </p:cTn>
                                  </p:par>
                                </p:childTnLst>
                              </p:cTn>
                            </p:par>
                            <p:par>
                              <p:cTn id="60" fill="hold">
                                <p:stCondLst>
                                  <p:cond delay="3029"/>
                                </p:stCondLst>
                                <p:childTnLst>
                                  <p:par>
                                    <p:cTn id="61" presetID="2" presetClass="entr" presetSubtype="4" fill="hold" grpId="0" nodeType="afterEffect">
                                      <p:stCondLst>
                                        <p:cond delay="0"/>
                                      </p:stCondLst>
                                      <p:childTnLst>
                                        <p:set>
                                          <p:cBhvr>
                                            <p:cTn id="62" dur="1" fill="hold">
                                              <p:stCondLst>
                                                <p:cond delay="0"/>
                                              </p:stCondLst>
                                            </p:cTn>
                                            <p:tgtEl>
                                              <p:spTgt spid="37"/>
                                            </p:tgtEl>
                                            <p:attrNameLst>
                                              <p:attrName>style.visibility</p:attrName>
                                            </p:attrNameLst>
                                          </p:cBhvr>
                                          <p:to>
                                            <p:strVal val="visible"/>
                                          </p:to>
                                        </p:set>
                                        <p:anim calcmode="lin" valueType="num">
                                          <p:cBhvr additive="base">
                                            <p:cTn id="63" dur="500" fill="hold"/>
                                            <p:tgtEl>
                                              <p:spTgt spid="37"/>
                                            </p:tgtEl>
                                            <p:attrNameLst>
                                              <p:attrName>ppt_x</p:attrName>
                                            </p:attrNameLst>
                                          </p:cBhvr>
                                          <p:tavLst>
                                            <p:tav tm="0">
                                              <p:val>
                                                <p:strVal val="#ppt_x"/>
                                              </p:val>
                                            </p:tav>
                                            <p:tav tm="100000">
                                              <p:val>
                                                <p:strVal val="#ppt_x"/>
                                              </p:val>
                                            </p:tav>
                                          </p:tavLst>
                                        </p:anim>
                                        <p:anim calcmode="lin" valueType="num">
                                          <p:cBhvr additive="base">
                                            <p:cTn id="64" dur="500" fill="hold"/>
                                            <p:tgtEl>
                                              <p:spTgt spid="3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20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500" fill="hold"/>
                                            <p:tgtEl>
                                              <p:spTgt spid="41"/>
                                            </p:tgtEl>
                                            <p:attrNameLst>
                                              <p:attrName>ppt_x</p:attrName>
                                            </p:attrNameLst>
                                          </p:cBhvr>
                                          <p:tavLst>
                                            <p:tav tm="0">
                                              <p:val>
                                                <p:strVal val="#ppt_x"/>
                                              </p:val>
                                            </p:tav>
                                            <p:tav tm="100000">
                                              <p:val>
                                                <p:strVal val="#ppt_x"/>
                                              </p:val>
                                            </p:tav>
                                          </p:tavLst>
                                        </p:anim>
                                        <p:anim calcmode="lin" valueType="num">
                                          <p:cBhvr additive="base">
                                            <p:cTn id="68" dur="500" fill="hold"/>
                                            <p:tgtEl>
                                              <p:spTgt spid="4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400"/>
                                      </p:stCondLst>
                                      <p:childTnLst>
                                        <p:set>
                                          <p:cBhvr>
                                            <p:cTn id="70" dur="1" fill="hold">
                                              <p:stCondLst>
                                                <p:cond delay="0"/>
                                              </p:stCondLst>
                                            </p:cTn>
                                            <p:tgtEl>
                                              <p:spTgt spid="42"/>
                                            </p:tgtEl>
                                            <p:attrNameLst>
                                              <p:attrName>style.visibility</p:attrName>
                                            </p:attrNameLst>
                                          </p:cBhvr>
                                          <p:to>
                                            <p:strVal val="visible"/>
                                          </p:to>
                                        </p:set>
                                        <p:anim calcmode="lin" valueType="num">
                                          <p:cBhvr additive="base">
                                            <p:cTn id="71" dur="500" fill="hold"/>
                                            <p:tgtEl>
                                              <p:spTgt spid="42"/>
                                            </p:tgtEl>
                                            <p:attrNameLst>
                                              <p:attrName>ppt_x</p:attrName>
                                            </p:attrNameLst>
                                          </p:cBhvr>
                                          <p:tavLst>
                                            <p:tav tm="0">
                                              <p:val>
                                                <p:strVal val="#ppt_x"/>
                                              </p:val>
                                            </p:tav>
                                            <p:tav tm="100000">
                                              <p:val>
                                                <p:strVal val="#ppt_x"/>
                                              </p:val>
                                            </p:tav>
                                          </p:tavLst>
                                        </p:anim>
                                        <p:anim calcmode="lin" valueType="num">
                                          <p:cBhvr additive="base">
                                            <p:cTn id="72" dur="500" fill="hold"/>
                                            <p:tgtEl>
                                              <p:spTgt spid="4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600"/>
                                      </p:stCondLst>
                                      <p:childTnLst>
                                        <p:set>
                                          <p:cBhvr>
                                            <p:cTn id="74" dur="1" fill="hold">
                                              <p:stCondLst>
                                                <p:cond delay="0"/>
                                              </p:stCondLst>
                                            </p:cTn>
                                            <p:tgtEl>
                                              <p:spTgt spid="43"/>
                                            </p:tgtEl>
                                            <p:attrNameLst>
                                              <p:attrName>style.visibility</p:attrName>
                                            </p:attrNameLst>
                                          </p:cBhvr>
                                          <p:to>
                                            <p:strVal val="visible"/>
                                          </p:to>
                                        </p:set>
                                        <p:anim calcmode="lin" valueType="num">
                                          <p:cBhvr additive="base">
                                            <p:cTn id="75" dur="500" fill="hold"/>
                                            <p:tgtEl>
                                              <p:spTgt spid="43"/>
                                            </p:tgtEl>
                                            <p:attrNameLst>
                                              <p:attrName>ppt_x</p:attrName>
                                            </p:attrNameLst>
                                          </p:cBhvr>
                                          <p:tavLst>
                                            <p:tav tm="0">
                                              <p:val>
                                                <p:strVal val="#ppt_x"/>
                                              </p:val>
                                            </p:tav>
                                            <p:tav tm="100000">
                                              <p:val>
                                                <p:strVal val="#ppt_x"/>
                                              </p:val>
                                            </p:tav>
                                          </p:tavLst>
                                        </p:anim>
                                        <p:anim calcmode="lin" valueType="num">
                                          <p:cBhvr additive="base">
                                            <p:cTn id="76" dur="500" fill="hold"/>
                                            <p:tgtEl>
                                              <p:spTgt spid="4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800"/>
                                      </p:stCondLst>
                                      <p:childTnLst>
                                        <p:set>
                                          <p:cBhvr>
                                            <p:cTn id="78" dur="1" fill="hold">
                                              <p:stCondLst>
                                                <p:cond delay="0"/>
                                              </p:stCondLst>
                                            </p:cTn>
                                            <p:tgtEl>
                                              <p:spTgt spid="44"/>
                                            </p:tgtEl>
                                            <p:attrNameLst>
                                              <p:attrName>style.visibility</p:attrName>
                                            </p:attrNameLst>
                                          </p:cBhvr>
                                          <p:to>
                                            <p:strVal val="visible"/>
                                          </p:to>
                                        </p:set>
                                        <p:anim calcmode="lin" valueType="num">
                                          <p:cBhvr additive="base">
                                            <p:cTn id="79" dur="500" fill="hold"/>
                                            <p:tgtEl>
                                              <p:spTgt spid="44"/>
                                            </p:tgtEl>
                                            <p:attrNameLst>
                                              <p:attrName>ppt_x</p:attrName>
                                            </p:attrNameLst>
                                          </p:cBhvr>
                                          <p:tavLst>
                                            <p:tav tm="0">
                                              <p:val>
                                                <p:strVal val="#ppt_x"/>
                                              </p:val>
                                            </p:tav>
                                            <p:tav tm="100000">
                                              <p:val>
                                                <p:strVal val="#ppt_x"/>
                                              </p:val>
                                            </p:tav>
                                          </p:tavLst>
                                        </p:anim>
                                        <p:anim calcmode="lin" valueType="num">
                                          <p:cBhvr additive="base">
                                            <p:cTn id="80" dur="500" fill="hold"/>
                                            <p:tgtEl>
                                              <p:spTgt spid="4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1000"/>
                                      </p:stCondLst>
                                      <p:childTnLst>
                                        <p:set>
                                          <p:cBhvr>
                                            <p:cTn id="82" dur="1" fill="hold">
                                              <p:stCondLst>
                                                <p:cond delay="0"/>
                                              </p:stCondLst>
                                            </p:cTn>
                                            <p:tgtEl>
                                              <p:spTgt spid="45"/>
                                            </p:tgtEl>
                                            <p:attrNameLst>
                                              <p:attrName>style.visibility</p:attrName>
                                            </p:attrNameLst>
                                          </p:cBhvr>
                                          <p:to>
                                            <p:strVal val="visible"/>
                                          </p:to>
                                        </p:set>
                                        <p:anim calcmode="lin" valueType="num">
                                          <p:cBhvr additive="base">
                                            <p:cTn id="83" dur="500" fill="hold"/>
                                            <p:tgtEl>
                                              <p:spTgt spid="45"/>
                                            </p:tgtEl>
                                            <p:attrNameLst>
                                              <p:attrName>ppt_x</p:attrName>
                                            </p:attrNameLst>
                                          </p:cBhvr>
                                          <p:tavLst>
                                            <p:tav tm="0">
                                              <p:val>
                                                <p:strVal val="#ppt_x"/>
                                              </p:val>
                                            </p:tav>
                                            <p:tav tm="100000">
                                              <p:val>
                                                <p:strVal val="#ppt_x"/>
                                              </p:val>
                                            </p:tav>
                                          </p:tavLst>
                                        </p:anim>
                                        <p:anim calcmode="lin" valueType="num">
                                          <p:cBhvr additive="base">
                                            <p:cTn id="84" dur="500" fill="hold"/>
                                            <p:tgtEl>
                                              <p:spTgt spid="45"/>
                                            </p:tgtEl>
                                            <p:attrNameLst>
                                              <p:attrName>ppt_y</p:attrName>
                                            </p:attrNameLst>
                                          </p:cBhvr>
                                          <p:tavLst>
                                            <p:tav tm="0">
                                              <p:val>
                                                <p:strVal val="1+#ppt_h/2"/>
                                              </p:val>
                                            </p:tav>
                                            <p:tav tm="100000">
                                              <p:val>
                                                <p:strVal val="#ppt_y"/>
                                              </p:val>
                                            </p:tav>
                                          </p:tavLst>
                                        </p:anim>
                                      </p:childTnLst>
                                    </p:cTn>
                                  </p:par>
                                </p:childTnLst>
                              </p:cTn>
                            </p:par>
                            <p:par>
                              <p:cTn id="85" fill="hold">
                                <p:stCondLst>
                                  <p:cond delay="3529"/>
                                </p:stCondLst>
                                <p:childTnLst>
                                  <p:par>
                                    <p:cTn id="86" presetID="10" presetClass="entr" presetSubtype="0" fill="hold" grpId="0" nodeType="afterEffect">
                                      <p:stCondLst>
                                        <p:cond delay="0"/>
                                      </p:stCondLst>
                                      <p:childTnLst>
                                        <p:set>
                                          <p:cBhvr>
                                            <p:cTn id="87" dur="1" fill="hold">
                                              <p:stCondLst>
                                                <p:cond delay="0"/>
                                              </p:stCondLst>
                                            </p:cTn>
                                            <p:tgtEl>
                                              <p:spTgt spid="91"/>
                                            </p:tgtEl>
                                            <p:attrNameLst>
                                              <p:attrName>style.visibility</p:attrName>
                                            </p:attrNameLst>
                                          </p:cBhvr>
                                          <p:to>
                                            <p:strVal val="visible"/>
                                          </p:to>
                                        </p:set>
                                        <p:animEffect transition="in" filter="fade">
                                          <p:cBhvr>
                                            <p:cTn id="88"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p:bldP spid="37" grpId="0"/>
          <p:bldP spid="41" grpId="0"/>
          <p:bldP spid="42" grpId="0"/>
          <p:bldP spid="43" grpId="0"/>
          <p:bldP spid="44" grpId="0"/>
          <p:bldP spid="45" grpId="0"/>
          <p:bldP spid="49" grpId="0" animBg="1"/>
          <p:bldP spid="76" grpId="0"/>
          <p:bldP spid="91"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直接连接符 63"/>
          <p:cNvCxnSpPr/>
          <p:nvPr/>
        </p:nvCxnSpPr>
        <p:spPr>
          <a:xfrm flipV="1">
            <a:off x="2701998" y="0"/>
            <a:ext cx="0" cy="7921625"/>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8" name="组合 47"/>
          <p:cNvGrpSpPr/>
          <p:nvPr/>
        </p:nvGrpSpPr>
        <p:grpSpPr>
          <a:xfrm>
            <a:off x="1309766" y="2325250"/>
            <a:ext cx="2784464" cy="2784464"/>
            <a:chOff x="12529169" y="3967390"/>
            <a:chExt cx="1680496" cy="1680496"/>
          </a:xfrm>
        </p:grpSpPr>
        <p:grpSp>
          <p:nvGrpSpPr>
            <p:cNvPr id="49" name="组合 48"/>
            <p:cNvGrpSpPr/>
            <p:nvPr/>
          </p:nvGrpSpPr>
          <p:grpSpPr>
            <a:xfrm>
              <a:off x="12529169" y="3967390"/>
              <a:ext cx="1680496" cy="1680496"/>
              <a:chOff x="10515120" y="1090158"/>
              <a:chExt cx="1680496" cy="1680496"/>
            </a:xfrm>
          </p:grpSpPr>
          <p:sp>
            <p:nvSpPr>
              <p:cNvPr id="51" name="椭圆 50"/>
              <p:cNvSpPr/>
              <p:nvPr/>
            </p:nvSpPr>
            <p:spPr>
              <a:xfrm>
                <a:off x="10515120" y="1090158"/>
                <a:ext cx="1680496" cy="1680496"/>
              </a:xfrm>
              <a:prstGeom prst="ellipse">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p>
            </p:txBody>
          </p:sp>
          <p:sp>
            <p:nvSpPr>
              <p:cNvPr id="52" name="椭圆 51"/>
              <p:cNvSpPr/>
              <p:nvPr/>
            </p:nvSpPr>
            <p:spPr>
              <a:xfrm>
                <a:off x="10672509" y="1247547"/>
                <a:ext cx="1365718" cy="1365718"/>
              </a:xfrm>
              <a:prstGeom prst="ellipse">
                <a:avLst/>
              </a:prstGeom>
              <a:gradFill>
                <a:gsLst>
                  <a:gs pos="0">
                    <a:schemeClr val="accent1"/>
                  </a:gs>
                  <a:gs pos="49600">
                    <a:srgbClr val="7EB18D"/>
                  </a:gs>
                  <a:gs pos="100000">
                    <a:srgbClr val="FFB329"/>
                  </a:gs>
                </a:gsLst>
                <a:lin ang="7530000" scaled="0"/>
              </a:gradFill>
              <a:ln w="7938" cap="flat">
                <a:noFill/>
                <a:prstDash val="solid"/>
                <a:miter lim="800000"/>
              </a:ln>
              <a:effectLst/>
            </p:spPr>
            <p:txBody>
              <a:bodyPr vert="horz" wrap="square" lIns="91440" tIns="45720" rIns="91440" bIns="45720" numCol="1" anchor="t" anchorCtr="0" compatLnSpc="1"/>
              <a:lstStyle/>
              <a:p>
                <a:endParaRPr lang="zh-CN" altLang="en-US">
                  <a:solidFill>
                    <a:schemeClr val="tx1"/>
                  </a:solidFill>
                </a:endParaRPr>
              </a:p>
            </p:txBody>
          </p:sp>
        </p:grpSp>
        <p:sp>
          <p:nvSpPr>
            <p:cNvPr id="50" name="TextBox 49"/>
            <p:cNvSpPr txBox="1"/>
            <p:nvPr/>
          </p:nvSpPr>
          <p:spPr>
            <a:xfrm>
              <a:off x="12884843" y="4542717"/>
              <a:ext cx="1010287" cy="557254"/>
            </a:xfrm>
            <a:prstGeom prst="rect">
              <a:avLst/>
            </a:prstGeom>
            <a:noFill/>
          </p:spPr>
          <p:txBody>
            <a:bodyPr wrap="square" rtlCol="0">
              <a:spAutoFit/>
            </a:bodyPr>
            <a:lstStyle/>
            <a:p>
              <a:r>
                <a:rPr lang="zh-CN" altLang="en-US" sz="5400" dirty="0" smtClean="0">
                  <a:solidFill>
                    <a:schemeClr val="bg1"/>
                  </a:solidFill>
                  <a:latin typeface="+mj-ea"/>
                </a:rPr>
                <a:t>目录</a:t>
              </a:r>
              <a:endParaRPr lang="zh-CN" altLang="en-US" sz="5400" dirty="0">
                <a:solidFill>
                  <a:schemeClr val="bg1"/>
                </a:solidFill>
                <a:latin typeface="+mj-ea"/>
              </a:endParaRPr>
            </a:p>
          </p:txBody>
        </p:sp>
      </p:grpSp>
      <p:grpSp>
        <p:nvGrpSpPr>
          <p:cNvPr id="57" name="组合 56"/>
          <p:cNvGrpSpPr/>
          <p:nvPr/>
        </p:nvGrpSpPr>
        <p:grpSpPr>
          <a:xfrm>
            <a:off x="2482194" y="6498522"/>
            <a:ext cx="439608" cy="439608"/>
            <a:chOff x="10515120" y="1090158"/>
            <a:chExt cx="1680496" cy="1680496"/>
          </a:xfrm>
        </p:grpSpPr>
        <p:sp>
          <p:nvSpPr>
            <p:cNvPr id="59" name="椭圆 58"/>
            <p:cNvSpPr/>
            <p:nvPr/>
          </p:nvSpPr>
          <p:spPr>
            <a:xfrm>
              <a:off x="10515120" y="1090158"/>
              <a:ext cx="1680496" cy="1680496"/>
            </a:xfrm>
            <a:prstGeom prst="ellipse">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p>
          </p:txBody>
        </p:sp>
        <p:sp>
          <p:nvSpPr>
            <p:cNvPr id="60" name="椭圆 59"/>
            <p:cNvSpPr/>
            <p:nvPr/>
          </p:nvSpPr>
          <p:spPr>
            <a:xfrm>
              <a:off x="10650383" y="1225421"/>
              <a:ext cx="1409970" cy="1409970"/>
            </a:xfrm>
            <a:prstGeom prst="ellipse">
              <a:avLst/>
            </a:prstGeom>
            <a:solidFill>
              <a:schemeClr val="accent2"/>
            </a:solidFill>
            <a:ln w="7938" cap="flat">
              <a:noFill/>
              <a:prstDash val="solid"/>
              <a:miter lim="800000"/>
            </a:ln>
            <a:effectLst/>
          </p:spPr>
          <p:txBody>
            <a:bodyPr vert="horz" wrap="square" lIns="91440" tIns="45720" rIns="91440" bIns="45720" numCol="1" anchor="t" anchorCtr="0" compatLnSpc="1"/>
            <a:lstStyle/>
            <a:p>
              <a:endParaRPr lang="zh-CN" altLang="en-US">
                <a:solidFill>
                  <a:schemeClr val="tx1"/>
                </a:solidFill>
              </a:endParaRPr>
            </a:p>
          </p:txBody>
        </p:sp>
      </p:grpSp>
      <p:grpSp>
        <p:nvGrpSpPr>
          <p:cNvPr id="61" name="组合 60"/>
          <p:cNvGrpSpPr/>
          <p:nvPr/>
        </p:nvGrpSpPr>
        <p:grpSpPr>
          <a:xfrm>
            <a:off x="2482194" y="976880"/>
            <a:ext cx="439608" cy="439608"/>
            <a:chOff x="10515120" y="1090158"/>
            <a:chExt cx="1680496" cy="1680496"/>
          </a:xfrm>
        </p:grpSpPr>
        <p:sp>
          <p:nvSpPr>
            <p:cNvPr id="62" name="椭圆 61"/>
            <p:cNvSpPr/>
            <p:nvPr/>
          </p:nvSpPr>
          <p:spPr>
            <a:xfrm>
              <a:off x="10515120" y="1090158"/>
              <a:ext cx="1680496" cy="1680496"/>
            </a:xfrm>
            <a:prstGeom prst="ellipse">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p>
          </p:txBody>
        </p:sp>
        <p:sp>
          <p:nvSpPr>
            <p:cNvPr id="63" name="椭圆 62"/>
            <p:cNvSpPr/>
            <p:nvPr/>
          </p:nvSpPr>
          <p:spPr>
            <a:xfrm>
              <a:off x="10650383" y="1225421"/>
              <a:ext cx="1409970" cy="1409970"/>
            </a:xfrm>
            <a:prstGeom prst="ellipse">
              <a:avLst/>
            </a:prstGeom>
            <a:solidFill>
              <a:schemeClr val="accent2"/>
            </a:solidFill>
            <a:ln w="7938" cap="flat">
              <a:noFill/>
              <a:prstDash val="solid"/>
              <a:miter lim="800000"/>
            </a:ln>
            <a:effectLst/>
          </p:spPr>
          <p:txBody>
            <a:bodyPr vert="horz" wrap="square" lIns="91440" tIns="45720" rIns="91440" bIns="45720" numCol="1" anchor="t" anchorCtr="0" compatLnSpc="1"/>
            <a:lstStyle/>
            <a:p>
              <a:endParaRPr lang="zh-CN" altLang="en-US">
                <a:solidFill>
                  <a:schemeClr val="tx1"/>
                </a:solidFill>
              </a:endParaRPr>
            </a:p>
          </p:txBody>
        </p:sp>
      </p:grpSp>
      <p:grpSp>
        <p:nvGrpSpPr>
          <p:cNvPr id="65" name="组合 64"/>
          <p:cNvGrpSpPr/>
          <p:nvPr/>
        </p:nvGrpSpPr>
        <p:grpSpPr>
          <a:xfrm>
            <a:off x="6425894" y="928184"/>
            <a:ext cx="1537897" cy="671442"/>
            <a:chOff x="2328257" y="4927865"/>
            <a:chExt cx="1537897" cy="671442"/>
          </a:xfrm>
        </p:grpSpPr>
        <p:sp>
          <p:nvSpPr>
            <p:cNvPr id="66" name="TextBox 65"/>
            <p:cNvSpPr txBox="1"/>
            <p:nvPr/>
          </p:nvSpPr>
          <p:spPr>
            <a:xfrm>
              <a:off x="2328257" y="4927865"/>
              <a:ext cx="1537897" cy="446276"/>
            </a:xfrm>
            <a:prstGeom prst="rect">
              <a:avLst/>
            </a:prstGeom>
            <a:noFill/>
          </p:spPr>
          <p:txBody>
            <a:bodyPr wrap="square" rtlCol="0">
              <a:spAutoFit/>
            </a:bodyPr>
            <a:lstStyle/>
            <a:p>
              <a:r>
                <a:rPr lang="zh-CN" altLang="en-US" sz="2300" dirty="0" smtClean="0">
                  <a:solidFill>
                    <a:schemeClr val="accent3"/>
                  </a:solidFill>
                  <a:latin typeface="+mj-ea"/>
                  <a:ea typeface="+mj-ea"/>
                </a:rPr>
                <a:t>工作汇报</a:t>
              </a:r>
              <a:endParaRPr lang="zh-CN" altLang="en-US" sz="2300" dirty="0">
                <a:solidFill>
                  <a:schemeClr val="accent3"/>
                </a:solidFill>
                <a:latin typeface="+mj-ea"/>
                <a:ea typeface="+mj-ea"/>
              </a:endParaRPr>
            </a:p>
          </p:txBody>
        </p:sp>
        <p:sp>
          <p:nvSpPr>
            <p:cNvPr id="67" name="TextBox 66"/>
            <p:cNvSpPr txBox="1"/>
            <p:nvPr/>
          </p:nvSpPr>
          <p:spPr>
            <a:xfrm>
              <a:off x="2419470" y="5322308"/>
              <a:ext cx="1286284" cy="276999"/>
            </a:xfrm>
            <a:prstGeom prst="rect">
              <a:avLst/>
            </a:prstGeom>
            <a:noFill/>
          </p:spPr>
          <p:txBody>
            <a:bodyPr wrap="square" rtlCol="0">
              <a:spAutoFit/>
            </a:bodyPr>
            <a:lstStyle/>
            <a:p>
              <a:r>
                <a:rPr lang="en-US" altLang="zh-CN" sz="1200" dirty="0" smtClean="0">
                  <a:solidFill>
                    <a:schemeClr val="tx1">
                      <a:lumMod val="50000"/>
                      <a:lumOff val="50000"/>
                    </a:schemeClr>
                  </a:solidFill>
                  <a:latin typeface="+mj-ea"/>
                  <a:ea typeface="+mj-ea"/>
                </a:rPr>
                <a:t>WORKREPORT</a:t>
              </a:r>
              <a:endParaRPr lang="zh-CN" altLang="en-US" sz="1200" dirty="0">
                <a:solidFill>
                  <a:schemeClr val="tx1">
                    <a:lumMod val="50000"/>
                    <a:lumOff val="50000"/>
                  </a:schemeClr>
                </a:solidFill>
                <a:latin typeface="+mj-ea"/>
                <a:ea typeface="+mj-ea"/>
              </a:endParaRPr>
            </a:p>
          </p:txBody>
        </p:sp>
      </p:grpSp>
      <p:grpSp>
        <p:nvGrpSpPr>
          <p:cNvPr id="68" name="组合 67"/>
          <p:cNvGrpSpPr/>
          <p:nvPr/>
        </p:nvGrpSpPr>
        <p:grpSpPr>
          <a:xfrm>
            <a:off x="7322221" y="2266847"/>
            <a:ext cx="1537897" cy="641728"/>
            <a:chOff x="4246958" y="2731461"/>
            <a:chExt cx="1537897" cy="641728"/>
          </a:xfrm>
        </p:grpSpPr>
        <p:sp>
          <p:nvSpPr>
            <p:cNvPr id="69" name="TextBox 68"/>
            <p:cNvSpPr txBox="1"/>
            <p:nvPr/>
          </p:nvSpPr>
          <p:spPr>
            <a:xfrm>
              <a:off x="4246958" y="2731461"/>
              <a:ext cx="1537897" cy="446276"/>
            </a:xfrm>
            <a:prstGeom prst="rect">
              <a:avLst/>
            </a:prstGeom>
            <a:noFill/>
          </p:spPr>
          <p:txBody>
            <a:bodyPr wrap="square" rtlCol="0">
              <a:spAutoFit/>
            </a:bodyPr>
            <a:lstStyle/>
            <a:p>
              <a:r>
                <a:rPr lang="zh-CN" altLang="en-US" sz="2300" dirty="0">
                  <a:solidFill>
                    <a:schemeClr val="accent3"/>
                  </a:solidFill>
                  <a:latin typeface="+mj-ea"/>
                  <a:ea typeface="+mj-ea"/>
                </a:rPr>
                <a:t>完成情况</a:t>
              </a:r>
              <a:endParaRPr lang="zh-CN" altLang="en-US" sz="2300" dirty="0">
                <a:solidFill>
                  <a:schemeClr val="accent3"/>
                </a:solidFill>
                <a:latin typeface="+mj-ea"/>
                <a:ea typeface="+mj-ea"/>
              </a:endParaRPr>
            </a:p>
          </p:txBody>
        </p:sp>
        <p:sp>
          <p:nvSpPr>
            <p:cNvPr id="70" name="TextBox 69"/>
            <p:cNvSpPr txBox="1"/>
            <p:nvPr/>
          </p:nvSpPr>
          <p:spPr>
            <a:xfrm>
              <a:off x="4335082" y="3111579"/>
              <a:ext cx="1286284" cy="261610"/>
            </a:xfrm>
            <a:prstGeom prst="rect">
              <a:avLst/>
            </a:prstGeom>
            <a:noFill/>
          </p:spPr>
          <p:txBody>
            <a:bodyPr wrap="square" rtlCol="0">
              <a:spAutoFit/>
            </a:bodyPr>
            <a:lstStyle/>
            <a:p>
              <a:r>
                <a:rPr lang="en-US" altLang="zh-CN" sz="1100" dirty="0" smtClean="0">
                  <a:solidFill>
                    <a:schemeClr val="tx1">
                      <a:lumMod val="50000"/>
                      <a:lumOff val="50000"/>
                    </a:schemeClr>
                  </a:solidFill>
                  <a:latin typeface="+mj-ea"/>
                  <a:ea typeface="+mj-ea"/>
                </a:rPr>
                <a:t>WORKREPORT</a:t>
              </a:r>
              <a:endParaRPr lang="zh-CN" altLang="en-US" sz="1100" dirty="0">
                <a:solidFill>
                  <a:schemeClr val="tx1">
                    <a:lumMod val="50000"/>
                    <a:lumOff val="50000"/>
                  </a:schemeClr>
                </a:solidFill>
                <a:latin typeface="+mj-ea"/>
                <a:ea typeface="+mj-ea"/>
              </a:endParaRPr>
            </a:p>
          </p:txBody>
        </p:sp>
      </p:grpSp>
      <p:grpSp>
        <p:nvGrpSpPr>
          <p:cNvPr id="71" name="组合 70"/>
          <p:cNvGrpSpPr/>
          <p:nvPr/>
        </p:nvGrpSpPr>
        <p:grpSpPr>
          <a:xfrm>
            <a:off x="7610304" y="3575796"/>
            <a:ext cx="1537897" cy="672208"/>
            <a:chOff x="5982926" y="4927865"/>
            <a:chExt cx="1537897" cy="672208"/>
          </a:xfrm>
        </p:grpSpPr>
        <p:sp>
          <p:nvSpPr>
            <p:cNvPr id="72" name="TextBox 71"/>
            <p:cNvSpPr txBox="1"/>
            <p:nvPr/>
          </p:nvSpPr>
          <p:spPr>
            <a:xfrm>
              <a:off x="5982926" y="4927865"/>
              <a:ext cx="1537897" cy="446276"/>
            </a:xfrm>
            <a:prstGeom prst="rect">
              <a:avLst/>
            </a:prstGeom>
            <a:noFill/>
          </p:spPr>
          <p:txBody>
            <a:bodyPr wrap="square" rtlCol="0">
              <a:spAutoFit/>
            </a:bodyPr>
            <a:lstStyle/>
            <a:p>
              <a:r>
                <a:rPr lang="zh-CN" altLang="en-US" sz="2300" dirty="0">
                  <a:solidFill>
                    <a:schemeClr val="accent3"/>
                  </a:solidFill>
                  <a:latin typeface="+mj-ea"/>
                  <a:ea typeface="+mj-ea"/>
                </a:rPr>
                <a:t>成果展示</a:t>
              </a:r>
              <a:endParaRPr lang="zh-CN" altLang="en-US" sz="2300" dirty="0">
                <a:solidFill>
                  <a:schemeClr val="accent3"/>
                </a:solidFill>
                <a:latin typeface="+mj-ea"/>
                <a:ea typeface="+mj-ea"/>
              </a:endParaRPr>
            </a:p>
          </p:txBody>
        </p:sp>
        <p:sp>
          <p:nvSpPr>
            <p:cNvPr id="73" name="TextBox 72"/>
            <p:cNvSpPr txBox="1"/>
            <p:nvPr/>
          </p:nvSpPr>
          <p:spPr>
            <a:xfrm>
              <a:off x="6071050" y="5338463"/>
              <a:ext cx="1286284" cy="261610"/>
            </a:xfrm>
            <a:prstGeom prst="rect">
              <a:avLst/>
            </a:prstGeom>
            <a:noFill/>
          </p:spPr>
          <p:txBody>
            <a:bodyPr wrap="square" rtlCol="0">
              <a:spAutoFit/>
            </a:bodyPr>
            <a:lstStyle/>
            <a:p>
              <a:r>
                <a:rPr lang="en-US" altLang="zh-CN" sz="1100" dirty="0" smtClean="0">
                  <a:solidFill>
                    <a:schemeClr val="tx1">
                      <a:lumMod val="50000"/>
                      <a:lumOff val="50000"/>
                    </a:schemeClr>
                  </a:solidFill>
                  <a:latin typeface="+mj-ea"/>
                  <a:ea typeface="+mj-ea"/>
                </a:rPr>
                <a:t>WORKREPORT</a:t>
              </a:r>
              <a:endParaRPr lang="zh-CN" altLang="en-US" sz="1100" dirty="0">
                <a:solidFill>
                  <a:schemeClr val="tx1">
                    <a:lumMod val="50000"/>
                    <a:lumOff val="50000"/>
                  </a:schemeClr>
                </a:solidFill>
                <a:latin typeface="+mj-ea"/>
                <a:ea typeface="+mj-ea"/>
              </a:endParaRPr>
            </a:p>
          </p:txBody>
        </p:sp>
      </p:grpSp>
      <p:grpSp>
        <p:nvGrpSpPr>
          <p:cNvPr id="74" name="组合 73"/>
          <p:cNvGrpSpPr/>
          <p:nvPr/>
        </p:nvGrpSpPr>
        <p:grpSpPr>
          <a:xfrm>
            <a:off x="7306342" y="4915226"/>
            <a:ext cx="1537897" cy="641728"/>
            <a:chOff x="7839376" y="2731461"/>
            <a:chExt cx="1537897" cy="641728"/>
          </a:xfrm>
        </p:grpSpPr>
        <p:sp>
          <p:nvSpPr>
            <p:cNvPr id="75" name="TextBox 74"/>
            <p:cNvSpPr txBox="1"/>
            <p:nvPr/>
          </p:nvSpPr>
          <p:spPr>
            <a:xfrm>
              <a:off x="7839376" y="2731461"/>
              <a:ext cx="1537897" cy="446276"/>
            </a:xfrm>
            <a:prstGeom prst="rect">
              <a:avLst/>
            </a:prstGeom>
            <a:noFill/>
          </p:spPr>
          <p:txBody>
            <a:bodyPr wrap="square" rtlCol="0">
              <a:spAutoFit/>
            </a:bodyPr>
            <a:lstStyle/>
            <a:p>
              <a:r>
                <a:rPr lang="zh-CN" altLang="en-US" sz="2300" dirty="0">
                  <a:solidFill>
                    <a:schemeClr val="accent3"/>
                  </a:solidFill>
                  <a:latin typeface="+mj-ea"/>
                  <a:ea typeface="+mj-ea"/>
                </a:rPr>
                <a:t>工作不足</a:t>
              </a:r>
              <a:endParaRPr lang="zh-CN" altLang="en-US" sz="2300" dirty="0">
                <a:solidFill>
                  <a:schemeClr val="accent3"/>
                </a:solidFill>
                <a:latin typeface="+mj-ea"/>
                <a:ea typeface="+mj-ea"/>
              </a:endParaRPr>
            </a:p>
          </p:txBody>
        </p:sp>
        <p:sp>
          <p:nvSpPr>
            <p:cNvPr id="77" name="TextBox 76"/>
            <p:cNvSpPr txBox="1"/>
            <p:nvPr/>
          </p:nvSpPr>
          <p:spPr>
            <a:xfrm>
              <a:off x="7947820" y="3111579"/>
              <a:ext cx="1286284" cy="261610"/>
            </a:xfrm>
            <a:prstGeom prst="rect">
              <a:avLst/>
            </a:prstGeom>
            <a:noFill/>
          </p:spPr>
          <p:txBody>
            <a:bodyPr wrap="square" rtlCol="0">
              <a:spAutoFit/>
            </a:bodyPr>
            <a:lstStyle/>
            <a:p>
              <a:r>
                <a:rPr lang="en-US" altLang="zh-CN" sz="1100" dirty="0" smtClean="0">
                  <a:solidFill>
                    <a:schemeClr val="tx1">
                      <a:lumMod val="50000"/>
                      <a:lumOff val="50000"/>
                    </a:schemeClr>
                  </a:solidFill>
                  <a:latin typeface="+mj-ea"/>
                  <a:ea typeface="+mj-ea"/>
                </a:rPr>
                <a:t>WORKREPORT</a:t>
              </a:r>
              <a:endParaRPr lang="zh-CN" altLang="en-US" sz="1100" dirty="0">
                <a:solidFill>
                  <a:schemeClr val="tx1">
                    <a:lumMod val="50000"/>
                    <a:lumOff val="50000"/>
                  </a:schemeClr>
                </a:solidFill>
                <a:latin typeface="+mj-ea"/>
                <a:ea typeface="+mj-ea"/>
              </a:endParaRPr>
            </a:p>
          </p:txBody>
        </p:sp>
      </p:grpSp>
      <p:grpSp>
        <p:nvGrpSpPr>
          <p:cNvPr id="78" name="组合 77"/>
          <p:cNvGrpSpPr/>
          <p:nvPr/>
        </p:nvGrpSpPr>
        <p:grpSpPr>
          <a:xfrm>
            <a:off x="6425894" y="6224176"/>
            <a:ext cx="1537897" cy="621408"/>
            <a:chOff x="9752962" y="4978665"/>
            <a:chExt cx="1537897" cy="621408"/>
          </a:xfrm>
        </p:grpSpPr>
        <p:sp>
          <p:nvSpPr>
            <p:cNvPr id="79" name="TextBox 78"/>
            <p:cNvSpPr txBox="1"/>
            <p:nvPr/>
          </p:nvSpPr>
          <p:spPr>
            <a:xfrm>
              <a:off x="9752962" y="4978665"/>
              <a:ext cx="1537897" cy="446276"/>
            </a:xfrm>
            <a:prstGeom prst="rect">
              <a:avLst/>
            </a:prstGeom>
            <a:noFill/>
          </p:spPr>
          <p:txBody>
            <a:bodyPr wrap="square" rtlCol="0">
              <a:spAutoFit/>
            </a:bodyPr>
            <a:lstStyle/>
            <a:p>
              <a:r>
                <a:rPr lang="zh-CN" altLang="en-US" sz="2300" dirty="0">
                  <a:solidFill>
                    <a:schemeClr val="accent3"/>
                  </a:solidFill>
                  <a:latin typeface="+mj-ea"/>
                  <a:ea typeface="+mj-ea"/>
                </a:rPr>
                <a:t>明年计划</a:t>
              </a:r>
              <a:endParaRPr lang="zh-CN" altLang="en-US" sz="2300" dirty="0">
                <a:solidFill>
                  <a:schemeClr val="accent3"/>
                </a:solidFill>
                <a:latin typeface="+mj-ea"/>
                <a:ea typeface="+mj-ea"/>
              </a:endParaRPr>
            </a:p>
          </p:txBody>
        </p:sp>
        <p:sp>
          <p:nvSpPr>
            <p:cNvPr id="80" name="TextBox 79"/>
            <p:cNvSpPr txBox="1"/>
            <p:nvPr/>
          </p:nvSpPr>
          <p:spPr>
            <a:xfrm>
              <a:off x="9841086" y="5338463"/>
              <a:ext cx="1286284" cy="261610"/>
            </a:xfrm>
            <a:prstGeom prst="rect">
              <a:avLst/>
            </a:prstGeom>
            <a:noFill/>
          </p:spPr>
          <p:txBody>
            <a:bodyPr wrap="square" rtlCol="0">
              <a:spAutoFit/>
            </a:bodyPr>
            <a:lstStyle/>
            <a:p>
              <a:r>
                <a:rPr lang="en-US" altLang="zh-CN" sz="1100" dirty="0" smtClean="0">
                  <a:solidFill>
                    <a:schemeClr val="tx1">
                      <a:lumMod val="50000"/>
                      <a:lumOff val="50000"/>
                    </a:schemeClr>
                  </a:solidFill>
                  <a:latin typeface="+mj-ea"/>
                  <a:ea typeface="+mj-ea"/>
                </a:rPr>
                <a:t>WORKREPORT</a:t>
              </a:r>
              <a:endParaRPr lang="zh-CN" altLang="en-US" sz="1100" dirty="0">
                <a:solidFill>
                  <a:schemeClr val="tx1">
                    <a:lumMod val="50000"/>
                    <a:lumOff val="50000"/>
                  </a:schemeClr>
                </a:solidFill>
                <a:latin typeface="+mj-ea"/>
                <a:ea typeface="+mj-ea"/>
              </a:endParaRPr>
            </a:p>
          </p:txBody>
        </p:sp>
      </p:grpSp>
      <p:grpSp>
        <p:nvGrpSpPr>
          <p:cNvPr id="82" name="组合 81"/>
          <p:cNvGrpSpPr/>
          <p:nvPr/>
        </p:nvGrpSpPr>
        <p:grpSpPr>
          <a:xfrm>
            <a:off x="5952089" y="4695748"/>
            <a:ext cx="1031269" cy="1031269"/>
            <a:chOff x="12529169" y="3967390"/>
            <a:chExt cx="1680496" cy="1680496"/>
          </a:xfrm>
        </p:grpSpPr>
        <p:grpSp>
          <p:nvGrpSpPr>
            <p:cNvPr id="83" name="组合 82"/>
            <p:cNvGrpSpPr/>
            <p:nvPr/>
          </p:nvGrpSpPr>
          <p:grpSpPr>
            <a:xfrm>
              <a:off x="12529169" y="3967390"/>
              <a:ext cx="1680496" cy="1680496"/>
              <a:chOff x="10515120" y="1090158"/>
              <a:chExt cx="1680496" cy="1680496"/>
            </a:xfrm>
          </p:grpSpPr>
          <p:sp>
            <p:nvSpPr>
              <p:cNvPr id="85" name="椭圆 84"/>
              <p:cNvSpPr/>
              <p:nvPr/>
            </p:nvSpPr>
            <p:spPr>
              <a:xfrm>
                <a:off x="10515120" y="1090158"/>
                <a:ext cx="1680496" cy="1680496"/>
              </a:xfrm>
              <a:prstGeom prst="ellipse">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200"/>
              </a:p>
            </p:txBody>
          </p:sp>
          <p:sp>
            <p:nvSpPr>
              <p:cNvPr id="86" name="椭圆 85"/>
              <p:cNvSpPr/>
              <p:nvPr/>
            </p:nvSpPr>
            <p:spPr>
              <a:xfrm>
                <a:off x="10660159" y="1235197"/>
                <a:ext cx="1390418" cy="1390418"/>
              </a:xfrm>
              <a:prstGeom prst="ellipse">
                <a:avLst/>
              </a:prstGeom>
              <a:solidFill>
                <a:schemeClr val="accent4"/>
              </a:solidFill>
              <a:ln w="7938" cap="flat">
                <a:noFill/>
                <a:prstDash val="solid"/>
                <a:miter lim="800000"/>
              </a:ln>
              <a:effectLst/>
            </p:spPr>
            <p:txBody>
              <a:bodyPr vert="horz" wrap="square" lIns="91440" tIns="45720" rIns="91440" bIns="45720" numCol="1" anchor="t" anchorCtr="0" compatLnSpc="1"/>
              <a:lstStyle/>
              <a:p>
                <a:endParaRPr lang="zh-CN" altLang="en-US" sz="1200">
                  <a:solidFill>
                    <a:schemeClr val="tx1"/>
                  </a:solidFill>
                </a:endParaRPr>
              </a:p>
            </p:txBody>
          </p:sp>
        </p:grpSp>
        <p:sp>
          <p:nvSpPr>
            <p:cNvPr id="84" name="TextBox 83"/>
            <p:cNvSpPr txBox="1"/>
            <p:nvPr/>
          </p:nvSpPr>
          <p:spPr>
            <a:xfrm>
              <a:off x="12881189" y="4202864"/>
              <a:ext cx="1010287" cy="952915"/>
            </a:xfrm>
            <a:prstGeom prst="rect">
              <a:avLst/>
            </a:prstGeom>
            <a:noFill/>
          </p:spPr>
          <p:txBody>
            <a:bodyPr wrap="square" rtlCol="0">
              <a:spAutoFit/>
            </a:bodyPr>
            <a:lstStyle/>
            <a:p>
              <a:r>
                <a:rPr lang="en-US" altLang="zh-CN" sz="3200" dirty="0" smtClean="0">
                  <a:solidFill>
                    <a:schemeClr val="bg1"/>
                  </a:solidFill>
                  <a:latin typeface="DFGothic-EB" panose="02010609010101010101" pitchFamily="1" charset="-128"/>
                  <a:ea typeface="DFGothic-EB" panose="02010609010101010101" pitchFamily="1" charset="-128"/>
                </a:rPr>
                <a:t>04</a:t>
              </a:r>
              <a:endParaRPr lang="zh-CN" altLang="en-US" sz="3200" dirty="0">
                <a:solidFill>
                  <a:schemeClr val="bg1"/>
                </a:solidFill>
                <a:latin typeface="DFGothic-EB" panose="02010609010101010101" pitchFamily="1" charset="-128"/>
                <a:ea typeface="DFGothic-EB" panose="02010609010101010101" pitchFamily="1" charset="-128"/>
              </a:endParaRPr>
            </a:p>
          </p:txBody>
        </p:sp>
      </p:grpSp>
      <p:grpSp>
        <p:nvGrpSpPr>
          <p:cNvPr id="87" name="组合 86"/>
          <p:cNvGrpSpPr/>
          <p:nvPr/>
        </p:nvGrpSpPr>
        <p:grpSpPr>
          <a:xfrm>
            <a:off x="5071641" y="6019246"/>
            <a:ext cx="1031269" cy="1031269"/>
            <a:chOff x="12529169" y="3967390"/>
            <a:chExt cx="1680496" cy="1680496"/>
          </a:xfrm>
        </p:grpSpPr>
        <p:grpSp>
          <p:nvGrpSpPr>
            <p:cNvPr id="88" name="组合 87"/>
            <p:cNvGrpSpPr/>
            <p:nvPr/>
          </p:nvGrpSpPr>
          <p:grpSpPr>
            <a:xfrm>
              <a:off x="12529169" y="3967390"/>
              <a:ext cx="1680496" cy="1680496"/>
              <a:chOff x="10515120" y="1090158"/>
              <a:chExt cx="1680496" cy="1680496"/>
            </a:xfrm>
          </p:grpSpPr>
          <p:sp>
            <p:nvSpPr>
              <p:cNvPr id="90" name="椭圆 89"/>
              <p:cNvSpPr/>
              <p:nvPr/>
            </p:nvSpPr>
            <p:spPr>
              <a:xfrm>
                <a:off x="10515120" y="1090158"/>
                <a:ext cx="1680496" cy="1680496"/>
              </a:xfrm>
              <a:prstGeom prst="ellipse">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200"/>
              </a:p>
            </p:txBody>
          </p:sp>
          <p:sp>
            <p:nvSpPr>
              <p:cNvPr id="92" name="椭圆 91"/>
              <p:cNvSpPr/>
              <p:nvPr/>
            </p:nvSpPr>
            <p:spPr>
              <a:xfrm>
                <a:off x="10644507" y="1219545"/>
                <a:ext cx="1421722" cy="1421722"/>
              </a:xfrm>
              <a:prstGeom prst="ellipse">
                <a:avLst/>
              </a:prstGeom>
              <a:gradFill>
                <a:gsLst>
                  <a:gs pos="0">
                    <a:schemeClr val="accent1"/>
                  </a:gs>
                  <a:gs pos="49600">
                    <a:srgbClr val="7EB18D"/>
                  </a:gs>
                  <a:gs pos="100000">
                    <a:srgbClr val="FFB329"/>
                  </a:gs>
                </a:gsLst>
                <a:lin ang="753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89" name="TextBox 88"/>
            <p:cNvSpPr txBox="1"/>
            <p:nvPr/>
          </p:nvSpPr>
          <p:spPr>
            <a:xfrm>
              <a:off x="12846864" y="4293818"/>
              <a:ext cx="1010287" cy="952915"/>
            </a:xfrm>
            <a:prstGeom prst="rect">
              <a:avLst/>
            </a:prstGeom>
            <a:noFill/>
          </p:spPr>
          <p:txBody>
            <a:bodyPr wrap="square" rtlCol="0">
              <a:spAutoFit/>
            </a:bodyPr>
            <a:lstStyle/>
            <a:p>
              <a:r>
                <a:rPr lang="en-US" altLang="zh-CN" sz="3200" dirty="0" smtClean="0">
                  <a:solidFill>
                    <a:schemeClr val="bg1"/>
                  </a:solidFill>
                  <a:latin typeface="DFGothic-EB" panose="02010609010101010101" pitchFamily="1" charset="-128"/>
                  <a:ea typeface="DFGothic-EB" panose="02010609010101010101" pitchFamily="1" charset="-128"/>
                </a:rPr>
                <a:t>05</a:t>
              </a:r>
              <a:endParaRPr lang="zh-CN" altLang="en-US" sz="3200" dirty="0">
                <a:solidFill>
                  <a:schemeClr val="bg1"/>
                </a:solidFill>
                <a:latin typeface="DFGothic-EB" panose="02010609010101010101" pitchFamily="1" charset="-128"/>
                <a:ea typeface="DFGothic-EB" panose="02010609010101010101" pitchFamily="1" charset="-128"/>
              </a:endParaRPr>
            </a:p>
          </p:txBody>
        </p:sp>
      </p:grpSp>
      <p:grpSp>
        <p:nvGrpSpPr>
          <p:cNvPr id="93" name="组合 92"/>
          <p:cNvGrpSpPr/>
          <p:nvPr/>
        </p:nvGrpSpPr>
        <p:grpSpPr>
          <a:xfrm>
            <a:off x="6256051" y="3372249"/>
            <a:ext cx="1031269" cy="1031269"/>
            <a:chOff x="12529169" y="3967390"/>
            <a:chExt cx="1680496" cy="1680496"/>
          </a:xfrm>
        </p:grpSpPr>
        <p:grpSp>
          <p:nvGrpSpPr>
            <p:cNvPr id="94" name="组合 93"/>
            <p:cNvGrpSpPr/>
            <p:nvPr/>
          </p:nvGrpSpPr>
          <p:grpSpPr>
            <a:xfrm>
              <a:off x="12529169" y="3967390"/>
              <a:ext cx="1680496" cy="1680496"/>
              <a:chOff x="10515120" y="1090158"/>
              <a:chExt cx="1680496" cy="1680496"/>
            </a:xfrm>
          </p:grpSpPr>
          <p:sp>
            <p:nvSpPr>
              <p:cNvPr id="96" name="椭圆 95"/>
              <p:cNvSpPr/>
              <p:nvPr/>
            </p:nvSpPr>
            <p:spPr>
              <a:xfrm>
                <a:off x="10515120" y="1090158"/>
                <a:ext cx="1680496" cy="1680496"/>
              </a:xfrm>
              <a:prstGeom prst="ellipse">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200"/>
              </a:p>
            </p:txBody>
          </p:sp>
          <p:sp>
            <p:nvSpPr>
              <p:cNvPr id="97" name="椭圆 96"/>
              <p:cNvSpPr/>
              <p:nvPr/>
            </p:nvSpPr>
            <p:spPr>
              <a:xfrm>
                <a:off x="10648377" y="1223415"/>
                <a:ext cx="1413982" cy="1413982"/>
              </a:xfrm>
              <a:prstGeom prst="ellipse">
                <a:avLst/>
              </a:prstGeom>
              <a:gradFill>
                <a:gsLst>
                  <a:gs pos="0">
                    <a:schemeClr val="accent1"/>
                  </a:gs>
                  <a:gs pos="49600">
                    <a:srgbClr val="7EB18D"/>
                  </a:gs>
                  <a:gs pos="100000">
                    <a:srgbClr val="FFB329"/>
                  </a:gs>
                </a:gsLst>
                <a:lin ang="753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95" name="TextBox 94"/>
            <p:cNvSpPr txBox="1"/>
            <p:nvPr/>
          </p:nvSpPr>
          <p:spPr>
            <a:xfrm>
              <a:off x="12949522" y="4292712"/>
              <a:ext cx="1010287" cy="952915"/>
            </a:xfrm>
            <a:prstGeom prst="rect">
              <a:avLst/>
            </a:prstGeom>
            <a:noFill/>
          </p:spPr>
          <p:txBody>
            <a:bodyPr wrap="square" rtlCol="0">
              <a:spAutoFit/>
            </a:bodyPr>
            <a:lstStyle/>
            <a:p>
              <a:r>
                <a:rPr lang="en-US" altLang="zh-CN" sz="3200" dirty="0" smtClean="0">
                  <a:solidFill>
                    <a:schemeClr val="bg1"/>
                  </a:solidFill>
                  <a:latin typeface="DFGothic-EB" panose="02010609010101010101" pitchFamily="1" charset="-128"/>
                  <a:ea typeface="DFGothic-EB" panose="02010609010101010101" pitchFamily="1" charset="-128"/>
                </a:rPr>
                <a:t>03</a:t>
              </a:r>
              <a:endParaRPr lang="zh-CN" altLang="en-US" sz="3200" dirty="0">
                <a:solidFill>
                  <a:schemeClr val="bg1"/>
                </a:solidFill>
                <a:latin typeface="DFGothic-EB" panose="02010609010101010101" pitchFamily="1" charset="-128"/>
                <a:ea typeface="DFGothic-EB" panose="02010609010101010101" pitchFamily="1" charset="-128"/>
              </a:endParaRPr>
            </a:p>
          </p:txBody>
        </p:sp>
      </p:grpSp>
      <p:grpSp>
        <p:nvGrpSpPr>
          <p:cNvPr id="98" name="组合 97"/>
          <p:cNvGrpSpPr/>
          <p:nvPr/>
        </p:nvGrpSpPr>
        <p:grpSpPr>
          <a:xfrm>
            <a:off x="5967968" y="2048750"/>
            <a:ext cx="1031269" cy="1031269"/>
            <a:chOff x="12529169" y="3967390"/>
            <a:chExt cx="1680496" cy="1680496"/>
          </a:xfrm>
        </p:grpSpPr>
        <p:grpSp>
          <p:nvGrpSpPr>
            <p:cNvPr id="99" name="组合 98"/>
            <p:cNvGrpSpPr/>
            <p:nvPr/>
          </p:nvGrpSpPr>
          <p:grpSpPr>
            <a:xfrm>
              <a:off x="12529169" y="3967390"/>
              <a:ext cx="1680496" cy="1680496"/>
              <a:chOff x="10515120" y="1090158"/>
              <a:chExt cx="1680496" cy="1680496"/>
            </a:xfrm>
          </p:grpSpPr>
          <p:sp>
            <p:nvSpPr>
              <p:cNvPr id="103" name="椭圆 102"/>
              <p:cNvSpPr/>
              <p:nvPr/>
            </p:nvSpPr>
            <p:spPr>
              <a:xfrm>
                <a:off x="10515120" y="1090158"/>
                <a:ext cx="1680496" cy="1680496"/>
              </a:xfrm>
              <a:prstGeom prst="ellipse">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p>
            </p:txBody>
          </p:sp>
          <p:sp>
            <p:nvSpPr>
              <p:cNvPr id="104" name="椭圆 103"/>
              <p:cNvSpPr/>
              <p:nvPr/>
            </p:nvSpPr>
            <p:spPr>
              <a:xfrm>
                <a:off x="10650383" y="1225421"/>
                <a:ext cx="1409970" cy="1409970"/>
              </a:xfrm>
              <a:prstGeom prst="ellipse">
                <a:avLst/>
              </a:prstGeom>
              <a:solidFill>
                <a:schemeClr val="tx2"/>
              </a:solidFill>
              <a:ln w="7938" cap="flat">
                <a:noFill/>
                <a:prstDash val="solid"/>
                <a:miter lim="800000"/>
              </a:ln>
              <a:effectLst/>
            </p:spPr>
            <p:txBody>
              <a:bodyPr vert="horz" wrap="square" lIns="91440" tIns="45720" rIns="91440" bIns="45720" numCol="1" anchor="t" anchorCtr="0" compatLnSpc="1"/>
              <a:lstStyle/>
              <a:p>
                <a:endParaRPr lang="zh-CN" altLang="en-US">
                  <a:solidFill>
                    <a:schemeClr val="tx1"/>
                  </a:solidFill>
                </a:endParaRPr>
              </a:p>
            </p:txBody>
          </p:sp>
        </p:grpSp>
        <p:sp>
          <p:nvSpPr>
            <p:cNvPr id="100" name="TextBox 99"/>
            <p:cNvSpPr txBox="1"/>
            <p:nvPr/>
          </p:nvSpPr>
          <p:spPr>
            <a:xfrm>
              <a:off x="12845122" y="4249345"/>
              <a:ext cx="1010287" cy="952915"/>
            </a:xfrm>
            <a:prstGeom prst="rect">
              <a:avLst/>
            </a:prstGeom>
            <a:noFill/>
          </p:spPr>
          <p:txBody>
            <a:bodyPr wrap="square" rtlCol="0">
              <a:spAutoFit/>
            </a:bodyPr>
            <a:lstStyle/>
            <a:p>
              <a:r>
                <a:rPr lang="en-US" altLang="zh-CN" sz="3200" dirty="0" smtClean="0">
                  <a:solidFill>
                    <a:schemeClr val="bg1"/>
                  </a:solidFill>
                  <a:latin typeface="DFGothic-EB" panose="02010609010101010101" pitchFamily="1" charset="-128"/>
                  <a:ea typeface="DFGothic-EB" panose="02010609010101010101" pitchFamily="1" charset="-128"/>
                </a:rPr>
                <a:t>02</a:t>
              </a:r>
              <a:endParaRPr lang="zh-CN" altLang="en-US" sz="3200" dirty="0">
                <a:solidFill>
                  <a:schemeClr val="bg1"/>
                </a:solidFill>
                <a:latin typeface="DFGothic-EB" panose="02010609010101010101" pitchFamily="1" charset="-128"/>
                <a:ea typeface="DFGothic-EB" panose="02010609010101010101" pitchFamily="1" charset="-128"/>
              </a:endParaRPr>
            </a:p>
          </p:txBody>
        </p:sp>
      </p:grpSp>
      <p:grpSp>
        <p:nvGrpSpPr>
          <p:cNvPr id="105" name="组合 104"/>
          <p:cNvGrpSpPr/>
          <p:nvPr/>
        </p:nvGrpSpPr>
        <p:grpSpPr>
          <a:xfrm>
            <a:off x="5071641" y="725251"/>
            <a:ext cx="1031269" cy="1031269"/>
            <a:chOff x="12529169" y="3967390"/>
            <a:chExt cx="1680496" cy="1680496"/>
          </a:xfrm>
        </p:grpSpPr>
        <p:grpSp>
          <p:nvGrpSpPr>
            <p:cNvPr id="106" name="组合 105"/>
            <p:cNvGrpSpPr/>
            <p:nvPr/>
          </p:nvGrpSpPr>
          <p:grpSpPr>
            <a:xfrm>
              <a:off x="12529169" y="3967390"/>
              <a:ext cx="1680496" cy="1680496"/>
              <a:chOff x="10515120" y="1090158"/>
              <a:chExt cx="1680496" cy="1680496"/>
            </a:xfrm>
          </p:grpSpPr>
          <p:sp>
            <p:nvSpPr>
              <p:cNvPr id="114" name="椭圆 113"/>
              <p:cNvSpPr/>
              <p:nvPr/>
            </p:nvSpPr>
            <p:spPr>
              <a:xfrm>
                <a:off x="10515120" y="1090158"/>
                <a:ext cx="1680496" cy="1680496"/>
              </a:xfrm>
              <a:prstGeom prst="ellipse">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p>
            </p:txBody>
          </p:sp>
          <p:sp>
            <p:nvSpPr>
              <p:cNvPr id="115" name="椭圆 114"/>
              <p:cNvSpPr/>
              <p:nvPr/>
            </p:nvSpPr>
            <p:spPr>
              <a:xfrm>
                <a:off x="10672509" y="1247547"/>
                <a:ext cx="1365718" cy="1365718"/>
              </a:xfrm>
              <a:prstGeom prst="ellipse">
                <a:avLst/>
              </a:prstGeom>
              <a:gradFill>
                <a:gsLst>
                  <a:gs pos="0">
                    <a:schemeClr val="accent1"/>
                  </a:gs>
                  <a:gs pos="49600">
                    <a:srgbClr val="7EB18D"/>
                  </a:gs>
                  <a:gs pos="100000">
                    <a:srgbClr val="FFB329"/>
                  </a:gs>
                </a:gsLst>
                <a:lin ang="753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113" name="TextBox 112"/>
            <p:cNvSpPr txBox="1"/>
            <p:nvPr/>
          </p:nvSpPr>
          <p:spPr>
            <a:xfrm>
              <a:off x="12939993" y="4293818"/>
              <a:ext cx="1010287" cy="952915"/>
            </a:xfrm>
            <a:prstGeom prst="rect">
              <a:avLst/>
            </a:prstGeom>
            <a:noFill/>
          </p:spPr>
          <p:txBody>
            <a:bodyPr wrap="square" rtlCol="0">
              <a:spAutoFit/>
            </a:bodyPr>
            <a:lstStyle/>
            <a:p>
              <a:r>
                <a:rPr lang="en-US" altLang="zh-CN" sz="3200" dirty="0" smtClean="0">
                  <a:solidFill>
                    <a:schemeClr val="bg1"/>
                  </a:solidFill>
                  <a:latin typeface="DFGothic-EB" panose="02010609010101010101" pitchFamily="1" charset="-128"/>
                  <a:ea typeface="DFGothic-EB" panose="02010609010101010101" pitchFamily="1" charset="-128"/>
                </a:rPr>
                <a:t>01</a:t>
              </a:r>
              <a:endParaRPr lang="zh-CN" altLang="en-US" sz="3200" dirty="0">
                <a:solidFill>
                  <a:schemeClr val="bg1"/>
                </a:solidFill>
                <a:latin typeface="DFGothic-EB" panose="02010609010101010101" pitchFamily="1" charset="-128"/>
                <a:ea typeface="DFGothic-EB" panose="02010609010101010101" pitchFamily="1" charset="-128"/>
              </a:endParaRPr>
            </a:p>
          </p:txBody>
        </p:sp>
      </p:grpSp>
    </p:spTree>
  </p:cSld>
  <p:clrMapOvr>
    <a:masterClrMapping/>
  </p:clrMapOvr>
  <mc:AlternateContent xmlns:mc="http://schemas.openxmlformats.org/markup-compatibility/2006">
    <mc:Choice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up)">
                                      <p:cBhvr>
                                        <p:cTn id="7" dur="800"/>
                                        <p:tgtEl>
                                          <p:spTgt spid="6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p:cTn id="11" dur="500" fill="hold"/>
                                        <p:tgtEl>
                                          <p:spTgt spid="48"/>
                                        </p:tgtEl>
                                        <p:attrNameLst>
                                          <p:attrName>ppt_w</p:attrName>
                                        </p:attrNameLst>
                                      </p:cBhvr>
                                      <p:tavLst>
                                        <p:tav tm="0">
                                          <p:val>
                                            <p:fltVal val="0"/>
                                          </p:val>
                                        </p:tav>
                                        <p:tav tm="100000">
                                          <p:val>
                                            <p:strVal val="#ppt_w"/>
                                          </p:val>
                                        </p:tav>
                                      </p:tavLst>
                                    </p:anim>
                                    <p:anim calcmode="lin" valueType="num">
                                      <p:cBhvr>
                                        <p:cTn id="12" dur="500" fill="hold"/>
                                        <p:tgtEl>
                                          <p:spTgt spid="48"/>
                                        </p:tgtEl>
                                        <p:attrNameLst>
                                          <p:attrName>ppt_h</p:attrName>
                                        </p:attrNameLst>
                                      </p:cBhvr>
                                      <p:tavLst>
                                        <p:tav tm="0">
                                          <p:val>
                                            <p:fltVal val="0"/>
                                          </p:val>
                                        </p:tav>
                                        <p:tav tm="100000">
                                          <p:val>
                                            <p:strVal val="#ppt_h"/>
                                          </p:val>
                                        </p:tav>
                                      </p:tavLst>
                                    </p:anim>
                                    <p:animEffect transition="in" filter="fade">
                                      <p:cBhvr>
                                        <p:cTn id="13" dur="500"/>
                                        <p:tgtEl>
                                          <p:spTgt spid="48"/>
                                        </p:tgtEl>
                                      </p:cBhvr>
                                    </p:animEffect>
                                  </p:childTnLst>
                                </p:cTn>
                              </p:par>
                              <p:par>
                                <p:cTn id="14" presetID="10" presetClass="entr" presetSubtype="0" fill="hold"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par>
                                <p:cTn id="17" presetID="10"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05"/>
                                        </p:tgtEl>
                                        <p:attrNameLst>
                                          <p:attrName>style.visibility</p:attrName>
                                        </p:attrNameLst>
                                      </p:cBhvr>
                                      <p:to>
                                        <p:strVal val="visible"/>
                                      </p:to>
                                    </p:set>
                                    <p:anim calcmode="lin" valueType="num">
                                      <p:cBhvr>
                                        <p:cTn id="23" dur="500" fill="hold"/>
                                        <p:tgtEl>
                                          <p:spTgt spid="105"/>
                                        </p:tgtEl>
                                        <p:attrNameLst>
                                          <p:attrName>ppt_w</p:attrName>
                                        </p:attrNameLst>
                                      </p:cBhvr>
                                      <p:tavLst>
                                        <p:tav tm="0">
                                          <p:val>
                                            <p:fltVal val="0"/>
                                          </p:val>
                                        </p:tav>
                                        <p:tav tm="100000">
                                          <p:val>
                                            <p:strVal val="#ppt_w"/>
                                          </p:val>
                                        </p:tav>
                                      </p:tavLst>
                                    </p:anim>
                                    <p:anim calcmode="lin" valueType="num">
                                      <p:cBhvr>
                                        <p:cTn id="24" dur="500" fill="hold"/>
                                        <p:tgtEl>
                                          <p:spTgt spid="105"/>
                                        </p:tgtEl>
                                        <p:attrNameLst>
                                          <p:attrName>ppt_h</p:attrName>
                                        </p:attrNameLst>
                                      </p:cBhvr>
                                      <p:tavLst>
                                        <p:tav tm="0">
                                          <p:val>
                                            <p:fltVal val="0"/>
                                          </p:val>
                                        </p:tav>
                                        <p:tav tm="100000">
                                          <p:val>
                                            <p:strVal val="#ppt_h"/>
                                          </p:val>
                                        </p:tav>
                                      </p:tavLst>
                                    </p:anim>
                                    <p:animEffect transition="in" filter="fade">
                                      <p:cBhvr>
                                        <p:cTn id="25" dur="500"/>
                                        <p:tgtEl>
                                          <p:spTgt spid="105"/>
                                        </p:tgtEl>
                                      </p:cBhvr>
                                    </p:animEffect>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65"/>
                                        </p:tgtEl>
                                        <p:attrNameLst>
                                          <p:attrName>style.visibility</p:attrName>
                                        </p:attrNameLst>
                                      </p:cBhvr>
                                      <p:to>
                                        <p:strVal val="visible"/>
                                      </p:to>
                                    </p:set>
                                    <p:animEffect transition="in" filter="fade">
                                      <p:cBhvr>
                                        <p:cTn id="29" dur="350"/>
                                        <p:tgtEl>
                                          <p:spTgt spid="65"/>
                                        </p:tgtEl>
                                      </p:cBhvr>
                                    </p:animEffect>
                                    <p:anim calcmode="lin" valueType="num">
                                      <p:cBhvr>
                                        <p:cTn id="30" dur="350" fill="hold"/>
                                        <p:tgtEl>
                                          <p:spTgt spid="65"/>
                                        </p:tgtEl>
                                        <p:attrNameLst>
                                          <p:attrName>ppt_x</p:attrName>
                                        </p:attrNameLst>
                                      </p:cBhvr>
                                      <p:tavLst>
                                        <p:tav tm="0">
                                          <p:val>
                                            <p:strVal val="#ppt_x"/>
                                          </p:val>
                                        </p:tav>
                                        <p:tav tm="100000">
                                          <p:val>
                                            <p:strVal val="#ppt_x"/>
                                          </p:val>
                                        </p:tav>
                                      </p:tavLst>
                                    </p:anim>
                                    <p:anim calcmode="lin" valueType="num">
                                      <p:cBhvr>
                                        <p:cTn id="31" dur="350" fill="hold"/>
                                        <p:tgtEl>
                                          <p:spTgt spid="65"/>
                                        </p:tgtEl>
                                        <p:attrNameLst>
                                          <p:attrName>ppt_y</p:attrName>
                                        </p:attrNameLst>
                                      </p:cBhvr>
                                      <p:tavLst>
                                        <p:tav tm="0">
                                          <p:val>
                                            <p:strVal val="#ppt_y+.1"/>
                                          </p:val>
                                        </p:tav>
                                        <p:tav tm="100000">
                                          <p:val>
                                            <p:strVal val="#ppt_y"/>
                                          </p:val>
                                        </p:tav>
                                      </p:tavLst>
                                    </p:anim>
                                  </p:childTnLst>
                                </p:cTn>
                              </p:par>
                              <p:par>
                                <p:cTn id="32" presetID="53" presetClass="entr" presetSubtype="16" fill="hold" nodeType="withEffect">
                                  <p:stCondLst>
                                    <p:cond delay="0"/>
                                  </p:stCondLst>
                                  <p:childTnLst>
                                    <p:set>
                                      <p:cBhvr>
                                        <p:cTn id="33" dur="1" fill="hold">
                                          <p:stCondLst>
                                            <p:cond delay="0"/>
                                          </p:stCondLst>
                                        </p:cTn>
                                        <p:tgtEl>
                                          <p:spTgt spid="98"/>
                                        </p:tgtEl>
                                        <p:attrNameLst>
                                          <p:attrName>style.visibility</p:attrName>
                                        </p:attrNameLst>
                                      </p:cBhvr>
                                      <p:to>
                                        <p:strVal val="visible"/>
                                      </p:to>
                                    </p:set>
                                    <p:anim calcmode="lin" valueType="num">
                                      <p:cBhvr>
                                        <p:cTn id="34" dur="500" fill="hold"/>
                                        <p:tgtEl>
                                          <p:spTgt spid="98"/>
                                        </p:tgtEl>
                                        <p:attrNameLst>
                                          <p:attrName>ppt_w</p:attrName>
                                        </p:attrNameLst>
                                      </p:cBhvr>
                                      <p:tavLst>
                                        <p:tav tm="0">
                                          <p:val>
                                            <p:fltVal val="0"/>
                                          </p:val>
                                        </p:tav>
                                        <p:tav tm="100000">
                                          <p:val>
                                            <p:strVal val="#ppt_w"/>
                                          </p:val>
                                        </p:tav>
                                      </p:tavLst>
                                    </p:anim>
                                    <p:anim calcmode="lin" valueType="num">
                                      <p:cBhvr>
                                        <p:cTn id="35" dur="500" fill="hold"/>
                                        <p:tgtEl>
                                          <p:spTgt spid="98"/>
                                        </p:tgtEl>
                                        <p:attrNameLst>
                                          <p:attrName>ppt_h</p:attrName>
                                        </p:attrNameLst>
                                      </p:cBhvr>
                                      <p:tavLst>
                                        <p:tav tm="0">
                                          <p:val>
                                            <p:fltVal val="0"/>
                                          </p:val>
                                        </p:tav>
                                        <p:tav tm="100000">
                                          <p:val>
                                            <p:strVal val="#ppt_h"/>
                                          </p:val>
                                        </p:tav>
                                      </p:tavLst>
                                    </p:anim>
                                    <p:animEffect transition="in" filter="fade">
                                      <p:cBhvr>
                                        <p:cTn id="36" dur="500"/>
                                        <p:tgtEl>
                                          <p:spTgt spid="98"/>
                                        </p:tgtEl>
                                      </p:cBhvr>
                                    </p:animEffect>
                                  </p:childTnLst>
                                </p:cTn>
                              </p:par>
                            </p:childTnLst>
                          </p:cTn>
                        </p:par>
                        <p:par>
                          <p:cTn id="37" fill="hold">
                            <p:stCondLst>
                              <p:cond delay="2500"/>
                            </p:stCondLst>
                            <p:childTnLst>
                              <p:par>
                                <p:cTn id="38" presetID="47" presetClass="entr" presetSubtype="0" fill="hold" nodeType="after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fade">
                                      <p:cBhvr>
                                        <p:cTn id="40" dur="350"/>
                                        <p:tgtEl>
                                          <p:spTgt spid="68"/>
                                        </p:tgtEl>
                                      </p:cBhvr>
                                    </p:animEffect>
                                    <p:anim calcmode="lin" valueType="num">
                                      <p:cBhvr>
                                        <p:cTn id="41" dur="350" fill="hold"/>
                                        <p:tgtEl>
                                          <p:spTgt spid="68"/>
                                        </p:tgtEl>
                                        <p:attrNameLst>
                                          <p:attrName>ppt_x</p:attrName>
                                        </p:attrNameLst>
                                      </p:cBhvr>
                                      <p:tavLst>
                                        <p:tav tm="0">
                                          <p:val>
                                            <p:strVal val="#ppt_x"/>
                                          </p:val>
                                        </p:tav>
                                        <p:tav tm="100000">
                                          <p:val>
                                            <p:strVal val="#ppt_x"/>
                                          </p:val>
                                        </p:tav>
                                      </p:tavLst>
                                    </p:anim>
                                    <p:anim calcmode="lin" valueType="num">
                                      <p:cBhvr>
                                        <p:cTn id="42" dur="350" fill="hold"/>
                                        <p:tgtEl>
                                          <p:spTgt spid="68"/>
                                        </p:tgtEl>
                                        <p:attrNameLst>
                                          <p:attrName>ppt_y</p:attrName>
                                        </p:attrNameLst>
                                      </p:cBhvr>
                                      <p:tavLst>
                                        <p:tav tm="0">
                                          <p:val>
                                            <p:strVal val="#ppt_y-.1"/>
                                          </p:val>
                                        </p:tav>
                                        <p:tav tm="100000">
                                          <p:val>
                                            <p:strVal val="#ppt_y"/>
                                          </p:val>
                                        </p:tav>
                                      </p:tavLst>
                                    </p:anim>
                                  </p:childTnLst>
                                </p:cTn>
                              </p:par>
                            </p:childTnLst>
                          </p:cTn>
                        </p:par>
                        <p:par>
                          <p:cTn id="43" fill="hold">
                            <p:stCondLst>
                              <p:cond delay="3000"/>
                            </p:stCondLst>
                            <p:childTnLst>
                              <p:par>
                                <p:cTn id="44" presetID="53" presetClass="entr" presetSubtype="16" fill="hold" nodeType="afterEffect">
                                  <p:stCondLst>
                                    <p:cond delay="0"/>
                                  </p:stCondLst>
                                  <p:childTnLst>
                                    <p:set>
                                      <p:cBhvr>
                                        <p:cTn id="45" dur="1" fill="hold">
                                          <p:stCondLst>
                                            <p:cond delay="0"/>
                                          </p:stCondLst>
                                        </p:cTn>
                                        <p:tgtEl>
                                          <p:spTgt spid="93"/>
                                        </p:tgtEl>
                                        <p:attrNameLst>
                                          <p:attrName>style.visibility</p:attrName>
                                        </p:attrNameLst>
                                      </p:cBhvr>
                                      <p:to>
                                        <p:strVal val="visible"/>
                                      </p:to>
                                    </p:set>
                                    <p:anim calcmode="lin" valueType="num">
                                      <p:cBhvr>
                                        <p:cTn id="46" dur="500" fill="hold"/>
                                        <p:tgtEl>
                                          <p:spTgt spid="93"/>
                                        </p:tgtEl>
                                        <p:attrNameLst>
                                          <p:attrName>ppt_w</p:attrName>
                                        </p:attrNameLst>
                                      </p:cBhvr>
                                      <p:tavLst>
                                        <p:tav tm="0">
                                          <p:val>
                                            <p:fltVal val="0"/>
                                          </p:val>
                                        </p:tav>
                                        <p:tav tm="100000">
                                          <p:val>
                                            <p:strVal val="#ppt_w"/>
                                          </p:val>
                                        </p:tav>
                                      </p:tavLst>
                                    </p:anim>
                                    <p:anim calcmode="lin" valueType="num">
                                      <p:cBhvr>
                                        <p:cTn id="47" dur="500" fill="hold"/>
                                        <p:tgtEl>
                                          <p:spTgt spid="93"/>
                                        </p:tgtEl>
                                        <p:attrNameLst>
                                          <p:attrName>ppt_h</p:attrName>
                                        </p:attrNameLst>
                                      </p:cBhvr>
                                      <p:tavLst>
                                        <p:tav tm="0">
                                          <p:val>
                                            <p:fltVal val="0"/>
                                          </p:val>
                                        </p:tav>
                                        <p:tav tm="100000">
                                          <p:val>
                                            <p:strVal val="#ppt_h"/>
                                          </p:val>
                                        </p:tav>
                                      </p:tavLst>
                                    </p:anim>
                                    <p:animEffect transition="in" filter="fade">
                                      <p:cBhvr>
                                        <p:cTn id="48" dur="500"/>
                                        <p:tgtEl>
                                          <p:spTgt spid="93"/>
                                        </p:tgtEl>
                                      </p:cBhvr>
                                    </p:animEffect>
                                  </p:childTnLst>
                                </p:cTn>
                              </p:par>
                              <p:par>
                                <p:cTn id="49" presetID="42" presetClass="entr" presetSubtype="0" fill="hold" nodeType="with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fade">
                                      <p:cBhvr>
                                        <p:cTn id="51" dur="350"/>
                                        <p:tgtEl>
                                          <p:spTgt spid="71"/>
                                        </p:tgtEl>
                                      </p:cBhvr>
                                    </p:animEffect>
                                    <p:anim calcmode="lin" valueType="num">
                                      <p:cBhvr>
                                        <p:cTn id="52" dur="350" fill="hold"/>
                                        <p:tgtEl>
                                          <p:spTgt spid="71"/>
                                        </p:tgtEl>
                                        <p:attrNameLst>
                                          <p:attrName>ppt_x</p:attrName>
                                        </p:attrNameLst>
                                      </p:cBhvr>
                                      <p:tavLst>
                                        <p:tav tm="0">
                                          <p:val>
                                            <p:strVal val="#ppt_x"/>
                                          </p:val>
                                        </p:tav>
                                        <p:tav tm="100000">
                                          <p:val>
                                            <p:strVal val="#ppt_x"/>
                                          </p:val>
                                        </p:tav>
                                      </p:tavLst>
                                    </p:anim>
                                    <p:anim calcmode="lin" valueType="num">
                                      <p:cBhvr>
                                        <p:cTn id="53" dur="350" fill="hold"/>
                                        <p:tgtEl>
                                          <p:spTgt spid="71"/>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53" presetClass="entr" presetSubtype="16" fill="hold" nodeType="afterEffect">
                                  <p:stCondLst>
                                    <p:cond delay="0"/>
                                  </p:stCondLst>
                                  <p:childTnLst>
                                    <p:set>
                                      <p:cBhvr>
                                        <p:cTn id="56" dur="1" fill="hold">
                                          <p:stCondLst>
                                            <p:cond delay="0"/>
                                          </p:stCondLst>
                                        </p:cTn>
                                        <p:tgtEl>
                                          <p:spTgt spid="82"/>
                                        </p:tgtEl>
                                        <p:attrNameLst>
                                          <p:attrName>style.visibility</p:attrName>
                                        </p:attrNameLst>
                                      </p:cBhvr>
                                      <p:to>
                                        <p:strVal val="visible"/>
                                      </p:to>
                                    </p:set>
                                    <p:anim calcmode="lin" valueType="num">
                                      <p:cBhvr>
                                        <p:cTn id="57" dur="500" fill="hold"/>
                                        <p:tgtEl>
                                          <p:spTgt spid="82"/>
                                        </p:tgtEl>
                                        <p:attrNameLst>
                                          <p:attrName>ppt_w</p:attrName>
                                        </p:attrNameLst>
                                      </p:cBhvr>
                                      <p:tavLst>
                                        <p:tav tm="0">
                                          <p:val>
                                            <p:fltVal val="0"/>
                                          </p:val>
                                        </p:tav>
                                        <p:tav tm="100000">
                                          <p:val>
                                            <p:strVal val="#ppt_w"/>
                                          </p:val>
                                        </p:tav>
                                      </p:tavLst>
                                    </p:anim>
                                    <p:anim calcmode="lin" valueType="num">
                                      <p:cBhvr>
                                        <p:cTn id="58" dur="500" fill="hold"/>
                                        <p:tgtEl>
                                          <p:spTgt spid="82"/>
                                        </p:tgtEl>
                                        <p:attrNameLst>
                                          <p:attrName>ppt_h</p:attrName>
                                        </p:attrNameLst>
                                      </p:cBhvr>
                                      <p:tavLst>
                                        <p:tav tm="0">
                                          <p:val>
                                            <p:fltVal val="0"/>
                                          </p:val>
                                        </p:tav>
                                        <p:tav tm="100000">
                                          <p:val>
                                            <p:strVal val="#ppt_h"/>
                                          </p:val>
                                        </p:tav>
                                      </p:tavLst>
                                    </p:anim>
                                    <p:animEffect transition="in" filter="fade">
                                      <p:cBhvr>
                                        <p:cTn id="59" dur="500"/>
                                        <p:tgtEl>
                                          <p:spTgt spid="82"/>
                                        </p:tgtEl>
                                      </p:cBhvr>
                                    </p:animEffect>
                                  </p:childTnLst>
                                </p:cTn>
                              </p:par>
                            </p:childTnLst>
                          </p:cTn>
                        </p:par>
                        <p:par>
                          <p:cTn id="60" fill="hold">
                            <p:stCondLst>
                              <p:cond delay="4000"/>
                            </p:stCondLst>
                            <p:childTnLst>
                              <p:par>
                                <p:cTn id="61" presetID="47" presetClass="entr" presetSubtype="0" fill="hold" nodeType="afterEffect">
                                  <p:stCondLst>
                                    <p:cond delay="0"/>
                                  </p:stCondLst>
                                  <p:childTnLst>
                                    <p:set>
                                      <p:cBhvr>
                                        <p:cTn id="62" dur="1" fill="hold">
                                          <p:stCondLst>
                                            <p:cond delay="0"/>
                                          </p:stCondLst>
                                        </p:cTn>
                                        <p:tgtEl>
                                          <p:spTgt spid="74"/>
                                        </p:tgtEl>
                                        <p:attrNameLst>
                                          <p:attrName>style.visibility</p:attrName>
                                        </p:attrNameLst>
                                      </p:cBhvr>
                                      <p:to>
                                        <p:strVal val="visible"/>
                                      </p:to>
                                    </p:set>
                                    <p:animEffect transition="in" filter="fade">
                                      <p:cBhvr>
                                        <p:cTn id="63" dur="350"/>
                                        <p:tgtEl>
                                          <p:spTgt spid="74"/>
                                        </p:tgtEl>
                                      </p:cBhvr>
                                    </p:animEffect>
                                    <p:anim calcmode="lin" valueType="num">
                                      <p:cBhvr>
                                        <p:cTn id="64" dur="350" fill="hold"/>
                                        <p:tgtEl>
                                          <p:spTgt spid="74"/>
                                        </p:tgtEl>
                                        <p:attrNameLst>
                                          <p:attrName>ppt_x</p:attrName>
                                        </p:attrNameLst>
                                      </p:cBhvr>
                                      <p:tavLst>
                                        <p:tav tm="0">
                                          <p:val>
                                            <p:strVal val="#ppt_x"/>
                                          </p:val>
                                        </p:tav>
                                        <p:tav tm="100000">
                                          <p:val>
                                            <p:strVal val="#ppt_x"/>
                                          </p:val>
                                        </p:tav>
                                      </p:tavLst>
                                    </p:anim>
                                    <p:anim calcmode="lin" valueType="num">
                                      <p:cBhvr>
                                        <p:cTn id="65" dur="350" fill="hold"/>
                                        <p:tgtEl>
                                          <p:spTgt spid="74"/>
                                        </p:tgtEl>
                                        <p:attrNameLst>
                                          <p:attrName>ppt_y</p:attrName>
                                        </p:attrNameLst>
                                      </p:cBhvr>
                                      <p:tavLst>
                                        <p:tav tm="0">
                                          <p:val>
                                            <p:strVal val="#ppt_y-.1"/>
                                          </p:val>
                                        </p:tav>
                                        <p:tav tm="100000">
                                          <p:val>
                                            <p:strVal val="#ppt_y"/>
                                          </p:val>
                                        </p:tav>
                                      </p:tavLst>
                                    </p:anim>
                                  </p:childTnLst>
                                </p:cTn>
                              </p:par>
                            </p:childTnLst>
                          </p:cTn>
                        </p:par>
                        <p:par>
                          <p:cTn id="66" fill="hold">
                            <p:stCondLst>
                              <p:cond delay="4500"/>
                            </p:stCondLst>
                            <p:childTnLst>
                              <p:par>
                                <p:cTn id="67" presetID="53" presetClass="entr" presetSubtype="16" fill="hold" nodeType="afterEffect">
                                  <p:stCondLst>
                                    <p:cond delay="0"/>
                                  </p:stCondLst>
                                  <p:childTnLst>
                                    <p:set>
                                      <p:cBhvr>
                                        <p:cTn id="68" dur="1" fill="hold">
                                          <p:stCondLst>
                                            <p:cond delay="0"/>
                                          </p:stCondLst>
                                        </p:cTn>
                                        <p:tgtEl>
                                          <p:spTgt spid="87"/>
                                        </p:tgtEl>
                                        <p:attrNameLst>
                                          <p:attrName>style.visibility</p:attrName>
                                        </p:attrNameLst>
                                      </p:cBhvr>
                                      <p:to>
                                        <p:strVal val="visible"/>
                                      </p:to>
                                    </p:set>
                                    <p:anim calcmode="lin" valueType="num">
                                      <p:cBhvr>
                                        <p:cTn id="69" dur="500" fill="hold"/>
                                        <p:tgtEl>
                                          <p:spTgt spid="87"/>
                                        </p:tgtEl>
                                        <p:attrNameLst>
                                          <p:attrName>ppt_w</p:attrName>
                                        </p:attrNameLst>
                                      </p:cBhvr>
                                      <p:tavLst>
                                        <p:tav tm="0">
                                          <p:val>
                                            <p:fltVal val="0"/>
                                          </p:val>
                                        </p:tav>
                                        <p:tav tm="100000">
                                          <p:val>
                                            <p:strVal val="#ppt_w"/>
                                          </p:val>
                                        </p:tav>
                                      </p:tavLst>
                                    </p:anim>
                                    <p:anim calcmode="lin" valueType="num">
                                      <p:cBhvr>
                                        <p:cTn id="70" dur="500" fill="hold"/>
                                        <p:tgtEl>
                                          <p:spTgt spid="87"/>
                                        </p:tgtEl>
                                        <p:attrNameLst>
                                          <p:attrName>ppt_h</p:attrName>
                                        </p:attrNameLst>
                                      </p:cBhvr>
                                      <p:tavLst>
                                        <p:tav tm="0">
                                          <p:val>
                                            <p:fltVal val="0"/>
                                          </p:val>
                                        </p:tav>
                                        <p:tav tm="100000">
                                          <p:val>
                                            <p:strVal val="#ppt_h"/>
                                          </p:val>
                                        </p:tav>
                                      </p:tavLst>
                                    </p:anim>
                                    <p:animEffect transition="in" filter="fade">
                                      <p:cBhvr>
                                        <p:cTn id="71" dur="500"/>
                                        <p:tgtEl>
                                          <p:spTgt spid="87"/>
                                        </p:tgtEl>
                                      </p:cBhvr>
                                    </p:animEffect>
                                  </p:childTnLst>
                                </p:cTn>
                              </p:par>
                              <p:par>
                                <p:cTn id="72" presetID="42" presetClass="entr" presetSubtype="0" fill="hold" nodeType="withEffect">
                                  <p:stCondLst>
                                    <p:cond delay="0"/>
                                  </p:stCondLst>
                                  <p:childTnLst>
                                    <p:set>
                                      <p:cBhvr>
                                        <p:cTn id="73" dur="1" fill="hold">
                                          <p:stCondLst>
                                            <p:cond delay="0"/>
                                          </p:stCondLst>
                                        </p:cTn>
                                        <p:tgtEl>
                                          <p:spTgt spid="78"/>
                                        </p:tgtEl>
                                        <p:attrNameLst>
                                          <p:attrName>style.visibility</p:attrName>
                                        </p:attrNameLst>
                                      </p:cBhvr>
                                      <p:to>
                                        <p:strVal val="visible"/>
                                      </p:to>
                                    </p:set>
                                    <p:animEffect transition="in" filter="fade">
                                      <p:cBhvr>
                                        <p:cTn id="74" dur="350"/>
                                        <p:tgtEl>
                                          <p:spTgt spid="78"/>
                                        </p:tgtEl>
                                      </p:cBhvr>
                                    </p:animEffect>
                                    <p:anim calcmode="lin" valueType="num">
                                      <p:cBhvr>
                                        <p:cTn id="75" dur="350" fill="hold"/>
                                        <p:tgtEl>
                                          <p:spTgt spid="78"/>
                                        </p:tgtEl>
                                        <p:attrNameLst>
                                          <p:attrName>ppt_x</p:attrName>
                                        </p:attrNameLst>
                                      </p:cBhvr>
                                      <p:tavLst>
                                        <p:tav tm="0">
                                          <p:val>
                                            <p:strVal val="#ppt_x"/>
                                          </p:val>
                                        </p:tav>
                                        <p:tav tm="100000">
                                          <p:val>
                                            <p:strVal val="#ppt_x"/>
                                          </p:val>
                                        </p:tav>
                                      </p:tavLst>
                                    </p:anim>
                                    <p:anim calcmode="lin" valueType="num">
                                      <p:cBhvr>
                                        <p:cTn id="76" dur="35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883149" y="2177473"/>
            <a:ext cx="2370563" cy="1411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矩形 40"/>
          <p:cNvSpPr>
            <a:spLocks noChangeArrowheads="1"/>
          </p:cNvSpPr>
          <p:nvPr/>
        </p:nvSpPr>
        <p:spPr bwMode="auto">
          <a:xfrm>
            <a:off x="1878702" y="3589255"/>
            <a:ext cx="2375010" cy="467858"/>
          </a:xfrm>
          <a:prstGeom prst="rect">
            <a:avLst/>
          </a:prstGeom>
          <a:solidFill>
            <a:schemeClr val="accent1"/>
          </a:solidFill>
          <a:ln>
            <a:noFill/>
          </a:ln>
          <a:effectLst>
            <a:outerShdw blurRad="152400" dist="152400" dir="5400000" sx="94000" sy="94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rgbClr val="FFFFFF"/>
                </a:solidFill>
                <a:latin typeface="微软雅黑" panose="020B0503020204020204" pitchFamily="34" charset="-122"/>
                <a:ea typeface="微软雅黑" panose="020B0503020204020204" pitchFamily="34" charset="-122"/>
              </a:rPr>
              <a:t>项目一</a:t>
            </a:r>
            <a:endParaRPr lang="zh-CN" altLang="en-US" sz="2000" dirty="0">
              <a:solidFill>
                <a:srgbClr val="FFFFFF"/>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pPr algn="l"/>
            <a:r>
              <a:rPr lang="zh-CN" altLang="en-US" dirty="0" smtClean="0"/>
              <a:t>重点项目</a:t>
            </a:r>
            <a:endParaRPr lang="zh-CN" altLang="en-US" dirty="0"/>
          </a:p>
        </p:txBody>
      </p:sp>
      <p:pic>
        <p:nvPicPr>
          <p:cNvPr id="37"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398154" y="2177473"/>
            <a:ext cx="2379459" cy="1411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883149" y="4745470"/>
            <a:ext cx="2370566" cy="140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407049" y="4745470"/>
            <a:ext cx="2370563" cy="140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文本框 3"/>
          <p:cNvSpPr txBox="1">
            <a:spLocks noChangeArrowheads="1"/>
          </p:cNvSpPr>
          <p:nvPr/>
        </p:nvSpPr>
        <p:spPr bwMode="auto">
          <a:xfrm>
            <a:off x="4271500" y="2186369"/>
            <a:ext cx="2666222" cy="1870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75" tIns="64038" rIns="128075" bIns="64038"/>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lvl="0">
              <a:lnSpc>
                <a:spcPct val="150000"/>
              </a:lnSpc>
              <a:defRPr/>
            </a:pPr>
            <a:r>
              <a:rPr lang="zh-CN" altLang="en-US" sz="1600" dirty="0">
                <a:solidFill>
                  <a:schemeClr val="bg2"/>
                </a:solidFill>
                <a:latin typeface="微软雅黑" panose="020B0503020204020204" pitchFamily="34" charset="-122"/>
              </a:rPr>
              <a:t>单击此处添加对图片的说明文字单击此处添加对图片的说明文字</a:t>
            </a:r>
            <a:r>
              <a:rPr lang="en-US" altLang="zh-CN" sz="1600" dirty="0">
                <a:solidFill>
                  <a:schemeClr val="bg2"/>
                </a:solidFill>
                <a:latin typeface="微软雅黑" panose="020B0503020204020204" pitchFamily="34" charset="-122"/>
              </a:rPr>
              <a:t>.</a:t>
            </a:r>
            <a:endParaRPr lang="zh-CN" altLang="en-US" sz="1600" dirty="0">
              <a:solidFill>
                <a:schemeClr val="bg2"/>
              </a:solidFill>
              <a:latin typeface="微软雅黑" panose="020B0503020204020204" pitchFamily="34" charset="-122"/>
            </a:endParaRPr>
          </a:p>
        </p:txBody>
      </p:sp>
      <p:sp>
        <p:nvSpPr>
          <p:cNvPr id="42" name="矩形 41"/>
          <p:cNvSpPr>
            <a:spLocks noChangeArrowheads="1"/>
          </p:cNvSpPr>
          <p:nvPr/>
        </p:nvSpPr>
        <p:spPr bwMode="auto">
          <a:xfrm>
            <a:off x="7402600" y="3589255"/>
            <a:ext cx="2375010" cy="467858"/>
          </a:xfrm>
          <a:prstGeom prst="rect">
            <a:avLst/>
          </a:prstGeom>
          <a:solidFill>
            <a:schemeClr val="accent2"/>
          </a:solidFill>
          <a:ln>
            <a:noFill/>
          </a:ln>
          <a:effectLst>
            <a:outerShdw blurRad="152400" dist="152400" dir="5400000" sx="94000" sy="94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rgbClr val="FFFFFF"/>
                </a:solidFill>
                <a:latin typeface="微软雅黑" panose="020B0503020204020204" pitchFamily="34" charset="-122"/>
                <a:ea typeface="微软雅黑" panose="020B0503020204020204" pitchFamily="34" charset="-122"/>
              </a:rPr>
              <a:t>项目二</a:t>
            </a:r>
            <a:endParaRPr lang="zh-CN" altLang="en-US" sz="2000" dirty="0">
              <a:solidFill>
                <a:srgbClr val="FFFFFF"/>
              </a:solidFill>
              <a:latin typeface="微软雅黑" panose="020B0503020204020204" pitchFamily="34" charset="-122"/>
              <a:ea typeface="微软雅黑" panose="020B0503020204020204" pitchFamily="34" charset="-122"/>
            </a:endParaRPr>
          </a:p>
        </p:txBody>
      </p:sp>
      <p:sp>
        <p:nvSpPr>
          <p:cNvPr id="43" name="矩形 42"/>
          <p:cNvSpPr>
            <a:spLocks noChangeArrowheads="1"/>
          </p:cNvSpPr>
          <p:nvPr/>
        </p:nvSpPr>
        <p:spPr bwMode="auto">
          <a:xfrm>
            <a:off x="1878702" y="6146132"/>
            <a:ext cx="2375010" cy="467856"/>
          </a:xfrm>
          <a:prstGeom prst="rect">
            <a:avLst/>
          </a:prstGeom>
          <a:solidFill>
            <a:schemeClr val="accent3"/>
          </a:solidFill>
          <a:ln>
            <a:noFill/>
          </a:ln>
          <a:effectLst>
            <a:outerShdw blurRad="152400" dist="152400" dir="5400000" sx="94000" sy="94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rgbClr val="FFFFFF"/>
                </a:solidFill>
                <a:latin typeface="微软雅黑" panose="020B0503020204020204" pitchFamily="34" charset="-122"/>
                <a:ea typeface="微软雅黑" panose="020B0503020204020204" pitchFamily="34" charset="-122"/>
              </a:rPr>
              <a:t>项目三</a:t>
            </a:r>
            <a:endParaRPr lang="zh-CN" altLang="en-US" sz="2000" dirty="0">
              <a:solidFill>
                <a:srgbClr val="FFFFFF"/>
              </a:solidFill>
              <a:latin typeface="微软雅黑" panose="020B0503020204020204" pitchFamily="34" charset="-122"/>
              <a:ea typeface="微软雅黑" panose="020B0503020204020204" pitchFamily="34" charset="-122"/>
            </a:endParaRPr>
          </a:p>
        </p:txBody>
      </p:sp>
      <p:sp>
        <p:nvSpPr>
          <p:cNvPr id="50" name="矩形 49"/>
          <p:cNvSpPr>
            <a:spLocks noChangeArrowheads="1"/>
          </p:cNvSpPr>
          <p:nvPr/>
        </p:nvSpPr>
        <p:spPr bwMode="auto">
          <a:xfrm>
            <a:off x="7402600" y="6146132"/>
            <a:ext cx="2375010" cy="467856"/>
          </a:xfrm>
          <a:prstGeom prst="rect">
            <a:avLst/>
          </a:prstGeom>
          <a:solidFill>
            <a:schemeClr val="accent4"/>
          </a:solidFill>
          <a:ln>
            <a:noFill/>
          </a:ln>
          <a:effectLst>
            <a:outerShdw blurRad="152400" dist="152400" dir="5400000" sx="94000" sy="94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rgbClr val="FFFFFF"/>
                </a:solidFill>
                <a:latin typeface="微软雅黑" panose="020B0503020204020204" pitchFamily="34" charset="-122"/>
                <a:ea typeface="微软雅黑" panose="020B0503020204020204" pitchFamily="34" charset="-122"/>
              </a:rPr>
              <a:t>项目四</a:t>
            </a:r>
            <a:endParaRPr lang="zh-CN" altLang="en-US" sz="2000" dirty="0">
              <a:solidFill>
                <a:srgbClr val="FFFFFF"/>
              </a:solidFill>
              <a:latin typeface="微软雅黑" panose="020B0503020204020204" pitchFamily="34" charset="-122"/>
              <a:ea typeface="微软雅黑" panose="020B0503020204020204" pitchFamily="34" charset="-122"/>
            </a:endParaRPr>
          </a:p>
        </p:txBody>
      </p:sp>
      <p:sp>
        <p:nvSpPr>
          <p:cNvPr id="51" name="文本框 3"/>
          <p:cNvSpPr txBox="1">
            <a:spLocks noChangeArrowheads="1"/>
          </p:cNvSpPr>
          <p:nvPr/>
        </p:nvSpPr>
        <p:spPr bwMode="auto">
          <a:xfrm>
            <a:off x="9862947" y="2177472"/>
            <a:ext cx="2666222" cy="1870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75" tIns="64038" rIns="128075" bIns="64038"/>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lvl="0">
              <a:lnSpc>
                <a:spcPct val="150000"/>
              </a:lnSpc>
              <a:defRPr/>
            </a:pPr>
            <a:r>
              <a:rPr lang="zh-CN" altLang="en-US" sz="1600" dirty="0">
                <a:solidFill>
                  <a:schemeClr val="bg2"/>
                </a:solidFill>
                <a:latin typeface="微软雅黑" panose="020B0503020204020204" pitchFamily="34" charset="-122"/>
              </a:rPr>
              <a:t>单击此处添加对图片的说明文字单击此处添加对图片的说明文字</a:t>
            </a:r>
            <a:r>
              <a:rPr lang="en-US" altLang="zh-CN" sz="1600" dirty="0">
                <a:solidFill>
                  <a:schemeClr val="bg2"/>
                </a:solidFill>
                <a:latin typeface="微软雅黑" panose="020B0503020204020204" pitchFamily="34" charset="-122"/>
              </a:rPr>
              <a:t>.</a:t>
            </a:r>
            <a:endParaRPr lang="zh-CN" altLang="en-US" sz="1600" dirty="0">
              <a:solidFill>
                <a:schemeClr val="bg2"/>
              </a:solidFill>
              <a:latin typeface="微软雅黑" panose="020B0503020204020204" pitchFamily="34" charset="-122"/>
            </a:endParaRPr>
          </a:p>
        </p:txBody>
      </p:sp>
      <p:sp>
        <p:nvSpPr>
          <p:cNvPr id="52" name="文本框 3"/>
          <p:cNvSpPr txBox="1">
            <a:spLocks noChangeArrowheads="1"/>
          </p:cNvSpPr>
          <p:nvPr/>
        </p:nvSpPr>
        <p:spPr bwMode="auto">
          <a:xfrm>
            <a:off x="4271500" y="4754366"/>
            <a:ext cx="2666222" cy="1870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75" tIns="64038" rIns="128075" bIns="64038"/>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lvl="0">
              <a:lnSpc>
                <a:spcPct val="150000"/>
              </a:lnSpc>
              <a:defRPr/>
            </a:pPr>
            <a:r>
              <a:rPr lang="zh-CN" altLang="en-US" sz="1600" dirty="0">
                <a:solidFill>
                  <a:schemeClr val="bg2"/>
                </a:solidFill>
                <a:latin typeface="微软雅黑" panose="020B0503020204020204" pitchFamily="34" charset="-122"/>
              </a:rPr>
              <a:t>单击此处添加对图片的说明文字单击此处添加对图片的说明文字</a:t>
            </a:r>
            <a:r>
              <a:rPr lang="en-US" altLang="zh-CN" sz="1600" dirty="0">
                <a:solidFill>
                  <a:schemeClr val="bg2"/>
                </a:solidFill>
                <a:latin typeface="微软雅黑" panose="020B0503020204020204" pitchFamily="34" charset="-122"/>
              </a:rPr>
              <a:t>.</a:t>
            </a:r>
            <a:endParaRPr lang="zh-CN" altLang="en-US" sz="1600" dirty="0">
              <a:solidFill>
                <a:schemeClr val="bg2"/>
              </a:solidFill>
              <a:latin typeface="微软雅黑" panose="020B0503020204020204" pitchFamily="34" charset="-122"/>
            </a:endParaRPr>
          </a:p>
        </p:txBody>
      </p:sp>
      <p:sp>
        <p:nvSpPr>
          <p:cNvPr id="53" name="文本框 3"/>
          <p:cNvSpPr txBox="1">
            <a:spLocks noChangeArrowheads="1"/>
          </p:cNvSpPr>
          <p:nvPr/>
        </p:nvSpPr>
        <p:spPr bwMode="auto">
          <a:xfrm>
            <a:off x="9862947" y="4745468"/>
            <a:ext cx="2666222" cy="1870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75" tIns="64038" rIns="128075" bIns="64038"/>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lvl="0">
              <a:lnSpc>
                <a:spcPct val="150000"/>
              </a:lnSpc>
              <a:defRPr/>
            </a:pPr>
            <a:r>
              <a:rPr lang="zh-CN" altLang="en-US" sz="1600" dirty="0">
                <a:solidFill>
                  <a:schemeClr val="bg2"/>
                </a:solidFill>
                <a:latin typeface="微软雅黑" panose="020B0503020204020204" pitchFamily="34" charset="-122"/>
              </a:rPr>
              <a:t>单击此处添加对图片的说明文字单击此处添加对图片的说明文字</a:t>
            </a:r>
            <a:r>
              <a:rPr lang="en-US" altLang="zh-CN" sz="1600" dirty="0">
                <a:solidFill>
                  <a:schemeClr val="bg2"/>
                </a:solidFill>
                <a:latin typeface="微软雅黑" panose="020B0503020204020204" pitchFamily="34" charset="-122"/>
              </a:rPr>
              <a:t>.</a:t>
            </a:r>
            <a:endParaRPr lang="zh-CN" altLang="en-US" sz="1600" dirty="0">
              <a:solidFill>
                <a:schemeClr val="bg2"/>
              </a:solidFill>
              <a:latin typeface="微软雅黑" panose="020B0503020204020204" pitchFamily="34" charset="-122"/>
            </a:endParaRPr>
          </a:p>
        </p:txBody>
      </p:sp>
      <p:sp>
        <p:nvSpPr>
          <p:cNvPr id="61" name="TextBox 60"/>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left)">
                                      <p:cBhvr>
                                        <p:cTn id="16" dur="500"/>
                                        <p:tgtEl>
                                          <p:spTgt spid="40"/>
                                        </p:tgtEl>
                                      </p:cBhvr>
                                    </p:animEffect>
                                  </p:childTnLst>
                                </p:cTn>
                              </p:par>
                            </p:childTnLst>
                          </p:cTn>
                        </p:par>
                        <p:par>
                          <p:cTn id="17" fill="hold">
                            <p:stCondLst>
                              <p:cond delay="1500"/>
                            </p:stCondLst>
                            <p:childTnLst>
                              <p:par>
                                <p:cTn id="18" presetID="2" presetClass="entr" presetSubtype="1" fill="hold" grpId="0" nodeType="afterEffect">
                                  <p:stCondLst>
                                    <p:cond delay="0"/>
                                  </p:stCondLst>
                                  <p:childTnLst>
                                    <p:set>
                                      <p:cBhvr>
                                        <p:cTn id="19" dur="1" fill="hold">
                                          <p:stCondLst>
                                            <p:cond delay="0"/>
                                          </p:stCondLst>
                                        </p:cTn>
                                        <p:tgtEl>
                                          <p:spTgt spid="42"/>
                                        </p:tgtEl>
                                        <p:attrNameLst>
                                          <p:attrName>style.visibility</p:attrName>
                                        </p:attrNameLst>
                                      </p:cBhvr>
                                      <p:to>
                                        <p:strVal val="visible"/>
                                      </p:to>
                                    </p:set>
                                    <p:anim calcmode="lin" valueType="num">
                                      <p:cBhvr additive="base">
                                        <p:cTn id="20" dur="500" fill="hold"/>
                                        <p:tgtEl>
                                          <p:spTgt spid="42"/>
                                        </p:tgtEl>
                                        <p:attrNameLst>
                                          <p:attrName>ppt_x</p:attrName>
                                        </p:attrNameLst>
                                      </p:cBhvr>
                                      <p:tavLst>
                                        <p:tav tm="0">
                                          <p:val>
                                            <p:strVal val="#ppt_x"/>
                                          </p:val>
                                        </p:tav>
                                        <p:tav tm="100000">
                                          <p:val>
                                            <p:strVal val="#ppt_x"/>
                                          </p:val>
                                        </p:tav>
                                      </p:tavLst>
                                    </p:anim>
                                    <p:anim calcmode="lin" valueType="num">
                                      <p:cBhvr additive="base">
                                        <p:cTn id="21" dur="500" fill="hold"/>
                                        <p:tgtEl>
                                          <p:spTgt spid="42"/>
                                        </p:tgtEl>
                                        <p:attrNameLst>
                                          <p:attrName>ppt_y</p:attrName>
                                        </p:attrNameLst>
                                      </p:cBhvr>
                                      <p:tavLst>
                                        <p:tav tm="0">
                                          <p:val>
                                            <p:strVal val="0-#ppt_h/2"/>
                                          </p:val>
                                        </p:tav>
                                        <p:tav tm="100000">
                                          <p:val>
                                            <p:strVal val="#ppt_y"/>
                                          </p:val>
                                        </p:tav>
                                      </p:tavLst>
                                    </p:anim>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wipe(left)">
                                      <p:cBhvr>
                                        <p:cTn id="29" dur="500"/>
                                        <p:tgtEl>
                                          <p:spTgt spid="51"/>
                                        </p:tgtEl>
                                      </p:cBhvr>
                                    </p:animEffect>
                                  </p:childTnLst>
                                </p:cTn>
                              </p:par>
                            </p:childTnLst>
                          </p:cTn>
                        </p:par>
                        <p:par>
                          <p:cTn id="30" fill="hold">
                            <p:stCondLst>
                              <p:cond delay="3000"/>
                            </p:stCondLst>
                            <p:childTnLst>
                              <p:par>
                                <p:cTn id="31" presetID="2" presetClass="entr" presetSubtype="4" fill="hold" grpId="0" nodeType="after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fill="hold"/>
                                        <p:tgtEl>
                                          <p:spTgt spid="43"/>
                                        </p:tgtEl>
                                        <p:attrNameLst>
                                          <p:attrName>ppt_x</p:attrName>
                                        </p:attrNameLst>
                                      </p:cBhvr>
                                      <p:tavLst>
                                        <p:tav tm="0">
                                          <p:val>
                                            <p:strVal val="#ppt_x"/>
                                          </p:val>
                                        </p:tav>
                                        <p:tav tm="100000">
                                          <p:val>
                                            <p:strVal val="#ppt_x"/>
                                          </p:val>
                                        </p:tav>
                                      </p:tavLst>
                                    </p:anim>
                                    <p:anim calcmode="lin" valueType="num">
                                      <p:cBhvr additive="base">
                                        <p:cTn id="34" dur="500" fill="hold"/>
                                        <p:tgtEl>
                                          <p:spTgt spid="43"/>
                                        </p:tgtEl>
                                        <p:attrNameLst>
                                          <p:attrName>ppt_y</p:attrName>
                                        </p:attrNameLst>
                                      </p:cBhvr>
                                      <p:tavLst>
                                        <p:tav tm="0">
                                          <p:val>
                                            <p:strVal val="1+#ppt_h/2"/>
                                          </p:val>
                                        </p:tav>
                                        <p:tav tm="100000">
                                          <p:val>
                                            <p:strVal val="#ppt_y"/>
                                          </p:val>
                                        </p:tav>
                                      </p:tavLst>
                                    </p:anim>
                                  </p:childTnLst>
                                </p:cTn>
                              </p:par>
                            </p:childTnLst>
                          </p:cTn>
                        </p:par>
                        <p:par>
                          <p:cTn id="35" fill="hold">
                            <p:stCondLst>
                              <p:cond delay="3500"/>
                            </p:stCondLst>
                            <p:childTnLst>
                              <p:par>
                                <p:cTn id="36" presetID="22" presetClass="entr" presetSubtype="4" fill="hold"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childTnLst>
                          </p:cTn>
                        </p:par>
                        <p:par>
                          <p:cTn id="39" fill="hold">
                            <p:stCondLst>
                              <p:cond delay="4000"/>
                            </p:stCondLst>
                            <p:childTnLst>
                              <p:par>
                                <p:cTn id="40" presetID="22" presetClass="entr" presetSubtype="8" fill="hold" grpId="0" nodeType="after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left)">
                                      <p:cBhvr>
                                        <p:cTn id="42" dur="500"/>
                                        <p:tgtEl>
                                          <p:spTgt spid="52"/>
                                        </p:tgtEl>
                                      </p:cBhvr>
                                    </p:animEffect>
                                  </p:childTnLst>
                                </p:cTn>
                              </p:par>
                            </p:childTnLst>
                          </p:cTn>
                        </p:par>
                        <p:par>
                          <p:cTn id="43" fill="hold">
                            <p:stCondLst>
                              <p:cond delay="4500"/>
                            </p:stCondLst>
                            <p:childTnLst>
                              <p:par>
                                <p:cTn id="44" presetID="2" presetClass="entr" presetSubtype="4" fill="hold" grpId="0" nodeType="afterEffect">
                                  <p:stCondLst>
                                    <p:cond delay="0"/>
                                  </p:stCondLst>
                                  <p:childTnLst>
                                    <p:set>
                                      <p:cBhvr>
                                        <p:cTn id="45" dur="1" fill="hold">
                                          <p:stCondLst>
                                            <p:cond delay="0"/>
                                          </p:stCondLst>
                                        </p:cTn>
                                        <p:tgtEl>
                                          <p:spTgt spid="50"/>
                                        </p:tgtEl>
                                        <p:attrNameLst>
                                          <p:attrName>style.visibility</p:attrName>
                                        </p:attrNameLst>
                                      </p:cBhvr>
                                      <p:to>
                                        <p:strVal val="visible"/>
                                      </p:to>
                                    </p:set>
                                    <p:anim calcmode="lin" valueType="num">
                                      <p:cBhvr additive="base">
                                        <p:cTn id="46" dur="500" fill="hold"/>
                                        <p:tgtEl>
                                          <p:spTgt spid="50"/>
                                        </p:tgtEl>
                                        <p:attrNameLst>
                                          <p:attrName>ppt_x</p:attrName>
                                        </p:attrNameLst>
                                      </p:cBhvr>
                                      <p:tavLst>
                                        <p:tav tm="0">
                                          <p:val>
                                            <p:strVal val="#ppt_x"/>
                                          </p:val>
                                        </p:tav>
                                        <p:tav tm="100000">
                                          <p:val>
                                            <p:strVal val="#ppt_x"/>
                                          </p:val>
                                        </p:tav>
                                      </p:tavLst>
                                    </p:anim>
                                    <p:anim calcmode="lin" valueType="num">
                                      <p:cBhvr additive="base">
                                        <p:cTn id="47" dur="500" fill="hold"/>
                                        <p:tgtEl>
                                          <p:spTgt spid="50"/>
                                        </p:tgtEl>
                                        <p:attrNameLst>
                                          <p:attrName>ppt_y</p:attrName>
                                        </p:attrNameLst>
                                      </p:cBhvr>
                                      <p:tavLst>
                                        <p:tav tm="0">
                                          <p:val>
                                            <p:strVal val="1+#ppt_h/2"/>
                                          </p:val>
                                        </p:tav>
                                        <p:tav tm="100000">
                                          <p:val>
                                            <p:strVal val="#ppt_y"/>
                                          </p:val>
                                        </p:tav>
                                      </p:tavLst>
                                    </p:anim>
                                  </p:childTnLst>
                                </p:cTn>
                              </p:par>
                            </p:childTnLst>
                          </p:cTn>
                        </p:par>
                        <p:par>
                          <p:cTn id="48" fill="hold">
                            <p:stCondLst>
                              <p:cond delay="5000"/>
                            </p:stCondLst>
                            <p:childTnLst>
                              <p:par>
                                <p:cTn id="49" presetID="22" presetClass="entr" presetSubtype="4" fill="hold"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ipe(down)">
                                      <p:cBhvr>
                                        <p:cTn id="51" dur="500"/>
                                        <p:tgtEl>
                                          <p:spTgt spid="39"/>
                                        </p:tgtEl>
                                      </p:cBhvr>
                                    </p:animEffect>
                                  </p:childTnLst>
                                </p:cTn>
                              </p:par>
                            </p:childTnLst>
                          </p:cTn>
                        </p:par>
                        <p:par>
                          <p:cTn id="52" fill="hold">
                            <p:stCondLst>
                              <p:cond delay="5500"/>
                            </p:stCondLst>
                            <p:childTnLst>
                              <p:par>
                                <p:cTn id="53" presetID="22" presetClass="entr" presetSubtype="8" fill="hold" grpId="0" nodeType="after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left)">
                                      <p:cBhvr>
                                        <p:cTn id="55" dur="500"/>
                                        <p:tgtEl>
                                          <p:spTgt spid="53"/>
                                        </p:tgtEl>
                                      </p:cBhvr>
                                    </p:animEffect>
                                  </p:childTnLst>
                                </p:cTn>
                              </p:par>
                            </p:childTnLst>
                          </p:cTn>
                        </p:par>
                        <p:par>
                          <p:cTn id="56" fill="hold">
                            <p:stCondLst>
                              <p:cond delay="6000"/>
                            </p:stCondLst>
                            <p:childTnLst>
                              <p:par>
                                <p:cTn id="57" presetID="10" presetClass="entr" presetSubtype="0" fill="hold" grpId="0" nodeType="afterEffect">
                                  <p:stCondLst>
                                    <p:cond delay="0"/>
                                  </p:stCondLst>
                                  <p:childTnLst>
                                    <p:set>
                                      <p:cBhvr>
                                        <p:cTn id="58" dur="1" fill="hold">
                                          <p:stCondLst>
                                            <p:cond delay="0"/>
                                          </p:stCondLst>
                                        </p:cTn>
                                        <p:tgtEl>
                                          <p:spTgt spid="61"/>
                                        </p:tgtEl>
                                        <p:attrNameLst>
                                          <p:attrName>style.visibility</p:attrName>
                                        </p:attrNameLst>
                                      </p:cBhvr>
                                      <p:to>
                                        <p:strVal val="visible"/>
                                      </p:to>
                                    </p:set>
                                    <p:animEffect transition="in" filter="fade">
                                      <p:cBhvr>
                                        <p:cTn id="59"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0" grpId="0"/>
      <p:bldP spid="42" grpId="0" animBg="1"/>
      <p:bldP spid="43" grpId="0" animBg="1"/>
      <p:bldP spid="50" grpId="0" animBg="1"/>
      <p:bldP spid="51" grpId="0"/>
      <p:bldP spid="52" grpId="0"/>
      <p:bldP spid="53" grpId="0"/>
      <p:bldP spid="6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823215" y="2914661"/>
            <a:ext cx="10413664" cy="2693112"/>
            <a:chOff x="1260022" y="2163164"/>
            <a:chExt cx="6960165" cy="1748634"/>
          </a:xfrm>
          <a:noFill/>
          <a:effectLst>
            <a:outerShdw blurRad="76200" dist="38100" dir="5400000" algn="t" rotWithShape="0">
              <a:prstClr val="black">
                <a:alpha val="28000"/>
              </a:prstClr>
            </a:outerShdw>
          </a:effectLst>
        </p:grpSpPr>
        <p:sp>
          <p:nvSpPr>
            <p:cNvPr id="20" name="Arc 54"/>
            <p:cNvSpPr/>
            <p:nvPr/>
          </p:nvSpPr>
          <p:spPr bwMode="auto">
            <a:xfrm>
              <a:off x="4740104" y="2171757"/>
              <a:ext cx="1740042"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Roboto" pitchFamily="2" charset="0"/>
                <a:ea typeface="Roboto" pitchFamily="2" charset="0"/>
              </a:endParaRPr>
            </a:p>
          </p:txBody>
        </p:sp>
        <p:sp>
          <p:nvSpPr>
            <p:cNvPr id="21" name="Arc 42"/>
            <p:cNvSpPr/>
            <p:nvPr/>
          </p:nvSpPr>
          <p:spPr bwMode="auto">
            <a:xfrm>
              <a:off x="1260022" y="2171757"/>
              <a:ext cx="1740042"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Roboto" pitchFamily="2" charset="0"/>
                <a:ea typeface="Roboto" pitchFamily="2" charset="0"/>
              </a:endParaRPr>
            </a:p>
          </p:txBody>
        </p:sp>
        <p:sp>
          <p:nvSpPr>
            <p:cNvPr id="22" name="Arc 40"/>
            <p:cNvSpPr/>
            <p:nvPr/>
          </p:nvSpPr>
          <p:spPr bwMode="auto">
            <a:xfrm rot="10800000">
              <a:off x="3000064" y="2163164"/>
              <a:ext cx="1740041"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Roboto" pitchFamily="2" charset="0"/>
                <a:ea typeface="Roboto" pitchFamily="2" charset="0"/>
              </a:endParaRPr>
            </a:p>
          </p:txBody>
        </p:sp>
        <p:sp>
          <p:nvSpPr>
            <p:cNvPr id="23" name="Arc 52"/>
            <p:cNvSpPr/>
            <p:nvPr/>
          </p:nvSpPr>
          <p:spPr bwMode="auto">
            <a:xfrm rot="10800000">
              <a:off x="6480146" y="2163164"/>
              <a:ext cx="1740041"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Roboto" pitchFamily="2" charset="0"/>
                <a:ea typeface="Roboto" pitchFamily="2" charset="0"/>
              </a:endParaRPr>
            </a:p>
          </p:txBody>
        </p:sp>
      </p:grpSp>
      <p:grpSp>
        <p:nvGrpSpPr>
          <p:cNvPr id="106" name="组合 105"/>
          <p:cNvGrpSpPr/>
          <p:nvPr/>
        </p:nvGrpSpPr>
        <p:grpSpPr>
          <a:xfrm>
            <a:off x="1895238" y="2016596"/>
            <a:ext cx="2497930" cy="1182316"/>
            <a:chOff x="6084168" y="1274556"/>
            <a:chExt cx="1669538" cy="767677"/>
          </a:xfrm>
        </p:grpSpPr>
        <p:sp>
          <p:nvSpPr>
            <p:cNvPr id="107" name="TextBox 106"/>
            <p:cNvSpPr txBox="1"/>
            <p:nvPr/>
          </p:nvSpPr>
          <p:spPr>
            <a:xfrm>
              <a:off x="6084168" y="1514664"/>
              <a:ext cx="1669538" cy="527569"/>
            </a:xfrm>
            <a:prstGeom prst="rect">
              <a:avLst/>
            </a:prstGeom>
            <a:noFill/>
          </p:spPr>
          <p:txBody>
            <a:bodyPr wrap="square" lIns="91431" tIns="45715" rIns="91431" bIns="45715" rtlCol="0">
              <a:spAutoFit/>
            </a:bodyPr>
            <a:lstStyle/>
            <a:p>
              <a:pPr>
                <a:lnSpc>
                  <a:spcPct val="13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您的内容打在这里，或者通过您的内容打在这里，或者您的内容打在这里，</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8" name="TextBox 107"/>
            <p:cNvSpPr txBox="1"/>
            <p:nvPr/>
          </p:nvSpPr>
          <p:spPr>
            <a:xfrm>
              <a:off x="6532344" y="1274556"/>
              <a:ext cx="1008112" cy="276999"/>
            </a:xfrm>
            <a:prstGeom prst="rect">
              <a:avLst/>
            </a:prstGeom>
            <a:noFill/>
          </p:spPr>
          <p:txBody>
            <a:bodyPr wrap="square" lIns="91431" tIns="0" rIns="91431" bIns="0" rtlCol="0" anchor="t">
              <a:spAutoFit/>
            </a:bodyPr>
            <a:lstStyle/>
            <a:p>
              <a:pPr>
                <a:lnSpc>
                  <a:spcPct val="150000"/>
                </a:lnSpc>
              </a:pPr>
              <a:r>
                <a:rPr lang="zh-CN" altLang="en-US" sz="1800" dirty="0">
                  <a:solidFill>
                    <a:schemeClr val="accent3"/>
                  </a:solidFill>
                  <a:latin typeface="微软雅黑" panose="020B0503020204020204" pitchFamily="34" charset="-122"/>
                  <a:ea typeface="微软雅黑" panose="020B0503020204020204" pitchFamily="34" charset="-122"/>
                  <a:cs typeface="华文黑体" pitchFamily="2" charset="-122"/>
                </a:rPr>
                <a:t>添加标题</a:t>
              </a:r>
              <a:endParaRPr lang="zh-CN" altLang="en-US" sz="1800" dirty="0">
                <a:solidFill>
                  <a:schemeClr val="accent3"/>
                </a:solidFill>
                <a:latin typeface="微软雅黑" panose="020B0503020204020204" pitchFamily="34" charset="-122"/>
                <a:ea typeface="微软雅黑" panose="020B0503020204020204" pitchFamily="34" charset="-122"/>
                <a:cs typeface="华文黑体" pitchFamily="2" charset="-122"/>
              </a:endParaRPr>
            </a:p>
          </p:txBody>
        </p:sp>
      </p:grpSp>
      <p:grpSp>
        <p:nvGrpSpPr>
          <p:cNvPr id="109" name="组合 108"/>
          <p:cNvGrpSpPr/>
          <p:nvPr/>
        </p:nvGrpSpPr>
        <p:grpSpPr>
          <a:xfrm>
            <a:off x="4510680" y="5586808"/>
            <a:ext cx="2497930" cy="1182316"/>
            <a:chOff x="6084168" y="1274556"/>
            <a:chExt cx="1669538" cy="767677"/>
          </a:xfrm>
        </p:grpSpPr>
        <p:sp>
          <p:nvSpPr>
            <p:cNvPr id="110" name="TextBox 109"/>
            <p:cNvSpPr txBox="1"/>
            <p:nvPr/>
          </p:nvSpPr>
          <p:spPr>
            <a:xfrm>
              <a:off x="6084168" y="1514664"/>
              <a:ext cx="1669538" cy="527569"/>
            </a:xfrm>
            <a:prstGeom prst="rect">
              <a:avLst/>
            </a:prstGeom>
            <a:noFill/>
          </p:spPr>
          <p:txBody>
            <a:bodyPr wrap="square" lIns="91431" tIns="45715" rIns="91431" bIns="45715" rtlCol="0">
              <a:spAutoFit/>
            </a:bodyPr>
            <a:lstStyle/>
            <a:p>
              <a:pPr>
                <a:lnSpc>
                  <a:spcPct val="13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您的内容打在这里，或者通过您的内容打在这里，或者您的内容打在这里，</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1" name="TextBox 110"/>
            <p:cNvSpPr txBox="1"/>
            <p:nvPr/>
          </p:nvSpPr>
          <p:spPr>
            <a:xfrm>
              <a:off x="6532344" y="1274556"/>
              <a:ext cx="1008112" cy="238017"/>
            </a:xfrm>
            <a:prstGeom prst="rect">
              <a:avLst/>
            </a:prstGeom>
            <a:noFill/>
          </p:spPr>
          <p:txBody>
            <a:bodyPr wrap="square" lIns="91431" tIns="0" rIns="91431" bIns="0" rtlCol="0" anchor="t">
              <a:spAutoFit/>
            </a:bodyPr>
            <a:lstStyle/>
            <a:p>
              <a:pPr>
                <a:lnSpc>
                  <a:spcPct val="150000"/>
                </a:lnSpc>
              </a:pPr>
              <a:r>
                <a:rPr lang="zh-CN" altLang="en-US" sz="1800" dirty="0">
                  <a:solidFill>
                    <a:schemeClr val="accent3"/>
                  </a:solidFill>
                  <a:latin typeface="微软雅黑" panose="020B0503020204020204" pitchFamily="34" charset="-122"/>
                  <a:ea typeface="微软雅黑" panose="020B0503020204020204" pitchFamily="34" charset="-122"/>
                  <a:cs typeface="华文黑体" pitchFamily="2" charset="-122"/>
                </a:rPr>
                <a:t>添加标题</a:t>
              </a:r>
              <a:endParaRPr lang="zh-CN" altLang="en-US" sz="1800" dirty="0">
                <a:solidFill>
                  <a:schemeClr val="accent3"/>
                </a:solidFill>
                <a:latin typeface="微软雅黑" panose="020B0503020204020204" pitchFamily="34" charset="-122"/>
                <a:ea typeface="微软雅黑" panose="020B0503020204020204" pitchFamily="34" charset="-122"/>
                <a:cs typeface="华文黑体" pitchFamily="2" charset="-122"/>
              </a:endParaRPr>
            </a:p>
          </p:txBody>
        </p:sp>
      </p:grpSp>
      <p:grpSp>
        <p:nvGrpSpPr>
          <p:cNvPr id="112" name="组合 111"/>
          <p:cNvGrpSpPr/>
          <p:nvPr/>
        </p:nvGrpSpPr>
        <p:grpSpPr>
          <a:xfrm>
            <a:off x="7030044" y="2016596"/>
            <a:ext cx="2497930" cy="1182316"/>
            <a:chOff x="6084168" y="1274556"/>
            <a:chExt cx="1669538" cy="767677"/>
          </a:xfrm>
        </p:grpSpPr>
        <p:sp>
          <p:nvSpPr>
            <p:cNvPr id="113" name="TextBox 112"/>
            <p:cNvSpPr txBox="1"/>
            <p:nvPr/>
          </p:nvSpPr>
          <p:spPr>
            <a:xfrm>
              <a:off x="6084168" y="1514664"/>
              <a:ext cx="1669538" cy="527569"/>
            </a:xfrm>
            <a:prstGeom prst="rect">
              <a:avLst/>
            </a:prstGeom>
            <a:noFill/>
          </p:spPr>
          <p:txBody>
            <a:bodyPr wrap="square" lIns="91431" tIns="45715" rIns="91431" bIns="45715" rtlCol="0">
              <a:spAutoFit/>
            </a:bodyPr>
            <a:lstStyle/>
            <a:p>
              <a:pPr>
                <a:lnSpc>
                  <a:spcPct val="13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您的内容打在这里，或者通过您的内容打在这里，或者您的内容打在这里，</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4" name="TextBox 113"/>
            <p:cNvSpPr txBox="1"/>
            <p:nvPr/>
          </p:nvSpPr>
          <p:spPr>
            <a:xfrm>
              <a:off x="6532344" y="1274556"/>
              <a:ext cx="1008112" cy="238017"/>
            </a:xfrm>
            <a:prstGeom prst="rect">
              <a:avLst/>
            </a:prstGeom>
            <a:noFill/>
          </p:spPr>
          <p:txBody>
            <a:bodyPr wrap="square" lIns="91431" tIns="0" rIns="91431" bIns="0" rtlCol="0" anchor="t">
              <a:spAutoFit/>
            </a:bodyPr>
            <a:lstStyle/>
            <a:p>
              <a:pPr>
                <a:lnSpc>
                  <a:spcPct val="150000"/>
                </a:lnSpc>
              </a:pPr>
              <a:r>
                <a:rPr lang="zh-CN" altLang="en-US" sz="1800" dirty="0">
                  <a:solidFill>
                    <a:schemeClr val="accent3"/>
                  </a:solidFill>
                  <a:latin typeface="微软雅黑" panose="020B0503020204020204" pitchFamily="34" charset="-122"/>
                  <a:ea typeface="微软雅黑" panose="020B0503020204020204" pitchFamily="34" charset="-122"/>
                  <a:cs typeface="华文黑体" pitchFamily="2" charset="-122"/>
                </a:rPr>
                <a:t>添加标题</a:t>
              </a:r>
              <a:endParaRPr lang="zh-CN" altLang="en-US" sz="1800" dirty="0">
                <a:solidFill>
                  <a:schemeClr val="accent3"/>
                </a:solidFill>
                <a:latin typeface="微软雅黑" panose="020B0503020204020204" pitchFamily="34" charset="-122"/>
                <a:ea typeface="微软雅黑" panose="020B0503020204020204" pitchFamily="34" charset="-122"/>
                <a:cs typeface="华文黑体" pitchFamily="2" charset="-122"/>
              </a:endParaRPr>
            </a:p>
          </p:txBody>
        </p:sp>
      </p:grpSp>
      <p:grpSp>
        <p:nvGrpSpPr>
          <p:cNvPr id="115" name="组合 114"/>
          <p:cNvGrpSpPr/>
          <p:nvPr/>
        </p:nvGrpSpPr>
        <p:grpSpPr>
          <a:xfrm>
            <a:off x="9743207" y="5586809"/>
            <a:ext cx="2497930" cy="1158913"/>
            <a:chOff x="6084168" y="1274556"/>
            <a:chExt cx="1669538" cy="752481"/>
          </a:xfrm>
        </p:grpSpPr>
        <p:sp>
          <p:nvSpPr>
            <p:cNvPr id="116" name="TextBox 115"/>
            <p:cNvSpPr txBox="1"/>
            <p:nvPr/>
          </p:nvSpPr>
          <p:spPr>
            <a:xfrm>
              <a:off x="6084168" y="1514664"/>
              <a:ext cx="1669538" cy="512373"/>
            </a:xfrm>
            <a:prstGeom prst="rect">
              <a:avLst/>
            </a:prstGeom>
            <a:noFill/>
          </p:spPr>
          <p:txBody>
            <a:bodyPr wrap="square" lIns="91431" tIns="45715" rIns="91431" bIns="45715" rtlCol="0">
              <a:spAutoFit/>
            </a:bodyPr>
            <a:lstStyle/>
            <a:p>
              <a:pPr>
                <a:lnSpc>
                  <a:spcPct val="13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您的内容打在这里，或者通过您的内容打在这里，或者您的内容打在这里，</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7" name="TextBox 116"/>
            <p:cNvSpPr txBox="1"/>
            <p:nvPr/>
          </p:nvSpPr>
          <p:spPr>
            <a:xfrm>
              <a:off x="6532344" y="1274556"/>
              <a:ext cx="1008112" cy="238017"/>
            </a:xfrm>
            <a:prstGeom prst="rect">
              <a:avLst/>
            </a:prstGeom>
            <a:noFill/>
          </p:spPr>
          <p:txBody>
            <a:bodyPr wrap="square" lIns="91431" tIns="0" rIns="91431" bIns="0" rtlCol="0" anchor="t">
              <a:spAutoFit/>
            </a:bodyPr>
            <a:lstStyle/>
            <a:p>
              <a:pPr>
                <a:lnSpc>
                  <a:spcPct val="150000"/>
                </a:lnSpc>
              </a:pPr>
              <a:r>
                <a:rPr lang="zh-CN" altLang="en-US" sz="1800" dirty="0">
                  <a:solidFill>
                    <a:schemeClr val="accent3"/>
                  </a:solidFill>
                  <a:latin typeface="微软雅黑" panose="020B0503020204020204" pitchFamily="34" charset="-122"/>
                  <a:ea typeface="微软雅黑" panose="020B0503020204020204" pitchFamily="34" charset="-122"/>
                  <a:cs typeface="华文黑体" pitchFamily="2" charset="-122"/>
                </a:rPr>
                <a:t>添加标题</a:t>
              </a:r>
              <a:endParaRPr lang="zh-CN" altLang="en-US" sz="1800" dirty="0">
                <a:solidFill>
                  <a:schemeClr val="accent3"/>
                </a:solidFill>
                <a:latin typeface="微软雅黑" panose="020B0503020204020204" pitchFamily="34" charset="-122"/>
                <a:ea typeface="微软雅黑" panose="020B0503020204020204" pitchFamily="34" charset="-122"/>
                <a:cs typeface="华文黑体" pitchFamily="2" charset="-122"/>
              </a:endParaRPr>
            </a:p>
          </p:txBody>
        </p:sp>
      </p:grpSp>
      <p:grpSp>
        <p:nvGrpSpPr>
          <p:cNvPr id="5" name="组合 4"/>
          <p:cNvGrpSpPr/>
          <p:nvPr/>
        </p:nvGrpSpPr>
        <p:grpSpPr>
          <a:xfrm>
            <a:off x="2268821" y="3364865"/>
            <a:ext cx="1805286" cy="1805938"/>
            <a:chOff x="2201071" y="3406041"/>
            <a:chExt cx="1805286" cy="1805938"/>
          </a:xfrm>
        </p:grpSpPr>
        <p:grpSp>
          <p:nvGrpSpPr>
            <p:cNvPr id="62" name="组合 61"/>
            <p:cNvGrpSpPr/>
            <p:nvPr/>
          </p:nvGrpSpPr>
          <p:grpSpPr>
            <a:xfrm>
              <a:off x="2201071" y="3406041"/>
              <a:ext cx="1805286" cy="1805938"/>
              <a:chOff x="4345444" y="2542859"/>
              <a:chExt cx="1810550" cy="1811205"/>
            </a:xfrm>
          </p:grpSpPr>
          <p:grpSp>
            <p:nvGrpSpPr>
              <p:cNvPr id="63" name="组合 62"/>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65" name="同心圆 64"/>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6" name="椭圆 65"/>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4" name="椭圆 63"/>
              <p:cNvSpPr/>
              <p:nvPr/>
            </p:nvSpPr>
            <p:spPr>
              <a:xfrm>
                <a:off x="4565570" y="2763062"/>
                <a:ext cx="1370298" cy="137079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0" name="TextBox 69"/>
            <p:cNvSpPr txBox="1"/>
            <p:nvPr/>
          </p:nvSpPr>
          <p:spPr>
            <a:xfrm>
              <a:off x="2694008" y="3876615"/>
              <a:ext cx="1023614" cy="853028"/>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添加</a:t>
              </a:r>
              <a:endParaRPr lang="en-US" altLang="zh-CN" dirty="0">
                <a:solidFill>
                  <a:schemeClr val="bg1"/>
                </a:solidFill>
                <a:latin typeface="微软雅黑" panose="020B0503020204020204" pitchFamily="34" charset="-122"/>
                <a:ea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rPr>
                <a:t>内容</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7450010" y="3364865"/>
            <a:ext cx="1805286" cy="1805938"/>
            <a:chOff x="7382260" y="3406041"/>
            <a:chExt cx="1805286" cy="1805938"/>
          </a:xfrm>
        </p:grpSpPr>
        <p:grpSp>
          <p:nvGrpSpPr>
            <p:cNvPr id="71" name="组合 70"/>
            <p:cNvGrpSpPr/>
            <p:nvPr/>
          </p:nvGrpSpPr>
          <p:grpSpPr>
            <a:xfrm>
              <a:off x="7382260" y="3406041"/>
              <a:ext cx="1805286" cy="1805938"/>
              <a:chOff x="4345444" y="2542859"/>
              <a:chExt cx="1810550" cy="1811205"/>
            </a:xfrm>
          </p:grpSpPr>
          <p:grpSp>
            <p:nvGrpSpPr>
              <p:cNvPr id="72" name="组合 71"/>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74" name="同心圆 73"/>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5" name="椭圆 74"/>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3" name="椭圆 72"/>
              <p:cNvSpPr/>
              <p:nvPr/>
            </p:nvSpPr>
            <p:spPr>
              <a:xfrm>
                <a:off x="4565570" y="2763062"/>
                <a:ext cx="1370298" cy="1370793"/>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9" name="TextBox 78"/>
            <p:cNvSpPr txBox="1"/>
            <p:nvPr/>
          </p:nvSpPr>
          <p:spPr>
            <a:xfrm>
              <a:off x="7875197" y="3876615"/>
              <a:ext cx="1023614" cy="853028"/>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添加</a:t>
              </a:r>
              <a:endParaRPr lang="en-US" altLang="zh-CN" dirty="0">
                <a:solidFill>
                  <a:schemeClr val="bg1"/>
                </a:solidFill>
                <a:latin typeface="微软雅黑" panose="020B0503020204020204" pitchFamily="34" charset="-122"/>
                <a:ea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rPr>
                <a:t>内容</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4878840" y="3364865"/>
            <a:ext cx="1805286" cy="1805938"/>
            <a:chOff x="4811090" y="3406041"/>
            <a:chExt cx="1805286" cy="1805938"/>
          </a:xfrm>
        </p:grpSpPr>
        <p:grpSp>
          <p:nvGrpSpPr>
            <p:cNvPr id="80" name="组合 79"/>
            <p:cNvGrpSpPr/>
            <p:nvPr/>
          </p:nvGrpSpPr>
          <p:grpSpPr>
            <a:xfrm>
              <a:off x="4811090" y="3406041"/>
              <a:ext cx="1805286" cy="1805938"/>
              <a:chOff x="4345444" y="2542859"/>
              <a:chExt cx="1810550" cy="1811205"/>
            </a:xfrm>
          </p:grpSpPr>
          <p:grpSp>
            <p:nvGrpSpPr>
              <p:cNvPr id="81" name="组合 80"/>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85" name="同心圆 84"/>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6" name="椭圆 85"/>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2" name="椭圆 81"/>
              <p:cNvSpPr/>
              <p:nvPr/>
            </p:nvSpPr>
            <p:spPr>
              <a:xfrm>
                <a:off x="4565570" y="2763062"/>
                <a:ext cx="1370298" cy="1370793"/>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8" name="TextBox 117"/>
            <p:cNvSpPr txBox="1"/>
            <p:nvPr/>
          </p:nvSpPr>
          <p:spPr>
            <a:xfrm>
              <a:off x="5304027" y="3876615"/>
              <a:ext cx="1023614" cy="853028"/>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添加</a:t>
              </a:r>
              <a:endParaRPr lang="en-US" altLang="zh-CN" dirty="0">
                <a:solidFill>
                  <a:schemeClr val="bg1"/>
                </a:solidFill>
                <a:latin typeface="微软雅黑" panose="020B0503020204020204" pitchFamily="34" charset="-122"/>
                <a:ea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rPr>
                <a:t>内容</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10032528" y="3364865"/>
            <a:ext cx="1805286" cy="1805938"/>
            <a:chOff x="9964778" y="3406041"/>
            <a:chExt cx="1805286" cy="1805938"/>
          </a:xfrm>
        </p:grpSpPr>
        <p:grpSp>
          <p:nvGrpSpPr>
            <p:cNvPr id="119" name="组合 118"/>
            <p:cNvGrpSpPr/>
            <p:nvPr/>
          </p:nvGrpSpPr>
          <p:grpSpPr>
            <a:xfrm>
              <a:off x="9964778" y="3406041"/>
              <a:ext cx="1805286" cy="1805938"/>
              <a:chOff x="4345444" y="2542859"/>
              <a:chExt cx="1810550" cy="1811205"/>
            </a:xfrm>
          </p:grpSpPr>
          <p:grpSp>
            <p:nvGrpSpPr>
              <p:cNvPr id="120" name="组合 119"/>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22" name="同心圆 121"/>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3" name="椭圆 122"/>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1" name="椭圆 120"/>
              <p:cNvSpPr/>
              <p:nvPr/>
            </p:nvSpPr>
            <p:spPr>
              <a:xfrm>
                <a:off x="4565570" y="2763062"/>
                <a:ext cx="1370298" cy="1370793"/>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4" name="TextBox 123"/>
            <p:cNvSpPr txBox="1"/>
            <p:nvPr/>
          </p:nvSpPr>
          <p:spPr>
            <a:xfrm>
              <a:off x="10457715" y="3876615"/>
              <a:ext cx="1023614" cy="853028"/>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添加</a:t>
              </a:r>
              <a:endParaRPr lang="en-US" altLang="zh-CN" dirty="0">
                <a:solidFill>
                  <a:schemeClr val="bg1"/>
                </a:solidFill>
                <a:latin typeface="微软雅黑" panose="020B0503020204020204" pitchFamily="34" charset="-122"/>
                <a:ea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rPr>
                <a:t>内容</a:t>
              </a:r>
              <a:endParaRPr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6" name="标题 5"/>
          <p:cNvSpPr>
            <a:spLocks noGrp="1"/>
          </p:cNvSpPr>
          <p:nvPr>
            <p:ph type="title"/>
          </p:nvPr>
        </p:nvSpPr>
        <p:spPr/>
        <p:txBody>
          <a:bodyPr/>
          <a:lstStyle/>
          <a:p>
            <a:pPr algn="l"/>
            <a:r>
              <a:rPr lang="zh-CN" altLang="en-US" dirty="0" smtClean="0"/>
              <a:t>执行过程</a:t>
            </a:r>
            <a:endParaRPr lang="zh-CN" altLang="en-US" dirty="0"/>
          </a:p>
        </p:txBody>
      </p:sp>
      <p:sp>
        <p:nvSpPr>
          <p:cNvPr id="50" name="TextBox 49"/>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106"/>
                                        </p:tgtEl>
                                        <p:attrNameLst>
                                          <p:attrName>style.visibility</p:attrName>
                                        </p:attrNameLst>
                                      </p:cBhvr>
                                      <p:to>
                                        <p:strVal val="visible"/>
                                      </p:to>
                                    </p:set>
                                    <p:animEffect transition="in" filter="fade">
                                      <p:cBhvr>
                                        <p:cTn id="28" dur="1000"/>
                                        <p:tgtEl>
                                          <p:spTgt spid="106"/>
                                        </p:tgtEl>
                                      </p:cBhvr>
                                    </p:animEffect>
                                    <p:anim calcmode="lin" valueType="num">
                                      <p:cBhvr>
                                        <p:cTn id="29" dur="1000" fill="hold"/>
                                        <p:tgtEl>
                                          <p:spTgt spid="106"/>
                                        </p:tgtEl>
                                        <p:attrNameLst>
                                          <p:attrName>ppt_x</p:attrName>
                                        </p:attrNameLst>
                                      </p:cBhvr>
                                      <p:tavLst>
                                        <p:tav tm="0">
                                          <p:val>
                                            <p:strVal val="#ppt_x"/>
                                          </p:val>
                                        </p:tav>
                                        <p:tav tm="100000">
                                          <p:val>
                                            <p:strVal val="#ppt_x"/>
                                          </p:val>
                                        </p:tav>
                                      </p:tavLst>
                                    </p:anim>
                                    <p:anim calcmode="lin" valueType="num">
                                      <p:cBhvr>
                                        <p:cTn id="30" dur="1000" fill="hold"/>
                                        <p:tgtEl>
                                          <p:spTgt spid="10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12"/>
                                        </p:tgtEl>
                                        <p:attrNameLst>
                                          <p:attrName>style.visibility</p:attrName>
                                        </p:attrNameLst>
                                      </p:cBhvr>
                                      <p:to>
                                        <p:strVal val="visible"/>
                                      </p:to>
                                    </p:set>
                                    <p:animEffect transition="in" filter="fade">
                                      <p:cBhvr>
                                        <p:cTn id="33" dur="1000"/>
                                        <p:tgtEl>
                                          <p:spTgt spid="112"/>
                                        </p:tgtEl>
                                      </p:cBhvr>
                                    </p:animEffect>
                                    <p:anim calcmode="lin" valueType="num">
                                      <p:cBhvr>
                                        <p:cTn id="34" dur="1000" fill="hold"/>
                                        <p:tgtEl>
                                          <p:spTgt spid="112"/>
                                        </p:tgtEl>
                                        <p:attrNameLst>
                                          <p:attrName>ppt_x</p:attrName>
                                        </p:attrNameLst>
                                      </p:cBhvr>
                                      <p:tavLst>
                                        <p:tav tm="0">
                                          <p:val>
                                            <p:strVal val="#ppt_x"/>
                                          </p:val>
                                        </p:tav>
                                        <p:tav tm="100000">
                                          <p:val>
                                            <p:strVal val="#ppt_x"/>
                                          </p:val>
                                        </p:tav>
                                      </p:tavLst>
                                    </p:anim>
                                    <p:anim calcmode="lin" valueType="num">
                                      <p:cBhvr>
                                        <p:cTn id="35" dur="1000" fill="hold"/>
                                        <p:tgtEl>
                                          <p:spTgt spid="112"/>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09"/>
                                        </p:tgtEl>
                                        <p:attrNameLst>
                                          <p:attrName>style.visibility</p:attrName>
                                        </p:attrNameLst>
                                      </p:cBhvr>
                                      <p:to>
                                        <p:strVal val="visible"/>
                                      </p:to>
                                    </p:set>
                                    <p:animEffect transition="in" filter="fade">
                                      <p:cBhvr>
                                        <p:cTn id="38" dur="1000"/>
                                        <p:tgtEl>
                                          <p:spTgt spid="109"/>
                                        </p:tgtEl>
                                      </p:cBhvr>
                                    </p:animEffect>
                                    <p:anim calcmode="lin" valueType="num">
                                      <p:cBhvr>
                                        <p:cTn id="39" dur="1000" fill="hold"/>
                                        <p:tgtEl>
                                          <p:spTgt spid="109"/>
                                        </p:tgtEl>
                                        <p:attrNameLst>
                                          <p:attrName>ppt_x</p:attrName>
                                        </p:attrNameLst>
                                      </p:cBhvr>
                                      <p:tavLst>
                                        <p:tav tm="0">
                                          <p:val>
                                            <p:strVal val="#ppt_x"/>
                                          </p:val>
                                        </p:tav>
                                        <p:tav tm="100000">
                                          <p:val>
                                            <p:strVal val="#ppt_x"/>
                                          </p:val>
                                        </p:tav>
                                      </p:tavLst>
                                    </p:anim>
                                    <p:anim calcmode="lin" valueType="num">
                                      <p:cBhvr>
                                        <p:cTn id="40" dur="1000" fill="hold"/>
                                        <p:tgtEl>
                                          <p:spTgt spid="109"/>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115"/>
                                        </p:tgtEl>
                                        <p:attrNameLst>
                                          <p:attrName>style.visibility</p:attrName>
                                        </p:attrNameLst>
                                      </p:cBhvr>
                                      <p:to>
                                        <p:strVal val="visible"/>
                                      </p:to>
                                    </p:set>
                                    <p:animEffect transition="in" filter="fade">
                                      <p:cBhvr>
                                        <p:cTn id="43" dur="1000"/>
                                        <p:tgtEl>
                                          <p:spTgt spid="115"/>
                                        </p:tgtEl>
                                      </p:cBhvr>
                                    </p:animEffect>
                                    <p:anim calcmode="lin" valueType="num">
                                      <p:cBhvr>
                                        <p:cTn id="44" dur="1000" fill="hold"/>
                                        <p:tgtEl>
                                          <p:spTgt spid="115"/>
                                        </p:tgtEl>
                                        <p:attrNameLst>
                                          <p:attrName>ppt_x</p:attrName>
                                        </p:attrNameLst>
                                      </p:cBhvr>
                                      <p:tavLst>
                                        <p:tav tm="0">
                                          <p:val>
                                            <p:strVal val="#ppt_x"/>
                                          </p:val>
                                        </p:tav>
                                        <p:tav tm="100000">
                                          <p:val>
                                            <p:strVal val="#ppt_x"/>
                                          </p:val>
                                        </p:tav>
                                      </p:tavLst>
                                    </p:anim>
                                    <p:anim calcmode="lin" valueType="num">
                                      <p:cBhvr>
                                        <p:cTn id="45" dur="1000" fill="hold"/>
                                        <p:tgtEl>
                                          <p:spTgt spid="115"/>
                                        </p:tgtEl>
                                        <p:attrNameLst>
                                          <p:attrName>ppt_y</p:attrName>
                                        </p:attrNameLst>
                                      </p:cBhvr>
                                      <p:tavLst>
                                        <p:tav tm="0">
                                          <p:val>
                                            <p:strVal val="#ppt_y-.1"/>
                                          </p:val>
                                        </p:tav>
                                        <p:tav tm="100000">
                                          <p:val>
                                            <p:strVal val="#ppt_y"/>
                                          </p:val>
                                        </p:tav>
                                      </p:tavLst>
                                    </p:anim>
                                  </p:childTnLst>
                                </p:cTn>
                              </p:par>
                            </p:childTnLst>
                          </p:cTn>
                        </p:par>
                        <p:par>
                          <p:cTn id="46" fill="hold">
                            <p:stCondLst>
                              <p:cond delay="2500"/>
                            </p:stCondLst>
                            <p:childTnLst>
                              <p:par>
                                <p:cTn id="47" presetID="10" presetClass="entr" presetSubtype="0" fill="hold" grpId="0" nodeType="after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fade">
                                      <p:cBhvr>
                                        <p:cTn id="4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对角圆角矩形 41"/>
          <p:cNvSpPr/>
          <p:nvPr/>
        </p:nvSpPr>
        <p:spPr>
          <a:xfrm>
            <a:off x="3312779" y="1909210"/>
            <a:ext cx="7416824" cy="1177783"/>
          </a:xfrm>
          <a:prstGeom prst="round2DiagRect">
            <a:avLst/>
          </a:prstGeom>
          <a:solidFill>
            <a:srgbClr val="F7F7F7"/>
          </a:solidFill>
          <a:ln>
            <a:noFill/>
          </a:ln>
          <a:effectLst>
            <a:outerShdw blurRad="1651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p:nvGrpSpPr>
        <p:grpSpPr>
          <a:xfrm>
            <a:off x="2161285" y="1728564"/>
            <a:ext cx="1799566" cy="1571670"/>
            <a:chOff x="7109111" y="2548965"/>
            <a:chExt cx="2397222" cy="2093640"/>
          </a:xfrm>
        </p:grpSpPr>
        <p:grpSp>
          <p:nvGrpSpPr>
            <p:cNvPr id="14" name="组合 13"/>
            <p:cNvGrpSpPr/>
            <p:nvPr/>
          </p:nvGrpSpPr>
          <p:grpSpPr>
            <a:xfrm>
              <a:off x="7109111" y="2548965"/>
              <a:ext cx="2397222" cy="2093640"/>
              <a:chOff x="1511944" y="2420246"/>
              <a:chExt cx="2627152" cy="2294453"/>
            </a:xfrm>
            <a:effectLst>
              <a:outerShdw blurRad="203200" dist="38100" dir="3780000" sx="103000" sy="103000" algn="t" rotWithShape="0">
                <a:prstClr val="black">
                  <a:alpha val="25000"/>
                </a:prstClr>
              </a:outerShdw>
            </a:effectLst>
          </p:grpSpPr>
          <p:sp>
            <p:nvSpPr>
              <p:cNvPr id="15"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16"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17" name="Freeform 7"/>
            <p:cNvSpPr/>
            <p:nvPr/>
          </p:nvSpPr>
          <p:spPr bwMode="auto">
            <a:xfrm>
              <a:off x="7420792" y="2825471"/>
              <a:ext cx="1773861" cy="1540628"/>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18" name="TextBox 17"/>
            <p:cNvSpPr txBox="1"/>
            <p:nvPr/>
          </p:nvSpPr>
          <p:spPr>
            <a:xfrm>
              <a:off x="7802580" y="3142962"/>
              <a:ext cx="1010286" cy="942983"/>
            </a:xfrm>
            <a:prstGeom prst="rect">
              <a:avLst/>
            </a:prstGeom>
            <a:noFill/>
          </p:spPr>
          <p:txBody>
            <a:bodyPr wrap="square" rtlCol="0">
              <a:spAutoFit/>
            </a:bodyPr>
            <a:lstStyle/>
            <a:p>
              <a:r>
                <a:rPr lang="zh-CN" altLang="en-US" sz="2000" dirty="0" smtClean="0">
                  <a:solidFill>
                    <a:schemeClr val="bg1"/>
                  </a:solidFill>
                  <a:latin typeface="微软雅黑" panose="020B0503020204020204" pitchFamily="34" charset="-122"/>
                  <a:ea typeface="微软雅黑" panose="020B0503020204020204" pitchFamily="34" charset="-122"/>
                </a:rPr>
                <a:t>添加</a:t>
              </a:r>
              <a:endParaRPr lang="en-US" altLang="zh-CN" sz="2000" dirty="0" smtClean="0">
                <a:solidFill>
                  <a:schemeClr val="bg1"/>
                </a:solidFill>
                <a:latin typeface="微软雅黑" panose="020B0503020204020204" pitchFamily="34" charset="-122"/>
                <a:ea typeface="微软雅黑" panose="020B0503020204020204" pitchFamily="34" charset="-122"/>
              </a:endParaRPr>
            </a:p>
            <a:p>
              <a:r>
                <a:rPr lang="zh-CN" altLang="en-US" sz="2000" dirty="0" smtClean="0">
                  <a:solidFill>
                    <a:schemeClr val="bg1"/>
                  </a:solidFill>
                  <a:latin typeface="微软雅黑" panose="020B0503020204020204" pitchFamily="34" charset="-122"/>
                  <a:ea typeface="微软雅黑" panose="020B0503020204020204" pitchFamily="34" charset="-122"/>
                </a:rPr>
                <a:t>内容</a:t>
              </a:r>
              <a:endParaRPr lang="zh-CN" altLang="en-US" sz="2000" dirty="0" smtClean="0">
                <a:solidFill>
                  <a:schemeClr val="bg1"/>
                </a:solidFill>
                <a:latin typeface="微软雅黑" panose="020B0503020204020204" pitchFamily="34" charset="-122"/>
                <a:ea typeface="微软雅黑" panose="020B0503020204020204" pitchFamily="34" charset="-122"/>
              </a:endParaRPr>
            </a:p>
          </p:txBody>
        </p:sp>
      </p:grpSp>
      <p:sp>
        <p:nvSpPr>
          <p:cNvPr id="39" name="矩形 30"/>
          <p:cNvSpPr>
            <a:spLocks noChangeArrowheads="1"/>
          </p:cNvSpPr>
          <p:nvPr/>
        </p:nvSpPr>
        <p:spPr bwMode="auto">
          <a:xfrm>
            <a:off x="4266836" y="2095102"/>
            <a:ext cx="5508710" cy="991891"/>
          </a:xfrm>
          <a:prstGeom prst="rect">
            <a:avLst/>
          </a:prstGeom>
          <a:noFill/>
          <a:ln w="9525">
            <a:noFill/>
            <a:miter lim="800000"/>
          </a:ln>
        </p:spPr>
        <p:txBody>
          <a:bodyPr wrap="square" lIns="155537" tIns="77769" rIns="155537" bIns="77769">
            <a:spAutoFit/>
          </a:bodyPr>
          <a:lstStyle/>
          <a:p>
            <a:pPr lvl="0">
              <a:lnSpc>
                <a:spcPct val="130000"/>
              </a:lnSpc>
            </a:pPr>
            <a:r>
              <a:rPr lang="zh-CN" altLang="en-US" sz="1400" dirty="0">
                <a:solidFill>
                  <a:schemeClr val="bg2"/>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a:t>
            </a:r>
            <a:endParaRPr lang="zh-CN" altLang="en-US" sz="1400" dirty="0">
              <a:solidFill>
                <a:schemeClr val="bg2"/>
              </a:solidFill>
              <a:latin typeface="微软雅黑" panose="020B0503020204020204" pitchFamily="34" charset="-122"/>
              <a:ea typeface="微软雅黑" panose="020B0503020204020204" pitchFamily="34" charset="-122"/>
            </a:endParaRPr>
          </a:p>
        </p:txBody>
      </p:sp>
      <p:sp>
        <p:nvSpPr>
          <p:cNvPr id="60" name="对角圆角矩形 59"/>
          <p:cNvSpPr/>
          <p:nvPr/>
        </p:nvSpPr>
        <p:spPr>
          <a:xfrm>
            <a:off x="3337542" y="3744788"/>
            <a:ext cx="7416824" cy="1177783"/>
          </a:xfrm>
          <a:prstGeom prst="round2DiagRect">
            <a:avLst/>
          </a:prstGeom>
          <a:solidFill>
            <a:srgbClr val="F7F7F7"/>
          </a:solidFill>
          <a:ln>
            <a:noFill/>
          </a:ln>
          <a:effectLst>
            <a:outerShdw blurRad="1651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30"/>
          <p:cNvSpPr>
            <a:spLocks noChangeArrowheads="1"/>
          </p:cNvSpPr>
          <p:nvPr/>
        </p:nvSpPr>
        <p:spPr bwMode="auto">
          <a:xfrm>
            <a:off x="4158724" y="3837733"/>
            <a:ext cx="5508710" cy="991891"/>
          </a:xfrm>
          <a:prstGeom prst="rect">
            <a:avLst/>
          </a:prstGeom>
          <a:noFill/>
          <a:ln w="9525">
            <a:noFill/>
            <a:miter lim="800000"/>
          </a:ln>
        </p:spPr>
        <p:txBody>
          <a:bodyPr wrap="square" lIns="155537" tIns="77769" rIns="155537" bIns="77769">
            <a:spAutoFit/>
          </a:bodyPr>
          <a:lstStyle/>
          <a:p>
            <a:pPr lvl="0" algn="r">
              <a:lnSpc>
                <a:spcPct val="130000"/>
              </a:lnSpc>
            </a:pPr>
            <a:r>
              <a:rPr lang="zh-CN" altLang="en-US" sz="1400" dirty="0">
                <a:solidFill>
                  <a:schemeClr val="bg2"/>
                </a:solidFill>
                <a:latin typeface="微软雅黑" panose="020B0503020204020204" pitchFamily="34" charset="-122"/>
                <a:ea typeface="微软雅黑" panose="020B0503020204020204" pitchFamily="34" charset="-122"/>
              </a:rPr>
              <a:t>您的内容打在这里，或者通过复制您的文本后，在此框中选择</a:t>
            </a:r>
            <a:r>
              <a:rPr lang="zh-CN" altLang="en-US" sz="1400" dirty="0" smtClean="0">
                <a:solidFill>
                  <a:schemeClr val="bg2"/>
                </a:solidFill>
                <a:latin typeface="微软雅黑" panose="020B0503020204020204" pitchFamily="34" charset="-122"/>
                <a:ea typeface="微软雅黑" panose="020B0503020204020204" pitchFamily="34" charset="-122"/>
              </a:rPr>
              <a:t>粘贴并</a:t>
            </a:r>
            <a:r>
              <a:rPr lang="zh-CN" altLang="en-US" sz="1400" dirty="0">
                <a:solidFill>
                  <a:schemeClr val="bg2"/>
                </a:solidFill>
                <a:latin typeface="微软雅黑" panose="020B0503020204020204" pitchFamily="34" charset="-122"/>
                <a:ea typeface="微软雅黑" panose="020B0503020204020204" pitchFamily="34" charset="-122"/>
              </a:rPr>
              <a:t>选择只保留文字。您的内容打在这里，或者通过复制您的文本</a:t>
            </a:r>
            <a:r>
              <a:rPr lang="zh-CN" altLang="en-US" sz="1400" dirty="0" smtClean="0">
                <a:solidFill>
                  <a:schemeClr val="bg2"/>
                </a:solidFill>
                <a:latin typeface="微软雅黑" panose="020B0503020204020204" pitchFamily="34" charset="-122"/>
                <a:ea typeface="微软雅黑" panose="020B0503020204020204" pitchFamily="34" charset="-122"/>
              </a:rPr>
              <a:t>后在此</a:t>
            </a:r>
            <a:r>
              <a:rPr lang="zh-CN" altLang="en-US" sz="1400" dirty="0">
                <a:solidFill>
                  <a:schemeClr val="bg2"/>
                </a:solidFill>
                <a:latin typeface="微软雅黑" panose="020B0503020204020204" pitchFamily="34" charset="-122"/>
                <a:ea typeface="微软雅黑" panose="020B0503020204020204" pitchFamily="34" charset="-122"/>
              </a:rPr>
              <a:t>框中选择</a:t>
            </a:r>
            <a:r>
              <a:rPr lang="zh-CN" altLang="en-US" sz="1400" dirty="0" smtClean="0">
                <a:solidFill>
                  <a:schemeClr val="bg2"/>
                </a:solidFill>
                <a:latin typeface="微软雅黑" panose="020B0503020204020204" pitchFamily="34" charset="-122"/>
                <a:ea typeface="微软雅黑" panose="020B0503020204020204" pitchFamily="34" charset="-122"/>
              </a:rPr>
              <a:t>粘贴</a:t>
            </a:r>
            <a:endParaRPr lang="zh-CN" altLang="en-US" sz="1400" dirty="0">
              <a:solidFill>
                <a:schemeClr val="bg2"/>
              </a:solidFill>
              <a:latin typeface="微软雅黑" panose="020B0503020204020204" pitchFamily="34" charset="-122"/>
              <a:ea typeface="微软雅黑" panose="020B0503020204020204" pitchFamily="34" charset="-122"/>
            </a:endParaRPr>
          </a:p>
        </p:txBody>
      </p:sp>
      <p:grpSp>
        <p:nvGrpSpPr>
          <p:cNvPr id="68" name="组合 67"/>
          <p:cNvGrpSpPr/>
          <p:nvPr/>
        </p:nvGrpSpPr>
        <p:grpSpPr>
          <a:xfrm>
            <a:off x="10225547" y="3564142"/>
            <a:ext cx="1799566" cy="1571670"/>
            <a:chOff x="7109111" y="2548965"/>
            <a:chExt cx="2397222" cy="2093640"/>
          </a:xfrm>
        </p:grpSpPr>
        <p:grpSp>
          <p:nvGrpSpPr>
            <p:cNvPr id="69" name="组合 68"/>
            <p:cNvGrpSpPr/>
            <p:nvPr/>
          </p:nvGrpSpPr>
          <p:grpSpPr>
            <a:xfrm>
              <a:off x="7109111" y="2548965"/>
              <a:ext cx="2397222" cy="2093640"/>
              <a:chOff x="1511944" y="2420246"/>
              <a:chExt cx="2627152" cy="2294453"/>
            </a:xfrm>
            <a:effectLst>
              <a:outerShdw blurRad="203200" dist="38100" dir="3780000" sx="103000" sy="103000" algn="t" rotWithShape="0">
                <a:prstClr val="black">
                  <a:alpha val="25000"/>
                </a:prstClr>
              </a:outerShdw>
            </a:effectLst>
          </p:grpSpPr>
          <p:sp>
            <p:nvSpPr>
              <p:cNvPr id="72"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73"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70" name="Freeform 7"/>
            <p:cNvSpPr/>
            <p:nvPr/>
          </p:nvSpPr>
          <p:spPr bwMode="auto">
            <a:xfrm>
              <a:off x="7420792" y="2825471"/>
              <a:ext cx="1773861" cy="1540628"/>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2"/>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71" name="TextBox 70"/>
            <p:cNvSpPr txBox="1"/>
            <p:nvPr/>
          </p:nvSpPr>
          <p:spPr>
            <a:xfrm>
              <a:off x="7802580" y="3142962"/>
              <a:ext cx="1010286" cy="942983"/>
            </a:xfrm>
            <a:prstGeom prst="rect">
              <a:avLst/>
            </a:prstGeom>
            <a:noFill/>
          </p:spPr>
          <p:txBody>
            <a:bodyPr wrap="square" rtlCol="0">
              <a:spAutoFit/>
            </a:bodyPr>
            <a:lstStyle/>
            <a:p>
              <a:r>
                <a:rPr lang="zh-CN" altLang="en-US" sz="2000" dirty="0" smtClean="0">
                  <a:solidFill>
                    <a:schemeClr val="bg1"/>
                  </a:solidFill>
                  <a:latin typeface="微软雅黑" panose="020B0503020204020204" pitchFamily="34" charset="-122"/>
                  <a:ea typeface="微软雅黑" panose="020B0503020204020204" pitchFamily="34" charset="-122"/>
                </a:rPr>
                <a:t>添加</a:t>
              </a:r>
              <a:endParaRPr lang="en-US" altLang="zh-CN" sz="2000" dirty="0" smtClean="0">
                <a:solidFill>
                  <a:schemeClr val="bg1"/>
                </a:solidFill>
                <a:latin typeface="微软雅黑" panose="020B0503020204020204" pitchFamily="34" charset="-122"/>
                <a:ea typeface="微软雅黑" panose="020B0503020204020204" pitchFamily="34" charset="-122"/>
              </a:endParaRPr>
            </a:p>
            <a:p>
              <a:r>
                <a:rPr lang="zh-CN" altLang="en-US" sz="2000" dirty="0" smtClean="0">
                  <a:solidFill>
                    <a:schemeClr val="bg1"/>
                  </a:solidFill>
                  <a:latin typeface="微软雅黑" panose="020B0503020204020204" pitchFamily="34" charset="-122"/>
                  <a:ea typeface="微软雅黑" panose="020B0503020204020204" pitchFamily="34" charset="-122"/>
                </a:rPr>
                <a:t>内容</a:t>
              </a:r>
              <a:endParaRPr lang="zh-CN" altLang="en-US" sz="2000" dirty="0" smtClean="0">
                <a:solidFill>
                  <a:schemeClr val="bg1"/>
                </a:solidFill>
                <a:latin typeface="微软雅黑" panose="020B0503020204020204" pitchFamily="34" charset="-122"/>
                <a:ea typeface="微软雅黑" panose="020B0503020204020204" pitchFamily="34" charset="-122"/>
              </a:endParaRPr>
            </a:p>
          </p:txBody>
        </p:sp>
      </p:grpSp>
      <p:sp>
        <p:nvSpPr>
          <p:cNvPr id="74" name="对角圆角矩形 73"/>
          <p:cNvSpPr/>
          <p:nvPr/>
        </p:nvSpPr>
        <p:spPr>
          <a:xfrm>
            <a:off x="3312779" y="5400972"/>
            <a:ext cx="7416824" cy="1177783"/>
          </a:xfrm>
          <a:prstGeom prst="round2DiagRect">
            <a:avLst/>
          </a:prstGeom>
          <a:solidFill>
            <a:schemeClr val="bg1">
              <a:lumMod val="95000"/>
            </a:schemeClr>
          </a:solidFill>
          <a:ln>
            <a:noFill/>
          </a:ln>
          <a:effectLst>
            <a:outerShdw blurRad="1651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5" name="组合 74"/>
          <p:cNvGrpSpPr/>
          <p:nvPr/>
        </p:nvGrpSpPr>
        <p:grpSpPr>
          <a:xfrm>
            <a:off x="2161285" y="5220326"/>
            <a:ext cx="1799566" cy="1571670"/>
            <a:chOff x="7109111" y="2548965"/>
            <a:chExt cx="2397222" cy="2093640"/>
          </a:xfrm>
        </p:grpSpPr>
        <p:grpSp>
          <p:nvGrpSpPr>
            <p:cNvPr id="76" name="组合 75"/>
            <p:cNvGrpSpPr/>
            <p:nvPr/>
          </p:nvGrpSpPr>
          <p:grpSpPr>
            <a:xfrm>
              <a:off x="7109111" y="2548965"/>
              <a:ext cx="2397222" cy="2093640"/>
              <a:chOff x="1511944" y="2420246"/>
              <a:chExt cx="2627152" cy="2294453"/>
            </a:xfrm>
            <a:effectLst>
              <a:outerShdw blurRad="203200" dist="38100" dir="3780000" sx="103000" sy="103000" algn="t" rotWithShape="0">
                <a:prstClr val="black">
                  <a:alpha val="25000"/>
                </a:prstClr>
              </a:outerShdw>
            </a:effectLst>
          </p:grpSpPr>
          <p:sp>
            <p:nvSpPr>
              <p:cNvPr id="79"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80"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77" name="Freeform 7"/>
            <p:cNvSpPr/>
            <p:nvPr/>
          </p:nvSpPr>
          <p:spPr bwMode="auto">
            <a:xfrm>
              <a:off x="7420792" y="2825471"/>
              <a:ext cx="1773861" cy="1540628"/>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3"/>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78" name="TextBox 77"/>
            <p:cNvSpPr txBox="1"/>
            <p:nvPr/>
          </p:nvSpPr>
          <p:spPr>
            <a:xfrm>
              <a:off x="7802580" y="3142962"/>
              <a:ext cx="1010286" cy="942983"/>
            </a:xfrm>
            <a:prstGeom prst="rect">
              <a:avLst/>
            </a:prstGeom>
            <a:noFill/>
          </p:spPr>
          <p:txBody>
            <a:bodyPr wrap="square" rtlCol="0">
              <a:spAutoFit/>
            </a:bodyPr>
            <a:lstStyle/>
            <a:p>
              <a:r>
                <a:rPr lang="zh-CN" altLang="en-US" sz="2000" dirty="0" smtClean="0">
                  <a:solidFill>
                    <a:schemeClr val="bg1"/>
                  </a:solidFill>
                  <a:latin typeface="微软雅黑" panose="020B0503020204020204" pitchFamily="34" charset="-122"/>
                  <a:ea typeface="微软雅黑" panose="020B0503020204020204" pitchFamily="34" charset="-122"/>
                </a:rPr>
                <a:t>添加</a:t>
              </a:r>
              <a:endParaRPr lang="en-US" altLang="zh-CN" sz="2000" dirty="0" smtClean="0">
                <a:solidFill>
                  <a:schemeClr val="bg1"/>
                </a:solidFill>
                <a:latin typeface="微软雅黑" panose="020B0503020204020204" pitchFamily="34" charset="-122"/>
                <a:ea typeface="微软雅黑" panose="020B0503020204020204" pitchFamily="34" charset="-122"/>
              </a:endParaRPr>
            </a:p>
            <a:p>
              <a:r>
                <a:rPr lang="zh-CN" altLang="en-US" sz="2000" dirty="0" smtClean="0">
                  <a:solidFill>
                    <a:schemeClr val="bg1"/>
                  </a:solidFill>
                  <a:latin typeface="微软雅黑" panose="020B0503020204020204" pitchFamily="34" charset="-122"/>
                  <a:ea typeface="微软雅黑" panose="020B0503020204020204" pitchFamily="34" charset="-122"/>
                </a:rPr>
                <a:t>内容</a:t>
              </a:r>
              <a:endParaRPr lang="zh-CN" altLang="en-US" sz="2000" dirty="0" smtClean="0">
                <a:solidFill>
                  <a:schemeClr val="bg1"/>
                </a:solidFill>
                <a:latin typeface="微软雅黑" panose="020B0503020204020204" pitchFamily="34" charset="-122"/>
                <a:ea typeface="微软雅黑" panose="020B0503020204020204" pitchFamily="34" charset="-122"/>
              </a:endParaRPr>
            </a:p>
          </p:txBody>
        </p:sp>
      </p:grpSp>
      <p:sp>
        <p:nvSpPr>
          <p:cNvPr id="81" name="矩形 30"/>
          <p:cNvSpPr>
            <a:spLocks noChangeArrowheads="1"/>
          </p:cNvSpPr>
          <p:nvPr/>
        </p:nvSpPr>
        <p:spPr bwMode="auto">
          <a:xfrm>
            <a:off x="4266836" y="5488746"/>
            <a:ext cx="5508710" cy="991891"/>
          </a:xfrm>
          <a:prstGeom prst="rect">
            <a:avLst/>
          </a:prstGeom>
          <a:noFill/>
          <a:ln w="9525">
            <a:noFill/>
            <a:miter lim="800000"/>
          </a:ln>
        </p:spPr>
        <p:txBody>
          <a:bodyPr wrap="square" lIns="155537" tIns="77769" rIns="155537" bIns="77769">
            <a:spAutoFit/>
          </a:bodyPr>
          <a:lstStyle/>
          <a:p>
            <a:pPr lvl="0">
              <a:lnSpc>
                <a:spcPct val="130000"/>
              </a:lnSpc>
            </a:pPr>
            <a:r>
              <a:rPr lang="zh-CN" altLang="en-US" sz="1400" dirty="0">
                <a:solidFill>
                  <a:schemeClr val="bg2"/>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a:t>
            </a:r>
            <a:endParaRPr lang="zh-CN" altLang="en-US" sz="1400" dirty="0">
              <a:solidFill>
                <a:schemeClr val="bg2"/>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pPr algn="l"/>
            <a:r>
              <a:rPr lang="zh-CN" altLang="en-US" dirty="0" smtClean="0"/>
              <a:t>存在问题</a:t>
            </a:r>
            <a:endParaRPr lang="zh-CN" altLang="en-US" dirty="0"/>
          </a:p>
        </p:txBody>
      </p:sp>
      <p:sp>
        <p:nvSpPr>
          <p:cNvPr id="29" name="TextBox 28"/>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p:tgtEl>
                                          <p:spTgt spid="42"/>
                                        </p:tgtEl>
                                        <p:attrNameLst>
                                          <p:attrName>ppt_x</p:attrName>
                                        </p:attrNameLst>
                                      </p:cBhvr>
                                      <p:tavLst>
                                        <p:tav tm="0">
                                          <p:val>
                                            <p:strVal val="#ppt_x-#ppt_w*1.125000"/>
                                          </p:val>
                                        </p:tav>
                                        <p:tav tm="100000">
                                          <p:val>
                                            <p:strVal val="#ppt_x"/>
                                          </p:val>
                                        </p:tav>
                                      </p:tavLst>
                                    </p:anim>
                                    <p:animEffect transition="in" filter="wipe(right)">
                                      <p:cBhvr>
                                        <p:cTn id="12" dur="500"/>
                                        <p:tgtEl>
                                          <p:spTgt spid="42"/>
                                        </p:tgtEl>
                                      </p:cBhvr>
                                    </p:animEffect>
                                  </p:childTnLst>
                                </p:cTn>
                              </p:par>
                            </p:childTnLst>
                          </p:cTn>
                        </p:par>
                        <p:par>
                          <p:cTn id="13" fill="hold">
                            <p:stCondLst>
                              <p:cond delay="1000"/>
                            </p:stCondLst>
                            <p:childTnLst>
                              <p:par>
                                <p:cTn id="14" presetID="12" presetClass="entr" presetSubtype="1" fill="hold" grpId="0" nodeType="afterEffect">
                                  <p:stCondLst>
                                    <p:cond delay="0"/>
                                  </p:stCondLst>
                                  <p:childTnLst>
                                    <p:set>
                                      <p:cBhvr>
                                        <p:cTn id="15" dur="1" fill="hold">
                                          <p:stCondLst>
                                            <p:cond delay="0"/>
                                          </p:stCondLst>
                                        </p:cTn>
                                        <p:tgtEl>
                                          <p:spTgt spid="39"/>
                                        </p:tgtEl>
                                        <p:attrNameLst>
                                          <p:attrName>style.visibility</p:attrName>
                                        </p:attrNameLst>
                                      </p:cBhvr>
                                      <p:to>
                                        <p:strVal val="visible"/>
                                      </p:to>
                                    </p:set>
                                    <p:anim calcmode="lin" valueType="num">
                                      <p:cBhvr additive="base">
                                        <p:cTn id="16" dur="1000"/>
                                        <p:tgtEl>
                                          <p:spTgt spid="39"/>
                                        </p:tgtEl>
                                        <p:attrNameLst>
                                          <p:attrName>ppt_y</p:attrName>
                                        </p:attrNameLst>
                                      </p:cBhvr>
                                      <p:tavLst>
                                        <p:tav tm="0">
                                          <p:val>
                                            <p:strVal val="#ppt_y-#ppt_h*1.125000"/>
                                          </p:val>
                                        </p:tav>
                                        <p:tav tm="100000">
                                          <p:val>
                                            <p:strVal val="#ppt_y"/>
                                          </p:val>
                                        </p:tav>
                                      </p:tavLst>
                                    </p:anim>
                                    <p:animEffect transition="in" filter="wipe(down)">
                                      <p:cBhvr>
                                        <p:cTn id="17" dur="1000"/>
                                        <p:tgtEl>
                                          <p:spTgt spid="39"/>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fade">
                                      <p:cBhvr>
                                        <p:cTn id="21" dur="500"/>
                                        <p:tgtEl>
                                          <p:spTgt spid="68"/>
                                        </p:tgtEl>
                                      </p:cBhvr>
                                    </p:animEffect>
                                  </p:childTnLst>
                                </p:cTn>
                              </p:par>
                            </p:childTnLst>
                          </p:cTn>
                        </p:par>
                        <p:par>
                          <p:cTn id="22" fill="hold">
                            <p:stCondLst>
                              <p:cond delay="2500"/>
                            </p:stCondLst>
                            <p:childTnLst>
                              <p:par>
                                <p:cTn id="23" presetID="12" presetClass="entr" presetSubtype="2" fill="hold" grpId="0" nodeType="afterEffect">
                                  <p:stCondLst>
                                    <p:cond delay="0"/>
                                  </p:stCondLst>
                                  <p:childTnLst>
                                    <p:set>
                                      <p:cBhvr>
                                        <p:cTn id="24" dur="1" fill="hold">
                                          <p:stCondLst>
                                            <p:cond delay="0"/>
                                          </p:stCondLst>
                                        </p:cTn>
                                        <p:tgtEl>
                                          <p:spTgt spid="60"/>
                                        </p:tgtEl>
                                        <p:attrNameLst>
                                          <p:attrName>style.visibility</p:attrName>
                                        </p:attrNameLst>
                                      </p:cBhvr>
                                      <p:to>
                                        <p:strVal val="visible"/>
                                      </p:to>
                                    </p:set>
                                    <p:anim calcmode="lin" valueType="num">
                                      <p:cBhvr additive="base">
                                        <p:cTn id="25" dur="500"/>
                                        <p:tgtEl>
                                          <p:spTgt spid="60"/>
                                        </p:tgtEl>
                                        <p:attrNameLst>
                                          <p:attrName>ppt_x</p:attrName>
                                        </p:attrNameLst>
                                      </p:cBhvr>
                                      <p:tavLst>
                                        <p:tav tm="0">
                                          <p:val>
                                            <p:strVal val="#ppt_x+#ppt_w*1.125000"/>
                                          </p:val>
                                        </p:tav>
                                        <p:tav tm="100000">
                                          <p:val>
                                            <p:strVal val="#ppt_x"/>
                                          </p:val>
                                        </p:tav>
                                      </p:tavLst>
                                    </p:anim>
                                    <p:animEffect transition="in" filter="wipe(left)">
                                      <p:cBhvr>
                                        <p:cTn id="26" dur="500"/>
                                        <p:tgtEl>
                                          <p:spTgt spid="60"/>
                                        </p:tgtEl>
                                      </p:cBhvr>
                                    </p:animEffect>
                                  </p:childTnLst>
                                </p:cTn>
                              </p:par>
                            </p:childTnLst>
                          </p:cTn>
                        </p:par>
                        <p:par>
                          <p:cTn id="27" fill="hold">
                            <p:stCondLst>
                              <p:cond delay="3000"/>
                            </p:stCondLst>
                            <p:childTnLst>
                              <p:par>
                                <p:cTn id="28" presetID="12" presetClass="entr" presetSubtype="1" fill="hold" grpId="0" nodeType="afterEffect">
                                  <p:stCondLst>
                                    <p:cond delay="0"/>
                                  </p:stCondLst>
                                  <p:childTnLst>
                                    <p:set>
                                      <p:cBhvr>
                                        <p:cTn id="29" dur="1" fill="hold">
                                          <p:stCondLst>
                                            <p:cond delay="0"/>
                                          </p:stCondLst>
                                        </p:cTn>
                                        <p:tgtEl>
                                          <p:spTgt spid="67"/>
                                        </p:tgtEl>
                                        <p:attrNameLst>
                                          <p:attrName>style.visibility</p:attrName>
                                        </p:attrNameLst>
                                      </p:cBhvr>
                                      <p:to>
                                        <p:strVal val="visible"/>
                                      </p:to>
                                    </p:set>
                                    <p:anim calcmode="lin" valueType="num">
                                      <p:cBhvr additive="base">
                                        <p:cTn id="30" dur="1000"/>
                                        <p:tgtEl>
                                          <p:spTgt spid="67"/>
                                        </p:tgtEl>
                                        <p:attrNameLst>
                                          <p:attrName>ppt_y</p:attrName>
                                        </p:attrNameLst>
                                      </p:cBhvr>
                                      <p:tavLst>
                                        <p:tav tm="0">
                                          <p:val>
                                            <p:strVal val="#ppt_y-#ppt_h*1.125000"/>
                                          </p:val>
                                        </p:tav>
                                        <p:tav tm="100000">
                                          <p:val>
                                            <p:strVal val="#ppt_y"/>
                                          </p:val>
                                        </p:tav>
                                      </p:tavLst>
                                    </p:anim>
                                    <p:animEffect transition="in" filter="wipe(down)">
                                      <p:cBhvr>
                                        <p:cTn id="31" dur="1000"/>
                                        <p:tgtEl>
                                          <p:spTgt spid="67"/>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75"/>
                                        </p:tgtEl>
                                        <p:attrNameLst>
                                          <p:attrName>style.visibility</p:attrName>
                                        </p:attrNameLst>
                                      </p:cBhvr>
                                      <p:to>
                                        <p:strVal val="visible"/>
                                      </p:to>
                                    </p:set>
                                    <p:animEffect transition="in" filter="fade">
                                      <p:cBhvr>
                                        <p:cTn id="35" dur="500"/>
                                        <p:tgtEl>
                                          <p:spTgt spid="75"/>
                                        </p:tgtEl>
                                      </p:cBhvr>
                                    </p:animEffect>
                                  </p:childTnLst>
                                </p:cTn>
                              </p:par>
                            </p:childTnLst>
                          </p:cTn>
                        </p:par>
                        <p:par>
                          <p:cTn id="36" fill="hold">
                            <p:stCondLst>
                              <p:cond delay="4500"/>
                            </p:stCondLst>
                            <p:childTnLst>
                              <p:par>
                                <p:cTn id="37" presetID="12" presetClass="entr" presetSubtype="8" fill="hold" grpId="0" nodeType="afterEffect">
                                  <p:stCondLst>
                                    <p:cond delay="0"/>
                                  </p:stCondLst>
                                  <p:childTnLst>
                                    <p:set>
                                      <p:cBhvr>
                                        <p:cTn id="38" dur="1" fill="hold">
                                          <p:stCondLst>
                                            <p:cond delay="0"/>
                                          </p:stCondLst>
                                        </p:cTn>
                                        <p:tgtEl>
                                          <p:spTgt spid="74"/>
                                        </p:tgtEl>
                                        <p:attrNameLst>
                                          <p:attrName>style.visibility</p:attrName>
                                        </p:attrNameLst>
                                      </p:cBhvr>
                                      <p:to>
                                        <p:strVal val="visible"/>
                                      </p:to>
                                    </p:set>
                                    <p:anim calcmode="lin" valueType="num">
                                      <p:cBhvr additive="base">
                                        <p:cTn id="39" dur="500"/>
                                        <p:tgtEl>
                                          <p:spTgt spid="74"/>
                                        </p:tgtEl>
                                        <p:attrNameLst>
                                          <p:attrName>ppt_x</p:attrName>
                                        </p:attrNameLst>
                                      </p:cBhvr>
                                      <p:tavLst>
                                        <p:tav tm="0">
                                          <p:val>
                                            <p:strVal val="#ppt_x-#ppt_w*1.125000"/>
                                          </p:val>
                                        </p:tav>
                                        <p:tav tm="100000">
                                          <p:val>
                                            <p:strVal val="#ppt_x"/>
                                          </p:val>
                                        </p:tav>
                                      </p:tavLst>
                                    </p:anim>
                                    <p:animEffect transition="in" filter="wipe(right)">
                                      <p:cBhvr>
                                        <p:cTn id="40" dur="500"/>
                                        <p:tgtEl>
                                          <p:spTgt spid="74"/>
                                        </p:tgtEl>
                                      </p:cBhvr>
                                    </p:animEffect>
                                  </p:childTnLst>
                                </p:cTn>
                              </p:par>
                            </p:childTnLst>
                          </p:cTn>
                        </p:par>
                        <p:par>
                          <p:cTn id="41" fill="hold">
                            <p:stCondLst>
                              <p:cond delay="5000"/>
                            </p:stCondLst>
                            <p:childTnLst>
                              <p:par>
                                <p:cTn id="42" presetID="12" presetClass="entr" presetSubtype="1" fill="hold" grpId="0" nodeType="afterEffect">
                                  <p:stCondLst>
                                    <p:cond delay="0"/>
                                  </p:stCondLst>
                                  <p:childTnLst>
                                    <p:set>
                                      <p:cBhvr>
                                        <p:cTn id="43" dur="1" fill="hold">
                                          <p:stCondLst>
                                            <p:cond delay="0"/>
                                          </p:stCondLst>
                                        </p:cTn>
                                        <p:tgtEl>
                                          <p:spTgt spid="81"/>
                                        </p:tgtEl>
                                        <p:attrNameLst>
                                          <p:attrName>style.visibility</p:attrName>
                                        </p:attrNameLst>
                                      </p:cBhvr>
                                      <p:to>
                                        <p:strVal val="visible"/>
                                      </p:to>
                                    </p:set>
                                    <p:anim calcmode="lin" valueType="num">
                                      <p:cBhvr additive="base">
                                        <p:cTn id="44" dur="1000"/>
                                        <p:tgtEl>
                                          <p:spTgt spid="81"/>
                                        </p:tgtEl>
                                        <p:attrNameLst>
                                          <p:attrName>ppt_y</p:attrName>
                                        </p:attrNameLst>
                                      </p:cBhvr>
                                      <p:tavLst>
                                        <p:tav tm="0">
                                          <p:val>
                                            <p:strVal val="#ppt_y-#ppt_h*1.125000"/>
                                          </p:val>
                                        </p:tav>
                                        <p:tav tm="100000">
                                          <p:val>
                                            <p:strVal val="#ppt_y"/>
                                          </p:val>
                                        </p:tav>
                                      </p:tavLst>
                                    </p:anim>
                                    <p:animEffect transition="in" filter="wipe(down)">
                                      <p:cBhvr>
                                        <p:cTn id="45" dur="1000"/>
                                        <p:tgtEl>
                                          <p:spTgt spid="81"/>
                                        </p:tgtEl>
                                      </p:cBhvr>
                                    </p:animEffect>
                                  </p:childTnLst>
                                </p:cTn>
                              </p:par>
                            </p:childTnLst>
                          </p:cTn>
                        </p:par>
                        <p:par>
                          <p:cTn id="46" fill="hold">
                            <p:stCondLst>
                              <p:cond delay="6000"/>
                            </p:stCondLst>
                            <p:childTnLst>
                              <p:par>
                                <p:cTn id="47" presetID="10" presetClass="entr" presetSubtype="0"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9" grpId="0"/>
      <p:bldP spid="60" grpId="0" animBg="1"/>
      <p:bldP spid="67" grpId="0"/>
      <p:bldP spid="74" grpId="0" animBg="1"/>
      <p:bldP spid="81"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组合 116"/>
          <p:cNvGrpSpPr/>
          <p:nvPr/>
        </p:nvGrpSpPr>
        <p:grpSpPr>
          <a:xfrm>
            <a:off x="1583953" y="3492839"/>
            <a:ext cx="5186328" cy="3241455"/>
            <a:chOff x="755576" y="1491630"/>
            <a:chExt cx="2880000" cy="1800000"/>
          </a:xfrm>
          <a:effectLst>
            <a:outerShdw blurRad="228600" dist="38100" dir="8400000" sx="105000" sy="105000" algn="tr" rotWithShape="0">
              <a:prstClr val="black">
                <a:alpha val="20000"/>
              </a:prstClr>
            </a:outerShdw>
          </a:effectLst>
        </p:grpSpPr>
        <p:sp>
          <p:nvSpPr>
            <p:cNvPr id="118" name="矩形 117"/>
            <p:cNvSpPr/>
            <p:nvPr/>
          </p:nvSpPr>
          <p:spPr>
            <a:xfrm>
              <a:off x="755576" y="1491630"/>
              <a:ext cx="2880000" cy="1800000"/>
            </a:xfrm>
            <a:prstGeom prst="rect">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9" name="矩形 118"/>
            <p:cNvSpPr/>
            <p:nvPr/>
          </p:nvSpPr>
          <p:spPr>
            <a:xfrm>
              <a:off x="813012" y="1524499"/>
              <a:ext cx="2772000" cy="1728000"/>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4" name="对角圆角矩形 3"/>
          <p:cNvSpPr/>
          <p:nvPr/>
        </p:nvSpPr>
        <p:spPr>
          <a:xfrm>
            <a:off x="1612048" y="1766410"/>
            <a:ext cx="5184576" cy="1483395"/>
          </a:xfrm>
          <a:prstGeom prst="round2DiagRect">
            <a:avLst/>
          </a:prstGeom>
          <a:solidFill>
            <a:srgbClr val="F7F7F7"/>
          </a:solidFill>
          <a:ln>
            <a:noFill/>
          </a:ln>
          <a:effectLst>
            <a:outerShdw blurRad="1651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lstStyle/>
          <a:p>
            <a:pPr algn="l"/>
            <a:r>
              <a:rPr lang="zh-CN" altLang="en-US" dirty="0" smtClean="0"/>
              <a:t>解决方法</a:t>
            </a:r>
            <a:endParaRPr lang="zh-CN" altLang="en-US" dirty="0"/>
          </a:p>
        </p:txBody>
      </p:sp>
      <p:sp>
        <p:nvSpPr>
          <p:cNvPr id="56" name="TextBox 55"/>
          <p:cNvSpPr txBox="1"/>
          <p:nvPr/>
        </p:nvSpPr>
        <p:spPr>
          <a:xfrm>
            <a:off x="1756064" y="2016596"/>
            <a:ext cx="4888864" cy="1331516"/>
          </a:xfrm>
          <a:prstGeom prst="rect">
            <a:avLst/>
          </a:prstGeom>
          <a:noFill/>
        </p:spPr>
        <p:txBody>
          <a:bodyPr wrap="square" lIns="76198" tIns="38099" rIns="76198" bIns="38099" rtlCol="0">
            <a:spAutoFit/>
          </a:bodyPr>
          <a:lstStyle/>
          <a:p>
            <a:pPr>
              <a:lnSpc>
                <a:spcPct val="150000"/>
              </a:lnSpc>
            </a:pPr>
            <a:r>
              <a:rPr lang="zh-CN" altLang="en-US" sz="1400" dirty="0">
                <a:solidFill>
                  <a:schemeClr val="bg2"/>
                </a:solidFill>
                <a:latin typeface="微软雅黑" panose="020B0503020204020204" pitchFamily="34" charset="-122"/>
              </a:rPr>
              <a:t>单击此处添加文本单击此处添加文本单击此处添加文本单击此处添加文本单击此处添加文本单击此处添加文本单击此处添加文本单击此处添加文本</a:t>
            </a:r>
            <a:endParaRPr lang="en-US" altLang="zh-CN" sz="1400" dirty="0">
              <a:solidFill>
                <a:schemeClr val="bg2"/>
              </a:solidFill>
              <a:latin typeface="微软雅黑" panose="020B0503020204020204" pitchFamily="34" charset="-122"/>
            </a:endParaRPr>
          </a:p>
          <a:p>
            <a:pPr>
              <a:lnSpc>
                <a:spcPct val="150000"/>
              </a:lnSpc>
            </a:pPr>
            <a:endParaRPr lang="en-US" sz="1400" dirty="0">
              <a:solidFill>
                <a:schemeClr val="bg2"/>
              </a:solidFill>
              <a:latin typeface="+mn-ea"/>
            </a:endParaRPr>
          </a:p>
        </p:txBody>
      </p:sp>
      <p:sp>
        <p:nvSpPr>
          <p:cNvPr id="81" name="椭圆 80"/>
          <p:cNvSpPr/>
          <p:nvPr/>
        </p:nvSpPr>
        <p:spPr>
          <a:xfrm>
            <a:off x="8103693" y="2653189"/>
            <a:ext cx="3673976" cy="3781880"/>
          </a:xfrm>
          <a:prstGeom prst="ellipse">
            <a:avLst/>
          </a:prstGeom>
          <a:noFill/>
          <a:ln w="9525">
            <a:solidFill>
              <a:schemeClr val="bg1">
                <a:lumMod val="6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138192" tIns="69096" rIns="138192" bIns="69096" rtlCol="0" anchor="ctr"/>
          <a:lstStyle/>
          <a:p>
            <a:pPr algn="ctr"/>
            <a:endParaRPr lang="zh-CN" altLang="en-US"/>
          </a:p>
        </p:txBody>
      </p:sp>
      <p:grpSp>
        <p:nvGrpSpPr>
          <p:cNvPr id="82" name="组合 81"/>
          <p:cNvGrpSpPr/>
          <p:nvPr/>
        </p:nvGrpSpPr>
        <p:grpSpPr>
          <a:xfrm>
            <a:off x="8829622" y="1838418"/>
            <a:ext cx="1984314" cy="2042587"/>
            <a:chOff x="1463339" y="1072758"/>
            <a:chExt cx="1546058" cy="1546058"/>
          </a:xfrm>
          <a:effectLst>
            <a:outerShdw blurRad="330200" dist="215900" dir="6900000" sx="91000" sy="91000" algn="t" rotWithShape="0">
              <a:prstClr val="black">
                <a:alpha val="49000"/>
              </a:prstClr>
            </a:outerShdw>
          </a:effectLst>
        </p:grpSpPr>
        <p:sp>
          <p:nvSpPr>
            <p:cNvPr id="83" name="同心圆 82"/>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6" name="椭圆 95"/>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7" name="组合 96"/>
          <p:cNvGrpSpPr/>
          <p:nvPr/>
        </p:nvGrpSpPr>
        <p:grpSpPr>
          <a:xfrm>
            <a:off x="9070869" y="2086751"/>
            <a:ext cx="1501809" cy="1545911"/>
            <a:chOff x="4207298" y="1512123"/>
            <a:chExt cx="1003762" cy="1003758"/>
          </a:xfrm>
        </p:grpSpPr>
        <p:sp>
          <p:nvSpPr>
            <p:cNvPr id="98" name="椭圆 97"/>
            <p:cNvSpPr/>
            <p:nvPr/>
          </p:nvSpPr>
          <p:spPr>
            <a:xfrm>
              <a:off x="4207298" y="1512123"/>
              <a:ext cx="1003762" cy="1003758"/>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TextBox 98"/>
            <p:cNvSpPr txBox="1"/>
            <p:nvPr/>
          </p:nvSpPr>
          <p:spPr>
            <a:xfrm>
              <a:off x="4421826" y="1744219"/>
              <a:ext cx="624833" cy="539565"/>
            </a:xfrm>
            <a:prstGeom prst="rect">
              <a:avLst/>
            </a:prstGeom>
            <a:noFill/>
          </p:spPr>
          <p:txBody>
            <a:bodyPr wrap="squar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添加</a:t>
              </a:r>
              <a:endParaRPr lang="en-US" altLang="zh-CN" dirty="0" smtClean="0">
                <a:solidFill>
                  <a:schemeClr val="bg1"/>
                </a:solidFill>
                <a:latin typeface="微软雅黑" panose="020B0503020204020204" pitchFamily="34" charset="-122"/>
                <a:ea typeface="微软雅黑" panose="020B0503020204020204" pitchFamily="34" charset="-122"/>
              </a:endParaRPr>
            </a:p>
            <a:p>
              <a:r>
                <a:rPr lang="zh-CN" altLang="en-US" dirty="0" smtClean="0">
                  <a:solidFill>
                    <a:schemeClr val="bg1"/>
                  </a:solidFill>
                  <a:latin typeface="微软雅黑" panose="020B0503020204020204" pitchFamily="34" charset="-122"/>
                  <a:ea typeface="微软雅黑" panose="020B0503020204020204" pitchFamily="34" charset="-122"/>
                </a:rPr>
                <a:t>内容</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102" name="组合 101"/>
          <p:cNvGrpSpPr/>
          <p:nvPr/>
        </p:nvGrpSpPr>
        <p:grpSpPr>
          <a:xfrm>
            <a:off x="7212852" y="4266507"/>
            <a:ext cx="1984315" cy="2042587"/>
            <a:chOff x="1463339" y="1072758"/>
            <a:chExt cx="1546058" cy="1546058"/>
          </a:xfrm>
          <a:effectLst>
            <a:outerShdw blurRad="330200" dist="215900" dir="6900000" sx="91000" sy="91000" algn="t" rotWithShape="0">
              <a:prstClr val="black">
                <a:alpha val="49000"/>
              </a:prstClr>
            </a:outerShdw>
          </a:effectLst>
        </p:grpSpPr>
        <p:sp>
          <p:nvSpPr>
            <p:cNvPr id="103" name="同心圆 102"/>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4" name="椭圆 103"/>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5" name="组合 104"/>
          <p:cNvGrpSpPr/>
          <p:nvPr/>
        </p:nvGrpSpPr>
        <p:grpSpPr>
          <a:xfrm>
            <a:off x="7454109" y="4514842"/>
            <a:ext cx="1501810" cy="1545911"/>
            <a:chOff x="3089228" y="3088680"/>
            <a:chExt cx="1003763" cy="1003758"/>
          </a:xfrm>
        </p:grpSpPr>
        <p:sp>
          <p:nvSpPr>
            <p:cNvPr id="106" name="椭圆 105"/>
            <p:cNvSpPr/>
            <p:nvPr/>
          </p:nvSpPr>
          <p:spPr>
            <a:xfrm>
              <a:off x="3089228" y="3088680"/>
              <a:ext cx="1003763" cy="100375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7" name="TextBox 106"/>
            <p:cNvSpPr txBox="1"/>
            <p:nvPr/>
          </p:nvSpPr>
          <p:spPr>
            <a:xfrm>
              <a:off x="3308043" y="3314659"/>
              <a:ext cx="700535" cy="539565"/>
            </a:xfrm>
            <a:prstGeom prst="rect">
              <a:avLst/>
            </a:prstGeom>
            <a:noFill/>
          </p:spPr>
          <p:txBody>
            <a:bodyPr wrap="squar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添加</a:t>
              </a:r>
              <a:endParaRPr lang="en-US" altLang="zh-CN" dirty="0" smtClean="0">
                <a:solidFill>
                  <a:schemeClr val="bg1"/>
                </a:solidFill>
                <a:latin typeface="微软雅黑" panose="020B0503020204020204" pitchFamily="34" charset="-122"/>
                <a:ea typeface="微软雅黑" panose="020B0503020204020204" pitchFamily="34" charset="-122"/>
              </a:endParaRPr>
            </a:p>
            <a:p>
              <a:r>
                <a:rPr lang="zh-CN" altLang="en-US" dirty="0" smtClean="0">
                  <a:solidFill>
                    <a:schemeClr val="bg1"/>
                  </a:solidFill>
                  <a:latin typeface="微软雅黑" panose="020B0503020204020204" pitchFamily="34" charset="-122"/>
                  <a:ea typeface="微软雅黑" panose="020B0503020204020204" pitchFamily="34" charset="-122"/>
                </a:rPr>
                <a:t>内容</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108" name="组合 107"/>
          <p:cNvGrpSpPr/>
          <p:nvPr/>
        </p:nvGrpSpPr>
        <p:grpSpPr>
          <a:xfrm>
            <a:off x="10472846" y="4266507"/>
            <a:ext cx="1984315" cy="2042587"/>
            <a:chOff x="1463339" y="1072758"/>
            <a:chExt cx="1546058" cy="1546058"/>
          </a:xfrm>
          <a:effectLst>
            <a:outerShdw blurRad="330200" dist="215900" dir="6900000" sx="91000" sy="91000" algn="t" rotWithShape="0">
              <a:prstClr val="black">
                <a:alpha val="49000"/>
              </a:prstClr>
            </a:outerShdw>
          </a:effectLst>
        </p:grpSpPr>
        <p:sp>
          <p:nvSpPr>
            <p:cNvPr id="109" name="同心圆 10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0" name="椭圆 109"/>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1" name="组合 110"/>
          <p:cNvGrpSpPr/>
          <p:nvPr/>
        </p:nvGrpSpPr>
        <p:grpSpPr>
          <a:xfrm>
            <a:off x="10714103" y="4514842"/>
            <a:ext cx="1501810" cy="1545911"/>
            <a:chOff x="5305581" y="3088680"/>
            <a:chExt cx="1003763" cy="1003758"/>
          </a:xfrm>
        </p:grpSpPr>
        <p:sp>
          <p:nvSpPr>
            <p:cNvPr id="112" name="椭圆 111"/>
            <p:cNvSpPr/>
            <p:nvPr/>
          </p:nvSpPr>
          <p:spPr>
            <a:xfrm>
              <a:off x="5305581" y="3088680"/>
              <a:ext cx="1003763" cy="1003758"/>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TextBox 112"/>
            <p:cNvSpPr txBox="1"/>
            <p:nvPr/>
          </p:nvSpPr>
          <p:spPr>
            <a:xfrm>
              <a:off x="5508104" y="3267393"/>
              <a:ext cx="761358" cy="539565"/>
            </a:xfrm>
            <a:prstGeom prst="rect">
              <a:avLst/>
            </a:prstGeom>
            <a:noFill/>
          </p:spPr>
          <p:txBody>
            <a:bodyPr wrap="squar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添加</a:t>
              </a:r>
              <a:endParaRPr lang="en-US" altLang="zh-CN" dirty="0" smtClean="0">
                <a:solidFill>
                  <a:schemeClr val="bg1"/>
                </a:solidFill>
                <a:latin typeface="微软雅黑" panose="020B0503020204020204" pitchFamily="34" charset="-122"/>
                <a:ea typeface="微软雅黑" panose="020B0503020204020204" pitchFamily="34" charset="-122"/>
              </a:endParaRPr>
            </a:p>
            <a:p>
              <a:r>
                <a:rPr lang="zh-CN" altLang="en-US" dirty="0" smtClean="0">
                  <a:solidFill>
                    <a:schemeClr val="bg1"/>
                  </a:solidFill>
                  <a:latin typeface="微软雅黑" panose="020B0503020204020204" pitchFamily="34" charset="-122"/>
                  <a:ea typeface="微软雅黑" panose="020B0503020204020204" pitchFamily="34" charset="-122"/>
                </a:rPr>
                <a:t>内容</a:t>
              </a:r>
              <a:endParaRPr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114" name="Arc 3"/>
          <p:cNvSpPr/>
          <p:nvPr/>
        </p:nvSpPr>
        <p:spPr>
          <a:xfrm rot="1012582">
            <a:off x="9747272" y="2475215"/>
            <a:ext cx="2365459" cy="2434932"/>
          </a:xfrm>
          <a:prstGeom prst="arc">
            <a:avLst/>
          </a:prstGeom>
          <a:ln w="22225">
            <a:solidFill>
              <a:schemeClr val="bg1">
                <a:lumMod val="50000"/>
              </a:schemeClr>
            </a:solidFill>
            <a:headEnd type="non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38192" tIns="69096" rIns="138192" bIns="69096" rtlCol="0" anchor="ctr"/>
          <a:lstStyle/>
          <a:p>
            <a:pPr algn="ctr"/>
            <a:endParaRPr lang="en-US">
              <a:solidFill>
                <a:schemeClr val="accent2"/>
              </a:solidFill>
            </a:endParaRPr>
          </a:p>
        </p:txBody>
      </p:sp>
      <p:sp>
        <p:nvSpPr>
          <p:cNvPr id="115" name="Arc 3"/>
          <p:cNvSpPr/>
          <p:nvPr/>
        </p:nvSpPr>
        <p:spPr>
          <a:xfrm rot="8151960">
            <a:off x="8639045" y="4502358"/>
            <a:ext cx="2365459" cy="2434932"/>
          </a:xfrm>
          <a:prstGeom prst="arc">
            <a:avLst/>
          </a:prstGeom>
          <a:ln w="22225">
            <a:solidFill>
              <a:schemeClr val="bg1">
                <a:lumMod val="50000"/>
              </a:schemeClr>
            </a:solidFill>
            <a:headEnd type="non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38192" tIns="69096" rIns="138192" bIns="69096" rtlCol="0" anchor="ctr"/>
          <a:lstStyle/>
          <a:p>
            <a:pPr algn="ctr"/>
            <a:endParaRPr lang="en-US">
              <a:solidFill>
                <a:schemeClr val="accent2"/>
              </a:solidFill>
            </a:endParaRPr>
          </a:p>
        </p:txBody>
      </p:sp>
      <p:sp>
        <p:nvSpPr>
          <p:cNvPr id="116" name="Arc 3"/>
          <p:cNvSpPr/>
          <p:nvPr/>
        </p:nvSpPr>
        <p:spPr>
          <a:xfrm rot="15479340">
            <a:off x="7387880" y="2571251"/>
            <a:ext cx="2434932" cy="2365459"/>
          </a:xfrm>
          <a:prstGeom prst="arc">
            <a:avLst/>
          </a:prstGeom>
          <a:ln w="22225">
            <a:solidFill>
              <a:schemeClr val="bg1">
                <a:lumMod val="50000"/>
              </a:schemeClr>
            </a:solidFill>
            <a:headEnd type="non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38192" tIns="69096" rIns="138192" bIns="69096" rtlCol="0" anchor="ctr"/>
          <a:lstStyle/>
          <a:p>
            <a:pPr algn="ctr"/>
            <a:endParaRPr lang="en-US">
              <a:solidFill>
                <a:schemeClr val="accent2"/>
              </a:solidFill>
            </a:endParaRPr>
          </a:p>
        </p:txBody>
      </p:sp>
      <p:sp>
        <p:nvSpPr>
          <p:cNvPr id="120" name="TextBox 119"/>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p:cTn id="7" dur="500" fill="hold"/>
                                        <p:tgtEl>
                                          <p:spTgt spid="81"/>
                                        </p:tgtEl>
                                        <p:attrNameLst>
                                          <p:attrName>ppt_w</p:attrName>
                                        </p:attrNameLst>
                                      </p:cBhvr>
                                      <p:tavLst>
                                        <p:tav tm="0">
                                          <p:val>
                                            <p:fltVal val="0"/>
                                          </p:val>
                                        </p:tav>
                                        <p:tav tm="100000">
                                          <p:val>
                                            <p:strVal val="#ppt_w"/>
                                          </p:val>
                                        </p:tav>
                                      </p:tavLst>
                                    </p:anim>
                                    <p:anim calcmode="lin" valueType="num">
                                      <p:cBhvr>
                                        <p:cTn id="8" dur="500" fill="hold"/>
                                        <p:tgtEl>
                                          <p:spTgt spid="81"/>
                                        </p:tgtEl>
                                        <p:attrNameLst>
                                          <p:attrName>ppt_h</p:attrName>
                                        </p:attrNameLst>
                                      </p:cBhvr>
                                      <p:tavLst>
                                        <p:tav tm="0">
                                          <p:val>
                                            <p:fltVal val="0"/>
                                          </p:val>
                                        </p:tav>
                                        <p:tav tm="100000">
                                          <p:val>
                                            <p:strVal val="#ppt_h"/>
                                          </p:val>
                                        </p:tav>
                                      </p:tavLst>
                                    </p:anim>
                                    <p:animEffect transition="in" filter="fade">
                                      <p:cBhvr>
                                        <p:cTn id="9" dur="500"/>
                                        <p:tgtEl>
                                          <p:spTgt spid="81"/>
                                        </p:tgtEl>
                                      </p:cBhvr>
                                    </p:animEffect>
                                  </p:childTnLst>
                                </p:cTn>
                              </p:par>
                            </p:childTnLst>
                          </p:cTn>
                        </p:par>
                        <p:par>
                          <p:cTn id="10" fill="hold">
                            <p:stCondLst>
                              <p:cond delay="500"/>
                            </p:stCondLst>
                            <p:childTnLst>
                              <p:par>
                                <p:cTn id="11" presetID="8" presetClass="emph" presetSubtype="0" fill="hold" grpId="1" nodeType="afterEffect">
                                  <p:stCondLst>
                                    <p:cond delay="0"/>
                                  </p:stCondLst>
                                  <p:childTnLst>
                                    <p:animRot by="-21600000">
                                      <p:cBhvr>
                                        <p:cTn id="12" dur="2000" fill="hold"/>
                                        <p:tgtEl>
                                          <p:spTgt spid="81"/>
                                        </p:tgtEl>
                                        <p:attrNameLst>
                                          <p:attrName>r</p:attrName>
                                        </p:attrNameLst>
                                      </p:cBhvr>
                                    </p:animRot>
                                  </p:childTnLst>
                                </p:cTn>
                              </p:par>
                              <p:par>
                                <p:cTn id="13" presetID="23" presetClass="entr" presetSubtype="272"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p:cTn id="15" dur="500" fill="hold"/>
                                        <p:tgtEl>
                                          <p:spTgt spid="82"/>
                                        </p:tgtEl>
                                        <p:attrNameLst>
                                          <p:attrName>ppt_w</p:attrName>
                                        </p:attrNameLst>
                                      </p:cBhvr>
                                      <p:tavLst>
                                        <p:tav tm="0">
                                          <p:val>
                                            <p:strVal val="2/3*#ppt_w"/>
                                          </p:val>
                                        </p:tav>
                                        <p:tav tm="100000">
                                          <p:val>
                                            <p:strVal val="#ppt_w"/>
                                          </p:val>
                                        </p:tav>
                                      </p:tavLst>
                                    </p:anim>
                                    <p:anim calcmode="lin" valueType="num">
                                      <p:cBhvr>
                                        <p:cTn id="16" dur="500" fill="hold"/>
                                        <p:tgtEl>
                                          <p:spTgt spid="82"/>
                                        </p:tgtEl>
                                        <p:attrNameLst>
                                          <p:attrName>ppt_h</p:attrName>
                                        </p:attrNameLst>
                                      </p:cBhvr>
                                      <p:tavLst>
                                        <p:tav tm="0">
                                          <p:val>
                                            <p:strVal val="2/3*#ppt_h"/>
                                          </p:val>
                                        </p:tav>
                                        <p:tav tm="100000">
                                          <p:val>
                                            <p:strVal val="#ppt_h"/>
                                          </p:val>
                                        </p:tav>
                                      </p:tavLst>
                                    </p:anim>
                                  </p:childTnLst>
                                </p:cTn>
                              </p:par>
                              <p:par>
                                <p:cTn id="17" presetID="23" presetClass="entr" presetSubtype="288" fill="hold" nodeType="withEffect">
                                  <p:stCondLst>
                                    <p:cond delay="0"/>
                                  </p:stCondLst>
                                  <p:childTnLst>
                                    <p:set>
                                      <p:cBhvr>
                                        <p:cTn id="18" dur="1" fill="hold">
                                          <p:stCondLst>
                                            <p:cond delay="0"/>
                                          </p:stCondLst>
                                        </p:cTn>
                                        <p:tgtEl>
                                          <p:spTgt spid="97"/>
                                        </p:tgtEl>
                                        <p:attrNameLst>
                                          <p:attrName>style.visibility</p:attrName>
                                        </p:attrNameLst>
                                      </p:cBhvr>
                                      <p:to>
                                        <p:strVal val="visible"/>
                                      </p:to>
                                    </p:set>
                                    <p:anim calcmode="lin" valueType="num">
                                      <p:cBhvr>
                                        <p:cTn id="19" dur="500" fill="hold"/>
                                        <p:tgtEl>
                                          <p:spTgt spid="97"/>
                                        </p:tgtEl>
                                        <p:attrNameLst>
                                          <p:attrName>ppt_w</p:attrName>
                                        </p:attrNameLst>
                                      </p:cBhvr>
                                      <p:tavLst>
                                        <p:tav tm="0">
                                          <p:val>
                                            <p:strVal val="4/3*#ppt_w"/>
                                          </p:val>
                                        </p:tav>
                                        <p:tav tm="100000">
                                          <p:val>
                                            <p:strVal val="#ppt_w"/>
                                          </p:val>
                                        </p:tav>
                                      </p:tavLst>
                                    </p:anim>
                                    <p:anim calcmode="lin" valueType="num">
                                      <p:cBhvr>
                                        <p:cTn id="20" dur="500" fill="hold"/>
                                        <p:tgtEl>
                                          <p:spTgt spid="97"/>
                                        </p:tgtEl>
                                        <p:attrNameLst>
                                          <p:attrName>ppt_h</p:attrName>
                                        </p:attrNameLst>
                                      </p:cBhvr>
                                      <p:tavLst>
                                        <p:tav tm="0">
                                          <p:val>
                                            <p:strVal val="4/3*#ppt_h"/>
                                          </p:val>
                                        </p:tav>
                                        <p:tav tm="100000">
                                          <p:val>
                                            <p:strVal val="#ppt_h"/>
                                          </p:val>
                                        </p:tav>
                                      </p:tavLst>
                                    </p:anim>
                                  </p:childTnLst>
                                </p:cTn>
                              </p:par>
                              <p:par>
                                <p:cTn id="21" presetID="22" presetClass="entr" presetSubtype="1" fill="hold" grpId="0" nodeType="withEffect">
                                  <p:stCondLst>
                                    <p:cond delay="500"/>
                                  </p:stCondLst>
                                  <p:childTnLst>
                                    <p:set>
                                      <p:cBhvr>
                                        <p:cTn id="22" dur="1" fill="hold">
                                          <p:stCondLst>
                                            <p:cond delay="0"/>
                                          </p:stCondLst>
                                        </p:cTn>
                                        <p:tgtEl>
                                          <p:spTgt spid="114"/>
                                        </p:tgtEl>
                                        <p:attrNameLst>
                                          <p:attrName>style.visibility</p:attrName>
                                        </p:attrNameLst>
                                      </p:cBhvr>
                                      <p:to>
                                        <p:strVal val="visible"/>
                                      </p:to>
                                    </p:set>
                                    <p:animEffect transition="in" filter="wipe(up)">
                                      <p:cBhvr>
                                        <p:cTn id="23" dur="500"/>
                                        <p:tgtEl>
                                          <p:spTgt spid="114"/>
                                        </p:tgtEl>
                                      </p:cBhvr>
                                    </p:animEffect>
                                  </p:childTnLst>
                                </p:cTn>
                              </p:par>
                              <p:par>
                                <p:cTn id="24" presetID="23" presetClass="entr" presetSubtype="272" fill="hold" nodeType="withEffect">
                                  <p:stCondLst>
                                    <p:cond delay="700"/>
                                  </p:stCondLst>
                                  <p:childTnLst>
                                    <p:set>
                                      <p:cBhvr>
                                        <p:cTn id="25" dur="1" fill="hold">
                                          <p:stCondLst>
                                            <p:cond delay="0"/>
                                          </p:stCondLst>
                                        </p:cTn>
                                        <p:tgtEl>
                                          <p:spTgt spid="108"/>
                                        </p:tgtEl>
                                        <p:attrNameLst>
                                          <p:attrName>style.visibility</p:attrName>
                                        </p:attrNameLst>
                                      </p:cBhvr>
                                      <p:to>
                                        <p:strVal val="visible"/>
                                      </p:to>
                                    </p:set>
                                    <p:anim calcmode="lin" valueType="num">
                                      <p:cBhvr>
                                        <p:cTn id="26" dur="500" fill="hold"/>
                                        <p:tgtEl>
                                          <p:spTgt spid="108"/>
                                        </p:tgtEl>
                                        <p:attrNameLst>
                                          <p:attrName>ppt_w</p:attrName>
                                        </p:attrNameLst>
                                      </p:cBhvr>
                                      <p:tavLst>
                                        <p:tav tm="0">
                                          <p:val>
                                            <p:strVal val="2/3*#ppt_w"/>
                                          </p:val>
                                        </p:tav>
                                        <p:tav tm="100000">
                                          <p:val>
                                            <p:strVal val="#ppt_w"/>
                                          </p:val>
                                        </p:tav>
                                      </p:tavLst>
                                    </p:anim>
                                    <p:anim calcmode="lin" valueType="num">
                                      <p:cBhvr>
                                        <p:cTn id="27" dur="500" fill="hold"/>
                                        <p:tgtEl>
                                          <p:spTgt spid="108"/>
                                        </p:tgtEl>
                                        <p:attrNameLst>
                                          <p:attrName>ppt_h</p:attrName>
                                        </p:attrNameLst>
                                      </p:cBhvr>
                                      <p:tavLst>
                                        <p:tav tm="0">
                                          <p:val>
                                            <p:strVal val="2/3*#ppt_h"/>
                                          </p:val>
                                        </p:tav>
                                        <p:tav tm="100000">
                                          <p:val>
                                            <p:strVal val="#ppt_h"/>
                                          </p:val>
                                        </p:tav>
                                      </p:tavLst>
                                    </p:anim>
                                  </p:childTnLst>
                                </p:cTn>
                              </p:par>
                              <p:par>
                                <p:cTn id="28" presetID="23" presetClass="entr" presetSubtype="288" fill="hold" nodeType="withEffect">
                                  <p:stCondLst>
                                    <p:cond delay="700"/>
                                  </p:stCondLst>
                                  <p:childTnLst>
                                    <p:set>
                                      <p:cBhvr>
                                        <p:cTn id="29" dur="1" fill="hold">
                                          <p:stCondLst>
                                            <p:cond delay="0"/>
                                          </p:stCondLst>
                                        </p:cTn>
                                        <p:tgtEl>
                                          <p:spTgt spid="111"/>
                                        </p:tgtEl>
                                        <p:attrNameLst>
                                          <p:attrName>style.visibility</p:attrName>
                                        </p:attrNameLst>
                                      </p:cBhvr>
                                      <p:to>
                                        <p:strVal val="visible"/>
                                      </p:to>
                                    </p:set>
                                    <p:anim calcmode="lin" valueType="num">
                                      <p:cBhvr>
                                        <p:cTn id="30" dur="500" fill="hold"/>
                                        <p:tgtEl>
                                          <p:spTgt spid="111"/>
                                        </p:tgtEl>
                                        <p:attrNameLst>
                                          <p:attrName>ppt_w</p:attrName>
                                        </p:attrNameLst>
                                      </p:cBhvr>
                                      <p:tavLst>
                                        <p:tav tm="0">
                                          <p:val>
                                            <p:strVal val="4/3*#ppt_w"/>
                                          </p:val>
                                        </p:tav>
                                        <p:tav tm="100000">
                                          <p:val>
                                            <p:strVal val="#ppt_w"/>
                                          </p:val>
                                        </p:tav>
                                      </p:tavLst>
                                    </p:anim>
                                    <p:anim calcmode="lin" valueType="num">
                                      <p:cBhvr>
                                        <p:cTn id="31" dur="500" fill="hold"/>
                                        <p:tgtEl>
                                          <p:spTgt spid="111"/>
                                        </p:tgtEl>
                                        <p:attrNameLst>
                                          <p:attrName>ppt_h</p:attrName>
                                        </p:attrNameLst>
                                      </p:cBhvr>
                                      <p:tavLst>
                                        <p:tav tm="0">
                                          <p:val>
                                            <p:strVal val="4/3*#ppt_h"/>
                                          </p:val>
                                        </p:tav>
                                        <p:tav tm="100000">
                                          <p:val>
                                            <p:strVal val="#ppt_h"/>
                                          </p:val>
                                        </p:tav>
                                      </p:tavLst>
                                    </p:anim>
                                  </p:childTnLst>
                                </p:cTn>
                              </p:par>
                              <p:par>
                                <p:cTn id="32" presetID="22" presetClass="entr" presetSubtype="2" fill="hold" grpId="0" nodeType="withEffect">
                                  <p:stCondLst>
                                    <p:cond delay="1200"/>
                                  </p:stCondLst>
                                  <p:childTnLst>
                                    <p:set>
                                      <p:cBhvr>
                                        <p:cTn id="33" dur="1" fill="hold">
                                          <p:stCondLst>
                                            <p:cond delay="0"/>
                                          </p:stCondLst>
                                        </p:cTn>
                                        <p:tgtEl>
                                          <p:spTgt spid="115"/>
                                        </p:tgtEl>
                                        <p:attrNameLst>
                                          <p:attrName>style.visibility</p:attrName>
                                        </p:attrNameLst>
                                      </p:cBhvr>
                                      <p:to>
                                        <p:strVal val="visible"/>
                                      </p:to>
                                    </p:set>
                                    <p:animEffect transition="in" filter="wipe(right)">
                                      <p:cBhvr>
                                        <p:cTn id="34" dur="500"/>
                                        <p:tgtEl>
                                          <p:spTgt spid="115"/>
                                        </p:tgtEl>
                                      </p:cBhvr>
                                    </p:animEffect>
                                  </p:childTnLst>
                                </p:cTn>
                              </p:par>
                              <p:par>
                                <p:cTn id="35" presetID="23" presetClass="entr" presetSubtype="272" fill="hold" nodeType="withEffect">
                                  <p:stCondLst>
                                    <p:cond delay="1400"/>
                                  </p:stCondLst>
                                  <p:childTnLst>
                                    <p:set>
                                      <p:cBhvr>
                                        <p:cTn id="36" dur="1" fill="hold">
                                          <p:stCondLst>
                                            <p:cond delay="0"/>
                                          </p:stCondLst>
                                        </p:cTn>
                                        <p:tgtEl>
                                          <p:spTgt spid="102"/>
                                        </p:tgtEl>
                                        <p:attrNameLst>
                                          <p:attrName>style.visibility</p:attrName>
                                        </p:attrNameLst>
                                      </p:cBhvr>
                                      <p:to>
                                        <p:strVal val="visible"/>
                                      </p:to>
                                    </p:set>
                                    <p:anim calcmode="lin" valueType="num">
                                      <p:cBhvr>
                                        <p:cTn id="37" dur="500" fill="hold"/>
                                        <p:tgtEl>
                                          <p:spTgt spid="102"/>
                                        </p:tgtEl>
                                        <p:attrNameLst>
                                          <p:attrName>ppt_w</p:attrName>
                                        </p:attrNameLst>
                                      </p:cBhvr>
                                      <p:tavLst>
                                        <p:tav tm="0">
                                          <p:val>
                                            <p:strVal val="2/3*#ppt_w"/>
                                          </p:val>
                                        </p:tav>
                                        <p:tav tm="100000">
                                          <p:val>
                                            <p:strVal val="#ppt_w"/>
                                          </p:val>
                                        </p:tav>
                                      </p:tavLst>
                                    </p:anim>
                                    <p:anim calcmode="lin" valueType="num">
                                      <p:cBhvr>
                                        <p:cTn id="38" dur="500" fill="hold"/>
                                        <p:tgtEl>
                                          <p:spTgt spid="102"/>
                                        </p:tgtEl>
                                        <p:attrNameLst>
                                          <p:attrName>ppt_h</p:attrName>
                                        </p:attrNameLst>
                                      </p:cBhvr>
                                      <p:tavLst>
                                        <p:tav tm="0">
                                          <p:val>
                                            <p:strVal val="2/3*#ppt_h"/>
                                          </p:val>
                                        </p:tav>
                                        <p:tav tm="100000">
                                          <p:val>
                                            <p:strVal val="#ppt_h"/>
                                          </p:val>
                                        </p:tav>
                                      </p:tavLst>
                                    </p:anim>
                                  </p:childTnLst>
                                </p:cTn>
                              </p:par>
                              <p:par>
                                <p:cTn id="39" presetID="23" presetClass="entr" presetSubtype="288" fill="hold" nodeType="withEffect">
                                  <p:stCondLst>
                                    <p:cond delay="1400"/>
                                  </p:stCondLst>
                                  <p:childTnLst>
                                    <p:set>
                                      <p:cBhvr>
                                        <p:cTn id="40" dur="1" fill="hold">
                                          <p:stCondLst>
                                            <p:cond delay="0"/>
                                          </p:stCondLst>
                                        </p:cTn>
                                        <p:tgtEl>
                                          <p:spTgt spid="105"/>
                                        </p:tgtEl>
                                        <p:attrNameLst>
                                          <p:attrName>style.visibility</p:attrName>
                                        </p:attrNameLst>
                                      </p:cBhvr>
                                      <p:to>
                                        <p:strVal val="visible"/>
                                      </p:to>
                                    </p:set>
                                    <p:anim calcmode="lin" valueType="num">
                                      <p:cBhvr>
                                        <p:cTn id="41" dur="500" fill="hold"/>
                                        <p:tgtEl>
                                          <p:spTgt spid="105"/>
                                        </p:tgtEl>
                                        <p:attrNameLst>
                                          <p:attrName>ppt_w</p:attrName>
                                        </p:attrNameLst>
                                      </p:cBhvr>
                                      <p:tavLst>
                                        <p:tav tm="0">
                                          <p:val>
                                            <p:strVal val="4/3*#ppt_w"/>
                                          </p:val>
                                        </p:tav>
                                        <p:tav tm="100000">
                                          <p:val>
                                            <p:strVal val="#ppt_w"/>
                                          </p:val>
                                        </p:tav>
                                      </p:tavLst>
                                    </p:anim>
                                    <p:anim calcmode="lin" valueType="num">
                                      <p:cBhvr>
                                        <p:cTn id="42" dur="500" fill="hold"/>
                                        <p:tgtEl>
                                          <p:spTgt spid="105"/>
                                        </p:tgtEl>
                                        <p:attrNameLst>
                                          <p:attrName>ppt_h</p:attrName>
                                        </p:attrNameLst>
                                      </p:cBhvr>
                                      <p:tavLst>
                                        <p:tav tm="0">
                                          <p:val>
                                            <p:strVal val="4/3*#ppt_h"/>
                                          </p:val>
                                        </p:tav>
                                        <p:tav tm="100000">
                                          <p:val>
                                            <p:strVal val="#ppt_h"/>
                                          </p:val>
                                        </p:tav>
                                      </p:tavLst>
                                    </p:anim>
                                  </p:childTnLst>
                                </p:cTn>
                              </p:par>
                              <p:par>
                                <p:cTn id="43" presetID="22" presetClass="entr" presetSubtype="4" fill="hold" grpId="0" nodeType="withEffect">
                                  <p:stCondLst>
                                    <p:cond delay="1800"/>
                                  </p:stCondLst>
                                  <p:childTnLst>
                                    <p:set>
                                      <p:cBhvr>
                                        <p:cTn id="44" dur="1" fill="hold">
                                          <p:stCondLst>
                                            <p:cond delay="0"/>
                                          </p:stCondLst>
                                        </p:cTn>
                                        <p:tgtEl>
                                          <p:spTgt spid="116"/>
                                        </p:tgtEl>
                                        <p:attrNameLst>
                                          <p:attrName>style.visibility</p:attrName>
                                        </p:attrNameLst>
                                      </p:cBhvr>
                                      <p:to>
                                        <p:strVal val="visible"/>
                                      </p:to>
                                    </p:set>
                                    <p:animEffect transition="in" filter="wipe(down)">
                                      <p:cBhvr>
                                        <p:cTn id="45" dur="500"/>
                                        <p:tgtEl>
                                          <p:spTgt spid="116"/>
                                        </p:tgtEl>
                                      </p:cBhvr>
                                    </p:animEffect>
                                  </p:childTnLst>
                                </p:cTn>
                              </p:par>
                              <p:par>
                                <p:cTn id="46" presetID="42" presetClass="entr" presetSubtype="0" fill="hold" grpId="0" nodeType="withEffect">
                                  <p:stCondLst>
                                    <p:cond delay="220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anim calcmode="lin" valueType="num">
                                      <p:cBhvr>
                                        <p:cTn id="49" dur="1000" fill="hold"/>
                                        <p:tgtEl>
                                          <p:spTgt spid="4"/>
                                        </p:tgtEl>
                                        <p:attrNameLst>
                                          <p:attrName>ppt_x</p:attrName>
                                        </p:attrNameLst>
                                      </p:cBhvr>
                                      <p:tavLst>
                                        <p:tav tm="0">
                                          <p:val>
                                            <p:strVal val="#ppt_x"/>
                                          </p:val>
                                        </p:tav>
                                        <p:tav tm="100000">
                                          <p:val>
                                            <p:strVal val="#ppt_x"/>
                                          </p:val>
                                        </p:tav>
                                      </p:tavLst>
                                    </p:anim>
                                    <p:anim calcmode="lin" valueType="num">
                                      <p:cBhvr>
                                        <p:cTn id="50" dur="1000" fill="hold"/>
                                        <p:tgtEl>
                                          <p:spTgt spid="4"/>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grpId="0" nodeType="after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fade">
                                      <p:cBhvr>
                                        <p:cTn id="54" dur="500"/>
                                        <p:tgtEl>
                                          <p:spTgt spid="56"/>
                                        </p:tgtEl>
                                      </p:cBhvr>
                                    </p:animEffect>
                                  </p:childTnLst>
                                </p:cTn>
                              </p:par>
                            </p:childTnLst>
                          </p:cTn>
                        </p:par>
                        <p:par>
                          <p:cTn id="55" fill="hold">
                            <p:stCondLst>
                              <p:cond delay="3000"/>
                            </p:stCondLst>
                            <p:childTnLst>
                              <p:par>
                                <p:cTn id="56" presetID="42" presetClass="entr" presetSubtype="0" fill="hold" nodeType="afterEffect">
                                  <p:stCondLst>
                                    <p:cond delay="0"/>
                                  </p:stCondLst>
                                  <p:childTnLst>
                                    <p:set>
                                      <p:cBhvr>
                                        <p:cTn id="57" dur="1" fill="hold">
                                          <p:stCondLst>
                                            <p:cond delay="0"/>
                                          </p:stCondLst>
                                        </p:cTn>
                                        <p:tgtEl>
                                          <p:spTgt spid="117"/>
                                        </p:tgtEl>
                                        <p:attrNameLst>
                                          <p:attrName>style.visibility</p:attrName>
                                        </p:attrNameLst>
                                      </p:cBhvr>
                                      <p:to>
                                        <p:strVal val="visible"/>
                                      </p:to>
                                    </p:set>
                                    <p:animEffect transition="in" filter="fade">
                                      <p:cBhvr>
                                        <p:cTn id="58" dur="500"/>
                                        <p:tgtEl>
                                          <p:spTgt spid="117"/>
                                        </p:tgtEl>
                                      </p:cBhvr>
                                    </p:animEffect>
                                    <p:anim calcmode="lin" valueType="num">
                                      <p:cBhvr>
                                        <p:cTn id="59" dur="500" fill="hold"/>
                                        <p:tgtEl>
                                          <p:spTgt spid="117"/>
                                        </p:tgtEl>
                                        <p:attrNameLst>
                                          <p:attrName>ppt_x</p:attrName>
                                        </p:attrNameLst>
                                      </p:cBhvr>
                                      <p:tavLst>
                                        <p:tav tm="0">
                                          <p:val>
                                            <p:strVal val="#ppt_x"/>
                                          </p:val>
                                        </p:tav>
                                        <p:tav tm="100000">
                                          <p:val>
                                            <p:strVal val="#ppt_x"/>
                                          </p:val>
                                        </p:tav>
                                      </p:tavLst>
                                    </p:anim>
                                    <p:anim calcmode="lin" valueType="num">
                                      <p:cBhvr>
                                        <p:cTn id="60" dur="500" fill="hold"/>
                                        <p:tgtEl>
                                          <p:spTgt spid="117"/>
                                        </p:tgtEl>
                                        <p:attrNameLst>
                                          <p:attrName>ppt_y</p:attrName>
                                        </p:attrNameLst>
                                      </p:cBhvr>
                                      <p:tavLst>
                                        <p:tav tm="0">
                                          <p:val>
                                            <p:strVal val="#ppt_y+.1"/>
                                          </p:val>
                                        </p:tav>
                                        <p:tav tm="100000">
                                          <p:val>
                                            <p:strVal val="#ppt_y"/>
                                          </p:val>
                                        </p:tav>
                                      </p:tavLst>
                                    </p:anim>
                                  </p:childTnLst>
                                </p:cTn>
                              </p:par>
                            </p:childTnLst>
                          </p:cTn>
                        </p:par>
                        <p:par>
                          <p:cTn id="61" fill="hold">
                            <p:stCondLst>
                              <p:cond delay="3500"/>
                            </p:stCondLst>
                            <p:childTnLst>
                              <p:par>
                                <p:cTn id="62" presetID="10" presetClass="entr" presetSubtype="0" fill="hold" grpId="0" nodeType="afterEffect">
                                  <p:stCondLst>
                                    <p:cond delay="0"/>
                                  </p:stCondLst>
                                  <p:childTnLst>
                                    <p:set>
                                      <p:cBhvr>
                                        <p:cTn id="63" dur="1" fill="hold">
                                          <p:stCondLst>
                                            <p:cond delay="0"/>
                                          </p:stCondLst>
                                        </p:cTn>
                                        <p:tgtEl>
                                          <p:spTgt spid="120"/>
                                        </p:tgtEl>
                                        <p:attrNameLst>
                                          <p:attrName>style.visibility</p:attrName>
                                        </p:attrNameLst>
                                      </p:cBhvr>
                                      <p:to>
                                        <p:strVal val="visible"/>
                                      </p:to>
                                    </p:set>
                                    <p:animEffect transition="in" filter="fade">
                                      <p:cBhvr>
                                        <p:cTn id="64"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6" grpId="0"/>
      <p:bldP spid="81" grpId="0" animBg="1"/>
      <p:bldP spid="81" grpId="1" animBg="1"/>
      <p:bldP spid="114" grpId="0" animBg="1"/>
      <p:bldP spid="115" grpId="0" animBg="1"/>
      <p:bldP spid="116" grpId="0" animBg="1"/>
      <p:bldP spid="1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smtClean="0"/>
              <a:t>成果展示</a:t>
            </a:r>
            <a:endParaRPr lang="zh-CN" altLang="en-US" dirty="0"/>
          </a:p>
        </p:txBody>
      </p:sp>
      <p:grpSp>
        <p:nvGrpSpPr>
          <p:cNvPr id="6" name="组合 5"/>
          <p:cNvGrpSpPr/>
          <p:nvPr/>
        </p:nvGrpSpPr>
        <p:grpSpPr>
          <a:xfrm>
            <a:off x="1791097" y="2001142"/>
            <a:ext cx="3001620" cy="1976676"/>
            <a:chOff x="1791097" y="2088140"/>
            <a:chExt cx="3001620" cy="1976676"/>
          </a:xfrm>
          <a:effectLst>
            <a:outerShdw blurRad="368300" dist="342900" dir="8100000" algn="tr" rotWithShape="0">
              <a:prstClr val="black">
                <a:alpha val="25000"/>
              </a:prstClr>
            </a:outerShdw>
          </a:effectLst>
        </p:grpSpPr>
        <p:sp>
          <p:nvSpPr>
            <p:cNvPr id="3" name="对角圆角矩形 2"/>
            <p:cNvSpPr/>
            <p:nvPr/>
          </p:nvSpPr>
          <p:spPr>
            <a:xfrm>
              <a:off x="1791097" y="2088140"/>
              <a:ext cx="3001620" cy="1976676"/>
            </a:xfrm>
            <a:prstGeom prst="round2DiagRect">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9" name="图片 18" descr="1555-1103021421109.jpg"/>
            <p:cNvPicPr>
              <a:picLocks noChangeAspect="1"/>
            </p:cNvPicPr>
            <p:nvPr/>
          </p:nvPicPr>
          <p:blipFill>
            <a:blip r:embed="rId1" cstate="print"/>
            <a:stretch>
              <a:fillRect/>
            </a:stretch>
          </p:blipFill>
          <p:spPr>
            <a:xfrm>
              <a:off x="1871986" y="2134863"/>
              <a:ext cx="2824041" cy="1884172"/>
            </a:xfrm>
            <a:prstGeom prst="round2DiagRect">
              <a:avLst/>
            </a:prstGeom>
          </p:spPr>
        </p:pic>
      </p:grpSp>
      <p:grpSp>
        <p:nvGrpSpPr>
          <p:cNvPr id="5" name="组合 4"/>
          <p:cNvGrpSpPr/>
          <p:nvPr/>
        </p:nvGrpSpPr>
        <p:grpSpPr>
          <a:xfrm>
            <a:off x="5544393" y="2001142"/>
            <a:ext cx="3001620" cy="1976676"/>
            <a:chOff x="5544393" y="2058160"/>
            <a:chExt cx="3001620" cy="1976676"/>
          </a:xfrm>
          <a:effectLst>
            <a:outerShdw blurRad="368300" dist="342900" dir="8100000" algn="tr" rotWithShape="0">
              <a:prstClr val="black">
                <a:alpha val="25000"/>
              </a:prstClr>
            </a:outerShdw>
          </a:effectLst>
        </p:grpSpPr>
        <p:sp>
          <p:nvSpPr>
            <p:cNvPr id="33" name="对角圆角矩形 32"/>
            <p:cNvSpPr/>
            <p:nvPr/>
          </p:nvSpPr>
          <p:spPr>
            <a:xfrm>
              <a:off x="5544393" y="2058160"/>
              <a:ext cx="3001620" cy="1976676"/>
            </a:xfrm>
            <a:prstGeom prst="round2DiagRect">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2" name="图片 21" descr="1555-1103021421109.jpg"/>
            <p:cNvPicPr>
              <a:picLocks noChangeAspect="1"/>
            </p:cNvPicPr>
            <p:nvPr/>
          </p:nvPicPr>
          <p:blipFill>
            <a:blip r:embed="rId2" cstate="print"/>
            <a:stretch>
              <a:fillRect/>
            </a:stretch>
          </p:blipFill>
          <p:spPr>
            <a:xfrm>
              <a:off x="5633183" y="2104413"/>
              <a:ext cx="2824041" cy="1884171"/>
            </a:xfrm>
            <a:prstGeom prst="round2DiagRect">
              <a:avLst/>
            </a:prstGeom>
          </p:spPr>
        </p:pic>
      </p:grpSp>
      <p:grpSp>
        <p:nvGrpSpPr>
          <p:cNvPr id="4" name="组合 3"/>
          <p:cNvGrpSpPr/>
          <p:nvPr/>
        </p:nvGrpSpPr>
        <p:grpSpPr>
          <a:xfrm>
            <a:off x="9220412" y="2001142"/>
            <a:ext cx="3001620" cy="1976676"/>
            <a:chOff x="9220412" y="2073798"/>
            <a:chExt cx="3001620" cy="1976676"/>
          </a:xfrm>
          <a:effectLst>
            <a:outerShdw blurRad="368300" dist="342900" dir="8100000" algn="tr" rotWithShape="0">
              <a:prstClr val="black">
                <a:alpha val="25000"/>
              </a:prstClr>
            </a:outerShdw>
          </a:effectLst>
        </p:grpSpPr>
        <p:sp>
          <p:nvSpPr>
            <p:cNvPr id="34" name="对角圆角矩形 33"/>
            <p:cNvSpPr/>
            <p:nvPr/>
          </p:nvSpPr>
          <p:spPr>
            <a:xfrm>
              <a:off x="9220412" y="2073798"/>
              <a:ext cx="3001620" cy="1976676"/>
            </a:xfrm>
            <a:prstGeom prst="round2DiagRect">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3" name="图片 22" descr="1555-1103021421109.jpg"/>
            <p:cNvPicPr/>
            <p:nvPr/>
          </p:nvPicPr>
          <p:blipFill>
            <a:blip r:embed="rId3" cstate="print"/>
            <a:stretch>
              <a:fillRect/>
            </a:stretch>
          </p:blipFill>
          <p:spPr>
            <a:xfrm>
              <a:off x="9309202" y="2118839"/>
              <a:ext cx="2824041" cy="1886594"/>
            </a:xfrm>
            <a:prstGeom prst="round2DiagRect">
              <a:avLst/>
            </a:prstGeom>
          </p:spPr>
        </p:pic>
      </p:grpSp>
      <p:grpSp>
        <p:nvGrpSpPr>
          <p:cNvPr id="7" name="组合 6"/>
          <p:cNvGrpSpPr/>
          <p:nvPr/>
        </p:nvGrpSpPr>
        <p:grpSpPr>
          <a:xfrm>
            <a:off x="1727969" y="5130344"/>
            <a:ext cx="2857970" cy="1350748"/>
            <a:chOff x="1727969" y="4847737"/>
            <a:chExt cx="2857970" cy="1350748"/>
          </a:xfrm>
        </p:grpSpPr>
        <p:sp>
          <p:nvSpPr>
            <p:cNvPr id="46" name="对角圆角矩形 45"/>
            <p:cNvSpPr/>
            <p:nvPr/>
          </p:nvSpPr>
          <p:spPr>
            <a:xfrm>
              <a:off x="1727969" y="4847737"/>
              <a:ext cx="2857970" cy="1350748"/>
            </a:xfrm>
            <a:prstGeom prst="round2DiagRect">
              <a:avLst/>
            </a:prstGeom>
            <a:solidFill>
              <a:srgbClr val="F7F7F7"/>
            </a:solidFill>
            <a:ln>
              <a:noFill/>
            </a:ln>
            <a:effectLst>
              <a:outerShdw blurRad="1651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1871985" y="4866728"/>
              <a:ext cx="2497930" cy="1182316"/>
              <a:chOff x="6084168" y="1274556"/>
              <a:chExt cx="1669538" cy="767677"/>
            </a:xfrm>
          </p:grpSpPr>
          <p:sp>
            <p:nvSpPr>
              <p:cNvPr id="38" name="TextBox 37"/>
              <p:cNvSpPr txBox="1"/>
              <p:nvPr/>
            </p:nvSpPr>
            <p:spPr>
              <a:xfrm>
                <a:off x="6084168" y="1514664"/>
                <a:ext cx="1669538" cy="527569"/>
              </a:xfrm>
              <a:prstGeom prst="rect">
                <a:avLst/>
              </a:prstGeom>
              <a:noFill/>
            </p:spPr>
            <p:txBody>
              <a:bodyPr wrap="square" lIns="91431" tIns="45715" rIns="91431" bIns="45715" rtlCol="0">
                <a:spAutoFit/>
              </a:bodyPr>
              <a:lstStyle/>
              <a:p>
                <a:pPr>
                  <a:lnSpc>
                    <a:spcPct val="13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您的内容打在这里，或者通过您的内容打在这里，或者您的内容打在这里，</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9" name="TextBox 38"/>
              <p:cNvSpPr txBox="1"/>
              <p:nvPr/>
            </p:nvSpPr>
            <p:spPr>
              <a:xfrm>
                <a:off x="6532344" y="1274556"/>
                <a:ext cx="1008112" cy="238017"/>
              </a:xfrm>
              <a:prstGeom prst="rect">
                <a:avLst/>
              </a:prstGeom>
              <a:noFill/>
            </p:spPr>
            <p:txBody>
              <a:bodyPr wrap="square" lIns="91431" tIns="0" rIns="91431" bIns="0" rtlCol="0" anchor="t">
                <a:spAutoFit/>
              </a:bodyPr>
              <a:lstStyle/>
              <a:p>
                <a:pPr>
                  <a:lnSpc>
                    <a:spcPct val="150000"/>
                  </a:lnSpc>
                </a:pPr>
                <a:r>
                  <a:rPr lang="zh-CN" altLang="en-US" sz="1800" dirty="0">
                    <a:solidFill>
                      <a:schemeClr val="accent3"/>
                    </a:solidFill>
                    <a:latin typeface="微软雅黑" panose="020B0503020204020204" pitchFamily="34" charset="-122"/>
                    <a:ea typeface="微软雅黑" panose="020B0503020204020204" pitchFamily="34" charset="-122"/>
                    <a:cs typeface="华文黑体" pitchFamily="2" charset="-122"/>
                  </a:rPr>
                  <a:t>添加标题</a:t>
                </a:r>
                <a:endParaRPr lang="zh-CN" altLang="en-US" sz="1800" dirty="0">
                  <a:solidFill>
                    <a:schemeClr val="accent3"/>
                  </a:solidFill>
                  <a:latin typeface="微软雅黑" panose="020B0503020204020204" pitchFamily="34" charset="-122"/>
                  <a:ea typeface="微软雅黑" panose="020B0503020204020204" pitchFamily="34" charset="-122"/>
                  <a:cs typeface="华文黑体" pitchFamily="2" charset="-122"/>
                </a:endParaRPr>
              </a:p>
            </p:txBody>
          </p:sp>
        </p:grpSp>
      </p:grpSp>
      <p:grpSp>
        <p:nvGrpSpPr>
          <p:cNvPr id="8" name="组合 7"/>
          <p:cNvGrpSpPr/>
          <p:nvPr/>
        </p:nvGrpSpPr>
        <p:grpSpPr>
          <a:xfrm>
            <a:off x="5616218" y="5130344"/>
            <a:ext cx="2857970" cy="1350748"/>
            <a:chOff x="5616218" y="4847737"/>
            <a:chExt cx="2857970" cy="1350748"/>
          </a:xfrm>
        </p:grpSpPr>
        <p:sp>
          <p:nvSpPr>
            <p:cNvPr id="47" name="对角圆角矩形 46"/>
            <p:cNvSpPr/>
            <p:nvPr/>
          </p:nvSpPr>
          <p:spPr>
            <a:xfrm>
              <a:off x="5616218" y="4847737"/>
              <a:ext cx="2857970" cy="1350748"/>
            </a:xfrm>
            <a:prstGeom prst="round2DiagRect">
              <a:avLst/>
            </a:prstGeom>
            <a:solidFill>
              <a:srgbClr val="F7F7F7"/>
            </a:solidFill>
            <a:ln>
              <a:noFill/>
            </a:ln>
            <a:effectLst>
              <a:outerShdw blurRad="1651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p:cNvGrpSpPr/>
            <p:nvPr/>
          </p:nvGrpSpPr>
          <p:grpSpPr>
            <a:xfrm>
              <a:off x="5782767" y="4866728"/>
              <a:ext cx="2497930" cy="1182316"/>
              <a:chOff x="6084168" y="1274556"/>
              <a:chExt cx="1669538" cy="767677"/>
            </a:xfrm>
          </p:grpSpPr>
          <p:sp>
            <p:nvSpPr>
              <p:cNvPr id="41" name="TextBox 40"/>
              <p:cNvSpPr txBox="1"/>
              <p:nvPr/>
            </p:nvSpPr>
            <p:spPr>
              <a:xfrm>
                <a:off x="6084168" y="1514664"/>
                <a:ext cx="1669538" cy="527569"/>
              </a:xfrm>
              <a:prstGeom prst="rect">
                <a:avLst/>
              </a:prstGeom>
              <a:noFill/>
            </p:spPr>
            <p:txBody>
              <a:bodyPr wrap="square" lIns="91431" tIns="45715" rIns="91431" bIns="45715" rtlCol="0">
                <a:spAutoFit/>
              </a:bodyPr>
              <a:lstStyle/>
              <a:p>
                <a:pPr>
                  <a:lnSpc>
                    <a:spcPct val="13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您的内容打在这里，或者通过您的内容打在这里，或者您的内容打在这里，</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2" name="TextBox 41"/>
              <p:cNvSpPr txBox="1"/>
              <p:nvPr/>
            </p:nvSpPr>
            <p:spPr>
              <a:xfrm>
                <a:off x="6532344" y="1274556"/>
                <a:ext cx="1008112" cy="238017"/>
              </a:xfrm>
              <a:prstGeom prst="rect">
                <a:avLst/>
              </a:prstGeom>
              <a:noFill/>
            </p:spPr>
            <p:txBody>
              <a:bodyPr wrap="square" lIns="91431" tIns="0" rIns="91431" bIns="0" rtlCol="0" anchor="t">
                <a:spAutoFit/>
              </a:bodyPr>
              <a:lstStyle/>
              <a:p>
                <a:pPr>
                  <a:lnSpc>
                    <a:spcPct val="150000"/>
                  </a:lnSpc>
                </a:pPr>
                <a:r>
                  <a:rPr lang="zh-CN" altLang="en-US" sz="1800" dirty="0">
                    <a:solidFill>
                      <a:schemeClr val="accent3"/>
                    </a:solidFill>
                    <a:latin typeface="微软雅黑" panose="020B0503020204020204" pitchFamily="34" charset="-122"/>
                    <a:ea typeface="微软雅黑" panose="020B0503020204020204" pitchFamily="34" charset="-122"/>
                    <a:cs typeface="华文黑体" pitchFamily="2" charset="-122"/>
                  </a:rPr>
                  <a:t>添加标题</a:t>
                </a:r>
                <a:endParaRPr lang="zh-CN" altLang="en-US" sz="1800" dirty="0">
                  <a:solidFill>
                    <a:schemeClr val="accent3"/>
                  </a:solidFill>
                  <a:latin typeface="微软雅黑" panose="020B0503020204020204" pitchFamily="34" charset="-122"/>
                  <a:ea typeface="微软雅黑" panose="020B0503020204020204" pitchFamily="34" charset="-122"/>
                  <a:cs typeface="华文黑体" pitchFamily="2" charset="-122"/>
                </a:endParaRPr>
              </a:p>
            </p:txBody>
          </p:sp>
        </p:grpSp>
      </p:grpSp>
      <p:grpSp>
        <p:nvGrpSpPr>
          <p:cNvPr id="9" name="组合 8"/>
          <p:cNvGrpSpPr/>
          <p:nvPr/>
        </p:nvGrpSpPr>
        <p:grpSpPr>
          <a:xfrm>
            <a:off x="9311317" y="5130344"/>
            <a:ext cx="2857970" cy="1350748"/>
            <a:chOff x="9311317" y="4847737"/>
            <a:chExt cx="2857970" cy="1350748"/>
          </a:xfrm>
        </p:grpSpPr>
        <p:sp>
          <p:nvSpPr>
            <p:cNvPr id="48" name="对角圆角矩形 47"/>
            <p:cNvSpPr/>
            <p:nvPr/>
          </p:nvSpPr>
          <p:spPr>
            <a:xfrm>
              <a:off x="9311317" y="4847737"/>
              <a:ext cx="2857970" cy="1350748"/>
            </a:xfrm>
            <a:prstGeom prst="round2DiagRect">
              <a:avLst/>
            </a:prstGeom>
            <a:solidFill>
              <a:srgbClr val="F7F7F7"/>
            </a:solidFill>
            <a:ln>
              <a:noFill/>
            </a:ln>
            <a:effectLst>
              <a:outerShdw blurRad="1651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3" name="组合 42"/>
            <p:cNvGrpSpPr/>
            <p:nvPr/>
          </p:nvGrpSpPr>
          <p:grpSpPr>
            <a:xfrm>
              <a:off x="9504833" y="4866728"/>
              <a:ext cx="2497930" cy="1182316"/>
              <a:chOff x="6084168" y="1274556"/>
              <a:chExt cx="1669538" cy="767677"/>
            </a:xfrm>
          </p:grpSpPr>
          <p:sp>
            <p:nvSpPr>
              <p:cNvPr id="44" name="TextBox 43"/>
              <p:cNvSpPr txBox="1"/>
              <p:nvPr/>
            </p:nvSpPr>
            <p:spPr>
              <a:xfrm>
                <a:off x="6084168" y="1514664"/>
                <a:ext cx="1669538" cy="527569"/>
              </a:xfrm>
              <a:prstGeom prst="rect">
                <a:avLst/>
              </a:prstGeom>
              <a:noFill/>
            </p:spPr>
            <p:txBody>
              <a:bodyPr wrap="square" lIns="91431" tIns="45715" rIns="91431" bIns="45715" rtlCol="0">
                <a:spAutoFit/>
              </a:bodyPr>
              <a:lstStyle/>
              <a:p>
                <a:pPr>
                  <a:lnSpc>
                    <a:spcPct val="13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您的内容打在这里，或者通过您的内容打在这里，或者您的内容打在这里，</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5" name="TextBox 44"/>
              <p:cNvSpPr txBox="1"/>
              <p:nvPr/>
            </p:nvSpPr>
            <p:spPr>
              <a:xfrm>
                <a:off x="6532344" y="1274556"/>
                <a:ext cx="1008112" cy="238017"/>
              </a:xfrm>
              <a:prstGeom prst="rect">
                <a:avLst/>
              </a:prstGeom>
              <a:noFill/>
            </p:spPr>
            <p:txBody>
              <a:bodyPr wrap="square" lIns="91431" tIns="0" rIns="91431" bIns="0" rtlCol="0" anchor="t">
                <a:spAutoFit/>
              </a:bodyPr>
              <a:lstStyle/>
              <a:p>
                <a:pPr>
                  <a:lnSpc>
                    <a:spcPct val="150000"/>
                  </a:lnSpc>
                </a:pPr>
                <a:r>
                  <a:rPr lang="zh-CN" altLang="en-US" sz="1800" dirty="0">
                    <a:solidFill>
                      <a:schemeClr val="accent3"/>
                    </a:solidFill>
                    <a:latin typeface="微软雅黑" panose="020B0503020204020204" pitchFamily="34" charset="-122"/>
                    <a:ea typeface="微软雅黑" panose="020B0503020204020204" pitchFamily="34" charset="-122"/>
                    <a:cs typeface="华文黑体" pitchFamily="2" charset="-122"/>
                  </a:rPr>
                  <a:t>添加标题</a:t>
                </a:r>
                <a:endParaRPr lang="zh-CN" altLang="en-US" sz="1800" dirty="0">
                  <a:solidFill>
                    <a:schemeClr val="accent3"/>
                  </a:solidFill>
                  <a:latin typeface="微软雅黑" panose="020B0503020204020204" pitchFamily="34" charset="-122"/>
                  <a:ea typeface="微软雅黑" panose="020B0503020204020204" pitchFamily="34" charset="-122"/>
                  <a:cs typeface="华文黑体" pitchFamily="2" charset="-122"/>
                </a:endParaRPr>
              </a:p>
            </p:txBody>
          </p:sp>
        </p:grpSp>
      </p:grpSp>
      <p:sp>
        <p:nvSpPr>
          <p:cNvPr id="52" name="丁字箭头 51"/>
          <p:cNvSpPr/>
          <p:nvPr/>
        </p:nvSpPr>
        <p:spPr>
          <a:xfrm flipV="1">
            <a:off x="2812078" y="4517950"/>
            <a:ext cx="8433953" cy="306958"/>
          </a:xfrm>
          <a:prstGeom prst="leftRightUpArrow">
            <a:avLst/>
          </a:prstGeom>
          <a:solidFill>
            <a:schemeClr val="accent2"/>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46056" tIns="23029" rIns="46056" bIns="23029" rtlCol="0" anchor="ctr"/>
          <a:lstStyle/>
          <a:p>
            <a:pPr algn="ctr"/>
            <a:endParaRPr lang="zh-CN" altLang="en-US"/>
          </a:p>
        </p:txBody>
      </p:sp>
      <p:sp>
        <p:nvSpPr>
          <p:cNvPr id="53" name="TextBox 52"/>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dir="u"/>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6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up)">
                                      <p:cBhvr>
                                        <p:cTn id="23" dur="500"/>
                                        <p:tgtEl>
                                          <p:spTgt spid="52"/>
                                        </p:tgtEl>
                                      </p:cBhvr>
                                    </p:animEffect>
                                  </p:childTnLst>
                                </p:cTn>
                              </p:par>
                            </p:childTnLst>
                          </p:cTn>
                        </p:par>
                        <p:par>
                          <p:cTn id="24" fill="hold">
                            <p:stCondLst>
                              <p:cond delay="1500"/>
                            </p:stCondLst>
                            <p:childTnLst>
                              <p:par>
                                <p:cTn id="25" presetID="42"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3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60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par>
                          <p:cTn id="40" fill="hold">
                            <p:stCondLst>
                              <p:cond delay="2500"/>
                            </p:stCondLst>
                            <p:childTnLst>
                              <p:par>
                                <p:cTn id="41" presetID="10" presetClass="entr" presetSubtype="0" fill="hold" grpId="0" nodeType="after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smtClean="0"/>
              <a:t>成果展示</a:t>
            </a:r>
            <a:endParaRPr lang="zh-CN" altLang="en-US" dirty="0"/>
          </a:p>
        </p:txBody>
      </p:sp>
      <p:pic>
        <p:nvPicPr>
          <p:cNvPr id="42" name="图片 41"/>
          <p:cNvPicPr>
            <a:picLocks noChangeAspect="1"/>
          </p:cNvPicPr>
          <p:nvPr/>
        </p:nvPicPr>
        <p:blipFill rotWithShape="1">
          <a:blip r:embed="rId1" cstate="print">
            <a:extLst>
              <a:ext uri="{28A0092B-C50C-407E-A947-70E740481C1C}">
                <a14:useLocalDpi xmlns:a14="http://schemas.microsoft.com/office/drawing/2010/main" val="0"/>
              </a:ext>
            </a:extLst>
          </a:blip>
          <a:srcRect r="32914"/>
          <a:stretch>
            <a:fillRect/>
          </a:stretch>
        </p:blipFill>
        <p:spPr>
          <a:xfrm>
            <a:off x="3678047" y="3134184"/>
            <a:ext cx="2370197" cy="1640561"/>
          </a:xfrm>
          <a:prstGeom prst="rect">
            <a:avLst/>
          </a:prstGeom>
        </p:spPr>
      </p:pic>
      <p:pic>
        <p:nvPicPr>
          <p:cNvPr id="43" name="Picture 2" descr="F:\360云盘\02-个人资料\！PPT图片及版面资源\06-PPT精选插图\02-商务\188141-1205221426079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8002"/>
          <a:stretch>
            <a:fillRect/>
          </a:stretch>
        </p:blipFill>
        <p:spPr bwMode="auto">
          <a:xfrm>
            <a:off x="6179737" y="4868486"/>
            <a:ext cx="2309694" cy="161040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223202" y="4895041"/>
            <a:ext cx="2335104" cy="1557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组合 3"/>
          <p:cNvGrpSpPr/>
          <p:nvPr/>
        </p:nvGrpSpPr>
        <p:grpSpPr>
          <a:xfrm>
            <a:off x="1223203" y="3134184"/>
            <a:ext cx="2335104" cy="1629764"/>
            <a:chOff x="1223203" y="3134184"/>
            <a:chExt cx="2335104" cy="1629764"/>
          </a:xfrm>
          <a:effectLst>
            <a:outerShdw blurRad="266700" dist="152400" dir="8100000" algn="tr" rotWithShape="0">
              <a:prstClr val="black">
                <a:alpha val="24000"/>
              </a:prstClr>
            </a:outerShdw>
          </a:effectLst>
        </p:grpSpPr>
        <p:grpSp>
          <p:nvGrpSpPr>
            <p:cNvPr id="3" name="组合 2"/>
            <p:cNvGrpSpPr/>
            <p:nvPr/>
          </p:nvGrpSpPr>
          <p:grpSpPr>
            <a:xfrm>
              <a:off x="1223203" y="3134184"/>
              <a:ext cx="2335104" cy="1629764"/>
              <a:chOff x="1223203" y="3134184"/>
              <a:chExt cx="2335104" cy="1629764"/>
            </a:xfrm>
          </p:grpSpPr>
          <p:sp>
            <p:nvSpPr>
              <p:cNvPr id="49" name="矩形 48"/>
              <p:cNvSpPr/>
              <p:nvPr/>
            </p:nvSpPr>
            <p:spPr>
              <a:xfrm>
                <a:off x="1223203" y="3134184"/>
                <a:ext cx="2335104" cy="1629764"/>
              </a:xfrm>
              <a:prstGeom prst="rect">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solidFill>
                    <a:schemeClr val="tx1"/>
                  </a:solidFill>
                </a:endParaRPr>
              </a:p>
            </p:txBody>
          </p:sp>
          <p:sp>
            <p:nvSpPr>
              <p:cNvPr id="72" name="矩形 71"/>
              <p:cNvSpPr/>
              <p:nvPr/>
            </p:nvSpPr>
            <p:spPr>
              <a:xfrm>
                <a:off x="1341435" y="3216703"/>
                <a:ext cx="2098640" cy="14647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66" name="TextBox 18"/>
            <p:cNvSpPr txBox="1">
              <a:spLocks noChangeArrowheads="1"/>
            </p:cNvSpPr>
            <p:nvPr/>
          </p:nvSpPr>
          <p:spPr bwMode="auto">
            <a:xfrm flipH="1">
              <a:off x="1571825" y="3682942"/>
              <a:ext cx="1902259" cy="507831"/>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zh-CN" altLang="en-US" sz="2700" b="1" kern="0" dirty="0">
                  <a:solidFill>
                    <a:sysClr val="window" lastClr="FFFFFF">
                      <a:lumMod val="95000"/>
                    </a:sysClr>
                  </a:solidFill>
                  <a:latin typeface="+mj-ea"/>
                </a:rPr>
                <a:t>填加文字</a:t>
              </a:r>
              <a:endParaRPr lang="en-US" altLang="zh-CN" sz="2700" b="1" kern="0" dirty="0">
                <a:solidFill>
                  <a:sysClr val="window" lastClr="FFFFFF">
                    <a:lumMod val="95000"/>
                  </a:sysClr>
                </a:solidFill>
                <a:latin typeface="+mj-ea"/>
              </a:endParaRPr>
            </a:p>
          </p:txBody>
        </p:sp>
      </p:grpSp>
      <p:sp>
        <p:nvSpPr>
          <p:cNvPr id="70" name="TextBox 69"/>
          <p:cNvSpPr txBox="1"/>
          <p:nvPr/>
        </p:nvSpPr>
        <p:spPr>
          <a:xfrm>
            <a:off x="1151905" y="2157418"/>
            <a:ext cx="7523785" cy="768001"/>
          </a:xfrm>
          <a:prstGeom prst="rect">
            <a:avLst/>
          </a:prstGeom>
          <a:noFill/>
        </p:spPr>
        <p:txBody>
          <a:bodyPr wrap="square" lIns="115158" tIns="57580" rIns="115158" bIns="57580" rtlCol="0">
            <a:spAutoFit/>
          </a:bodyPr>
          <a:lstStyle/>
          <a:p>
            <a:pPr>
              <a:lnSpc>
                <a:spcPct val="150000"/>
              </a:lnSpc>
            </a:pPr>
            <a:r>
              <a:rPr lang="zh-CN" altLang="en-US" sz="1500" dirty="0">
                <a:solidFill>
                  <a:schemeClr val="bg2"/>
                </a:solidFill>
                <a:latin typeface="+mn-ea"/>
              </a:rPr>
              <a:t>单击此处添加文本单击此处添加文本 单击此处添加文本单击此处添加文本单击此处添加文本单击此处添加文本单击此处添加文本单击此处添加文本</a:t>
            </a:r>
            <a:endParaRPr lang="en-US" altLang="zh-CN" sz="1500" dirty="0">
              <a:solidFill>
                <a:schemeClr val="bg2"/>
              </a:solidFill>
              <a:latin typeface="+mn-ea"/>
            </a:endParaRPr>
          </a:p>
        </p:txBody>
      </p:sp>
      <p:pic>
        <p:nvPicPr>
          <p:cNvPr id="71" name="图片 70" descr="Vista-desktop-12.png"/>
          <p:cNvPicPr>
            <a:picLocks noChangeAspect="1"/>
          </p:cNvPicPr>
          <p:nvPr/>
        </p:nvPicPr>
        <p:blipFill rotWithShape="1">
          <a:blip r:embed="rId4" cstate="print"/>
          <a:srcRect r="22062"/>
          <a:stretch>
            <a:fillRect/>
          </a:stretch>
        </p:blipFill>
        <p:spPr>
          <a:xfrm>
            <a:off x="8877877" y="1480510"/>
            <a:ext cx="4834730" cy="6205504"/>
          </a:xfrm>
          <a:prstGeom prst="rect">
            <a:avLst/>
          </a:prstGeom>
        </p:spPr>
      </p:pic>
      <p:grpSp>
        <p:nvGrpSpPr>
          <p:cNvPr id="84" name="组合 83"/>
          <p:cNvGrpSpPr/>
          <p:nvPr/>
        </p:nvGrpSpPr>
        <p:grpSpPr>
          <a:xfrm>
            <a:off x="3672185" y="4851328"/>
            <a:ext cx="2335104" cy="1629764"/>
            <a:chOff x="1223203" y="3134184"/>
            <a:chExt cx="2335104" cy="1629764"/>
          </a:xfrm>
          <a:effectLst>
            <a:outerShdw blurRad="266700" dist="152400" dir="8100000" algn="tr" rotWithShape="0">
              <a:prstClr val="black">
                <a:alpha val="24000"/>
              </a:prstClr>
            </a:outerShdw>
          </a:effectLst>
        </p:grpSpPr>
        <p:grpSp>
          <p:nvGrpSpPr>
            <p:cNvPr id="85" name="组合 84"/>
            <p:cNvGrpSpPr/>
            <p:nvPr/>
          </p:nvGrpSpPr>
          <p:grpSpPr>
            <a:xfrm>
              <a:off x="1223203" y="3134184"/>
              <a:ext cx="2335104" cy="1629764"/>
              <a:chOff x="1223203" y="3134184"/>
              <a:chExt cx="2335104" cy="1629764"/>
            </a:xfrm>
          </p:grpSpPr>
          <p:sp>
            <p:nvSpPr>
              <p:cNvPr id="87" name="矩形 86"/>
              <p:cNvSpPr/>
              <p:nvPr/>
            </p:nvSpPr>
            <p:spPr>
              <a:xfrm>
                <a:off x="1223203" y="3134184"/>
                <a:ext cx="2335104" cy="1629764"/>
              </a:xfrm>
              <a:prstGeom prst="rect">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solidFill>
                    <a:schemeClr val="tx1"/>
                  </a:solidFill>
                </a:endParaRPr>
              </a:p>
            </p:txBody>
          </p:sp>
          <p:sp>
            <p:nvSpPr>
              <p:cNvPr id="88" name="矩形 87"/>
              <p:cNvSpPr/>
              <p:nvPr/>
            </p:nvSpPr>
            <p:spPr>
              <a:xfrm>
                <a:off x="1341435" y="3216703"/>
                <a:ext cx="2098640" cy="1464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86" name="TextBox 18"/>
            <p:cNvSpPr txBox="1">
              <a:spLocks noChangeArrowheads="1"/>
            </p:cNvSpPr>
            <p:nvPr/>
          </p:nvSpPr>
          <p:spPr bwMode="auto">
            <a:xfrm flipH="1">
              <a:off x="1571825" y="3682942"/>
              <a:ext cx="1902259" cy="507831"/>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zh-CN" altLang="en-US" sz="2700" b="1" kern="0" dirty="0">
                  <a:solidFill>
                    <a:sysClr val="window" lastClr="FFFFFF">
                      <a:lumMod val="95000"/>
                    </a:sysClr>
                  </a:solidFill>
                  <a:latin typeface="+mj-ea"/>
                </a:rPr>
                <a:t>填加文字</a:t>
              </a:r>
              <a:endParaRPr lang="en-US" altLang="zh-CN" sz="2700" b="1" kern="0" dirty="0">
                <a:solidFill>
                  <a:sysClr val="window" lastClr="FFFFFF">
                    <a:lumMod val="95000"/>
                  </a:sysClr>
                </a:solidFill>
                <a:latin typeface="+mj-ea"/>
              </a:endParaRPr>
            </a:p>
          </p:txBody>
        </p:sp>
      </p:grpSp>
      <p:grpSp>
        <p:nvGrpSpPr>
          <p:cNvPr id="89" name="组合 88"/>
          <p:cNvGrpSpPr/>
          <p:nvPr/>
        </p:nvGrpSpPr>
        <p:grpSpPr>
          <a:xfrm>
            <a:off x="6161617" y="3134184"/>
            <a:ext cx="2335104" cy="1629764"/>
            <a:chOff x="1223203" y="3134184"/>
            <a:chExt cx="2335104" cy="1629764"/>
          </a:xfrm>
          <a:effectLst>
            <a:outerShdw blurRad="266700" dist="152400" dir="8100000" algn="tr" rotWithShape="0">
              <a:prstClr val="black">
                <a:alpha val="24000"/>
              </a:prstClr>
            </a:outerShdw>
          </a:effectLst>
        </p:grpSpPr>
        <p:grpSp>
          <p:nvGrpSpPr>
            <p:cNvPr id="90" name="组合 89"/>
            <p:cNvGrpSpPr/>
            <p:nvPr/>
          </p:nvGrpSpPr>
          <p:grpSpPr>
            <a:xfrm>
              <a:off x="1223203" y="3134184"/>
              <a:ext cx="2335104" cy="1629764"/>
              <a:chOff x="1223203" y="3134184"/>
              <a:chExt cx="2335104" cy="1629764"/>
            </a:xfrm>
          </p:grpSpPr>
          <p:sp>
            <p:nvSpPr>
              <p:cNvPr id="92" name="矩形 91"/>
              <p:cNvSpPr/>
              <p:nvPr/>
            </p:nvSpPr>
            <p:spPr>
              <a:xfrm>
                <a:off x="1223203" y="3134184"/>
                <a:ext cx="2335104" cy="1629764"/>
              </a:xfrm>
              <a:prstGeom prst="rect">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solidFill>
                    <a:schemeClr val="tx1"/>
                  </a:solidFill>
                </a:endParaRPr>
              </a:p>
            </p:txBody>
          </p:sp>
          <p:sp>
            <p:nvSpPr>
              <p:cNvPr id="93" name="矩形 92"/>
              <p:cNvSpPr/>
              <p:nvPr/>
            </p:nvSpPr>
            <p:spPr>
              <a:xfrm>
                <a:off x="1341435" y="3216703"/>
                <a:ext cx="2098640" cy="14647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91" name="TextBox 18"/>
            <p:cNvSpPr txBox="1">
              <a:spLocks noChangeArrowheads="1"/>
            </p:cNvSpPr>
            <p:nvPr/>
          </p:nvSpPr>
          <p:spPr bwMode="auto">
            <a:xfrm flipH="1">
              <a:off x="1571825" y="3682942"/>
              <a:ext cx="1902259" cy="507831"/>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zh-CN" altLang="en-US" sz="2700" b="1" kern="0" dirty="0">
                  <a:solidFill>
                    <a:sysClr val="window" lastClr="FFFFFF">
                      <a:lumMod val="95000"/>
                    </a:sysClr>
                  </a:solidFill>
                  <a:latin typeface="+mj-ea"/>
                </a:rPr>
                <a:t>填加文字</a:t>
              </a:r>
              <a:endParaRPr lang="en-US" altLang="zh-CN" sz="2700" b="1" kern="0" dirty="0">
                <a:solidFill>
                  <a:sysClr val="window" lastClr="FFFFFF">
                    <a:lumMod val="95000"/>
                  </a:sysClr>
                </a:solidFill>
                <a:latin typeface="+mj-ea"/>
              </a:endParaRPr>
            </a:p>
          </p:txBody>
        </p:sp>
      </p:grpSp>
      <p:sp>
        <p:nvSpPr>
          <p:cNvPr id="94" name="TextBox 93"/>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left)">
                                      <p:cBhvr>
                                        <p:cTn id="7" dur="750"/>
                                        <p:tgtEl>
                                          <p:spTgt spid="70"/>
                                        </p:tgtEl>
                                      </p:cBhvr>
                                    </p:animEffect>
                                  </p:childTnLst>
                                </p:cTn>
                              </p:par>
                              <p:par>
                                <p:cTn id="8" presetID="23" presetClass="entr" presetSubtype="528" fill="hold" nodeType="withEffect">
                                  <p:stCondLst>
                                    <p:cond delay="250"/>
                                  </p:stCondLst>
                                  <p:childTnLst>
                                    <p:set>
                                      <p:cBhvr>
                                        <p:cTn id="9" dur="1" fill="hold">
                                          <p:stCondLst>
                                            <p:cond delay="0"/>
                                          </p:stCondLst>
                                        </p:cTn>
                                        <p:tgtEl>
                                          <p:spTgt spid="44"/>
                                        </p:tgtEl>
                                        <p:attrNameLst>
                                          <p:attrName>style.visibility</p:attrName>
                                        </p:attrNameLst>
                                      </p:cBhvr>
                                      <p:to>
                                        <p:strVal val="visible"/>
                                      </p:to>
                                    </p:set>
                                    <p:anim calcmode="lin" valueType="num">
                                      <p:cBhvr>
                                        <p:cTn id="10" dur="500" fill="hold"/>
                                        <p:tgtEl>
                                          <p:spTgt spid="44"/>
                                        </p:tgtEl>
                                        <p:attrNameLst>
                                          <p:attrName>ppt_w</p:attrName>
                                        </p:attrNameLst>
                                      </p:cBhvr>
                                      <p:tavLst>
                                        <p:tav tm="0">
                                          <p:val>
                                            <p:fltVal val="0"/>
                                          </p:val>
                                        </p:tav>
                                        <p:tav tm="100000">
                                          <p:val>
                                            <p:strVal val="#ppt_w"/>
                                          </p:val>
                                        </p:tav>
                                      </p:tavLst>
                                    </p:anim>
                                    <p:anim calcmode="lin" valueType="num">
                                      <p:cBhvr>
                                        <p:cTn id="11" dur="500" fill="hold"/>
                                        <p:tgtEl>
                                          <p:spTgt spid="44"/>
                                        </p:tgtEl>
                                        <p:attrNameLst>
                                          <p:attrName>ppt_h</p:attrName>
                                        </p:attrNameLst>
                                      </p:cBhvr>
                                      <p:tavLst>
                                        <p:tav tm="0">
                                          <p:val>
                                            <p:fltVal val="0"/>
                                          </p:val>
                                        </p:tav>
                                        <p:tav tm="100000">
                                          <p:val>
                                            <p:strVal val="#ppt_h"/>
                                          </p:val>
                                        </p:tav>
                                      </p:tavLst>
                                    </p:anim>
                                    <p:anim calcmode="lin" valueType="num">
                                      <p:cBhvr>
                                        <p:cTn id="12" dur="500" fill="hold"/>
                                        <p:tgtEl>
                                          <p:spTgt spid="44"/>
                                        </p:tgtEl>
                                        <p:attrNameLst>
                                          <p:attrName>ppt_x</p:attrName>
                                        </p:attrNameLst>
                                      </p:cBhvr>
                                      <p:tavLst>
                                        <p:tav tm="0">
                                          <p:val>
                                            <p:fltVal val="0.5"/>
                                          </p:val>
                                        </p:tav>
                                        <p:tav tm="100000">
                                          <p:val>
                                            <p:strVal val="#ppt_x"/>
                                          </p:val>
                                        </p:tav>
                                      </p:tavLst>
                                    </p:anim>
                                    <p:anim calcmode="lin" valueType="num">
                                      <p:cBhvr>
                                        <p:cTn id="13" dur="500" fill="hold"/>
                                        <p:tgtEl>
                                          <p:spTgt spid="44"/>
                                        </p:tgtEl>
                                        <p:attrNameLst>
                                          <p:attrName>ppt_y</p:attrName>
                                        </p:attrNameLst>
                                      </p:cBhvr>
                                      <p:tavLst>
                                        <p:tav tm="0">
                                          <p:val>
                                            <p:fltVal val="0.5"/>
                                          </p:val>
                                        </p:tav>
                                        <p:tav tm="100000">
                                          <p:val>
                                            <p:strVal val="#ppt_y"/>
                                          </p:val>
                                        </p:tav>
                                      </p:tavLst>
                                    </p:anim>
                                  </p:childTnLst>
                                </p:cTn>
                              </p:par>
                              <p:par>
                                <p:cTn id="14" presetID="23" presetClass="entr" presetSubtype="528" fill="hold" nodeType="withEffect">
                                  <p:stCondLst>
                                    <p:cond delay="500"/>
                                  </p:stCondLst>
                                  <p:childTnLst>
                                    <p:set>
                                      <p:cBhvr>
                                        <p:cTn id="15" dur="1" fill="hold">
                                          <p:stCondLst>
                                            <p:cond delay="0"/>
                                          </p:stCondLst>
                                        </p:cTn>
                                        <p:tgtEl>
                                          <p:spTgt spid="42"/>
                                        </p:tgtEl>
                                        <p:attrNameLst>
                                          <p:attrName>style.visibility</p:attrName>
                                        </p:attrNameLst>
                                      </p:cBhvr>
                                      <p:to>
                                        <p:strVal val="visible"/>
                                      </p:to>
                                    </p:set>
                                    <p:anim calcmode="lin" valueType="num">
                                      <p:cBhvr>
                                        <p:cTn id="16" dur="500" fill="hold"/>
                                        <p:tgtEl>
                                          <p:spTgt spid="42"/>
                                        </p:tgtEl>
                                        <p:attrNameLst>
                                          <p:attrName>ppt_w</p:attrName>
                                        </p:attrNameLst>
                                      </p:cBhvr>
                                      <p:tavLst>
                                        <p:tav tm="0">
                                          <p:val>
                                            <p:fltVal val="0"/>
                                          </p:val>
                                        </p:tav>
                                        <p:tav tm="100000">
                                          <p:val>
                                            <p:strVal val="#ppt_w"/>
                                          </p:val>
                                        </p:tav>
                                      </p:tavLst>
                                    </p:anim>
                                    <p:anim calcmode="lin" valueType="num">
                                      <p:cBhvr>
                                        <p:cTn id="17" dur="500" fill="hold"/>
                                        <p:tgtEl>
                                          <p:spTgt spid="42"/>
                                        </p:tgtEl>
                                        <p:attrNameLst>
                                          <p:attrName>ppt_h</p:attrName>
                                        </p:attrNameLst>
                                      </p:cBhvr>
                                      <p:tavLst>
                                        <p:tav tm="0">
                                          <p:val>
                                            <p:fltVal val="0"/>
                                          </p:val>
                                        </p:tav>
                                        <p:tav tm="100000">
                                          <p:val>
                                            <p:strVal val="#ppt_h"/>
                                          </p:val>
                                        </p:tav>
                                      </p:tavLst>
                                    </p:anim>
                                    <p:anim calcmode="lin" valueType="num">
                                      <p:cBhvr>
                                        <p:cTn id="18" dur="500" fill="hold"/>
                                        <p:tgtEl>
                                          <p:spTgt spid="42"/>
                                        </p:tgtEl>
                                        <p:attrNameLst>
                                          <p:attrName>ppt_x</p:attrName>
                                        </p:attrNameLst>
                                      </p:cBhvr>
                                      <p:tavLst>
                                        <p:tav tm="0">
                                          <p:val>
                                            <p:fltVal val="0.5"/>
                                          </p:val>
                                        </p:tav>
                                        <p:tav tm="100000">
                                          <p:val>
                                            <p:strVal val="#ppt_x"/>
                                          </p:val>
                                        </p:tav>
                                      </p:tavLst>
                                    </p:anim>
                                    <p:anim calcmode="lin" valueType="num">
                                      <p:cBhvr>
                                        <p:cTn id="19" dur="500" fill="hold"/>
                                        <p:tgtEl>
                                          <p:spTgt spid="42"/>
                                        </p:tgtEl>
                                        <p:attrNameLst>
                                          <p:attrName>ppt_y</p:attrName>
                                        </p:attrNameLst>
                                      </p:cBhvr>
                                      <p:tavLst>
                                        <p:tav tm="0">
                                          <p:val>
                                            <p:fltVal val="0.5"/>
                                          </p:val>
                                        </p:tav>
                                        <p:tav tm="100000">
                                          <p:val>
                                            <p:strVal val="#ppt_y"/>
                                          </p:val>
                                        </p:tav>
                                      </p:tavLst>
                                    </p:anim>
                                  </p:childTnLst>
                                </p:cTn>
                              </p:par>
                            </p:childTnLst>
                          </p:cTn>
                        </p:par>
                        <p:par>
                          <p:cTn id="20" fill="hold">
                            <p:stCondLst>
                              <p:cond delay="1000"/>
                            </p:stCondLst>
                            <p:childTnLst>
                              <p:par>
                                <p:cTn id="21" presetID="23" presetClass="entr" presetSubtype="528" fill="hold" nodeType="after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p:cTn id="23" dur="500" fill="hold"/>
                                        <p:tgtEl>
                                          <p:spTgt spid="43"/>
                                        </p:tgtEl>
                                        <p:attrNameLst>
                                          <p:attrName>ppt_w</p:attrName>
                                        </p:attrNameLst>
                                      </p:cBhvr>
                                      <p:tavLst>
                                        <p:tav tm="0">
                                          <p:val>
                                            <p:fltVal val="0"/>
                                          </p:val>
                                        </p:tav>
                                        <p:tav tm="100000">
                                          <p:val>
                                            <p:strVal val="#ppt_w"/>
                                          </p:val>
                                        </p:tav>
                                      </p:tavLst>
                                    </p:anim>
                                    <p:anim calcmode="lin" valueType="num">
                                      <p:cBhvr>
                                        <p:cTn id="24" dur="500" fill="hold"/>
                                        <p:tgtEl>
                                          <p:spTgt spid="43"/>
                                        </p:tgtEl>
                                        <p:attrNameLst>
                                          <p:attrName>ppt_h</p:attrName>
                                        </p:attrNameLst>
                                      </p:cBhvr>
                                      <p:tavLst>
                                        <p:tav tm="0">
                                          <p:val>
                                            <p:fltVal val="0"/>
                                          </p:val>
                                        </p:tav>
                                        <p:tav tm="100000">
                                          <p:val>
                                            <p:strVal val="#ppt_h"/>
                                          </p:val>
                                        </p:tav>
                                      </p:tavLst>
                                    </p:anim>
                                    <p:anim calcmode="lin" valueType="num">
                                      <p:cBhvr>
                                        <p:cTn id="25" dur="500" fill="hold"/>
                                        <p:tgtEl>
                                          <p:spTgt spid="43"/>
                                        </p:tgtEl>
                                        <p:attrNameLst>
                                          <p:attrName>ppt_x</p:attrName>
                                        </p:attrNameLst>
                                      </p:cBhvr>
                                      <p:tavLst>
                                        <p:tav tm="0">
                                          <p:val>
                                            <p:fltVal val="0.5"/>
                                          </p:val>
                                        </p:tav>
                                        <p:tav tm="100000">
                                          <p:val>
                                            <p:strVal val="#ppt_x"/>
                                          </p:val>
                                        </p:tav>
                                      </p:tavLst>
                                    </p:anim>
                                    <p:anim calcmode="lin" valueType="num">
                                      <p:cBhvr>
                                        <p:cTn id="26" dur="500" fill="hold"/>
                                        <p:tgtEl>
                                          <p:spTgt spid="43"/>
                                        </p:tgtEl>
                                        <p:attrNameLst>
                                          <p:attrName>ppt_y</p:attrName>
                                        </p:attrNameLst>
                                      </p:cBhvr>
                                      <p:tavLst>
                                        <p:tav tm="0">
                                          <p:val>
                                            <p:fltVal val="0.5"/>
                                          </p:val>
                                        </p:tav>
                                        <p:tav tm="100000">
                                          <p:val>
                                            <p:strVal val="#ppt_y"/>
                                          </p:val>
                                        </p:tav>
                                      </p:tavLst>
                                    </p:anim>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84"/>
                                        </p:tgtEl>
                                        <p:attrNameLst>
                                          <p:attrName>style.visibility</p:attrName>
                                        </p:attrNameLst>
                                      </p:cBhvr>
                                      <p:to>
                                        <p:strVal val="visible"/>
                                      </p:to>
                                    </p:set>
                                    <p:anim calcmode="lin" valueType="num">
                                      <p:cBhvr>
                                        <p:cTn id="36" dur="500" fill="hold"/>
                                        <p:tgtEl>
                                          <p:spTgt spid="84"/>
                                        </p:tgtEl>
                                        <p:attrNameLst>
                                          <p:attrName>ppt_w</p:attrName>
                                        </p:attrNameLst>
                                      </p:cBhvr>
                                      <p:tavLst>
                                        <p:tav tm="0">
                                          <p:val>
                                            <p:fltVal val="0"/>
                                          </p:val>
                                        </p:tav>
                                        <p:tav tm="100000">
                                          <p:val>
                                            <p:strVal val="#ppt_w"/>
                                          </p:val>
                                        </p:tav>
                                      </p:tavLst>
                                    </p:anim>
                                    <p:anim calcmode="lin" valueType="num">
                                      <p:cBhvr>
                                        <p:cTn id="37" dur="500" fill="hold"/>
                                        <p:tgtEl>
                                          <p:spTgt spid="84"/>
                                        </p:tgtEl>
                                        <p:attrNameLst>
                                          <p:attrName>ppt_h</p:attrName>
                                        </p:attrNameLst>
                                      </p:cBhvr>
                                      <p:tavLst>
                                        <p:tav tm="0">
                                          <p:val>
                                            <p:fltVal val="0"/>
                                          </p:val>
                                        </p:tav>
                                        <p:tav tm="100000">
                                          <p:val>
                                            <p:strVal val="#ppt_h"/>
                                          </p:val>
                                        </p:tav>
                                      </p:tavLst>
                                    </p:anim>
                                    <p:animEffect transition="in" filter="fade">
                                      <p:cBhvr>
                                        <p:cTn id="38" dur="500"/>
                                        <p:tgtEl>
                                          <p:spTgt spid="84"/>
                                        </p:tgtEl>
                                      </p:cBhvr>
                                    </p:animEffect>
                                  </p:childTnLst>
                                </p:cTn>
                              </p:par>
                            </p:childTnLst>
                          </p:cTn>
                        </p:par>
                        <p:par>
                          <p:cTn id="39" fill="hold">
                            <p:stCondLst>
                              <p:cond delay="2500"/>
                            </p:stCondLst>
                            <p:childTnLst>
                              <p:par>
                                <p:cTn id="40" presetID="53" presetClass="entr" presetSubtype="16" fill="hold" nodeType="afterEffect">
                                  <p:stCondLst>
                                    <p:cond delay="0"/>
                                  </p:stCondLst>
                                  <p:childTnLst>
                                    <p:set>
                                      <p:cBhvr>
                                        <p:cTn id="41" dur="1" fill="hold">
                                          <p:stCondLst>
                                            <p:cond delay="0"/>
                                          </p:stCondLst>
                                        </p:cTn>
                                        <p:tgtEl>
                                          <p:spTgt spid="89"/>
                                        </p:tgtEl>
                                        <p:attrNameLst>
                                          <p:attrName>style.visibility</p:attrName>
                                        </p:attrNameLst>
                                      </p:cBhvr>
                                      <p:to>
                                        <p:strVal val="visible"/>
                                      </p:to>
                                    </p:set>
                                    <p:anim calcmode="lin" valueType="num">
                                      <p:cBhvr>
                                        <p:cTn id="42" dur="500" fill="hold"/>
                                        <p:tgtEl>
                                          <p:spTgt spid="89"/>
                                        </p:tgtEl>
                                        <p:attrNameLst>
                                          <p:attrName>ppt_w</p:attrName>
                                        </p:attrNameLst>
                                      </p:cBhvr>
                                      <p:tavLst>
                                        <p:tav tm="0">
                                          <p:val>
                                            <p:fltVal val="0"/>
                                          </p:val>
                                        </p:tav>
                                        <p:tav tm="100000">
                                          <p:val>
                                            <p:strVal val="#ppt_w"/>
                                          </p:val>
                                        </p:tav>
                                      </p:tavLst>
                                    </p:anim>
                                    <p:anim calcmode="lin" valueType="num">
                                      <p:cBhvr>
                                        <p:cTn id="43" dur="500" fill="hold"/>
                                        <p:tgtEl>
                                          <p:spTgt spid="89"/>
                                        </p:tgtEl>
                                        <p:attrNameLst>
                                          <p:attrName>ppt_h</p:attrName>
                                        </p:attrNameLst>
                                      </p:cBhvr>
                                      <p:tavLst>
                                        <p:tav tm="0">
                                          <p:val>
                                            <p:fltVal val="0"/>
                                          </p:val>
                                        </p:tav>
                                        <p:tav tm="100000">
                                          <p:val>
                                            <p:strVal val="#ppt_h"/>
                                          </p:val>
                                        </p:tav>
                                      </p:tavLst>
                                    </p:anim>
                                    <p:animEffect transition="in" filter="fade">
                                      <p:cBhvr>
                                        <p:cTn id="44" dur="500"/>
                                        <p:tgtEl>
                                          <p:spTgt spid="89"/>
                                        </p:tgtEl>
                                      </p:cBhvr>
                                    </p:animEffect>
                                  </p:childTnLst>
                                </p:cTn>
                              </p:par>
                            </p:childTnLst>
                          </p:cTn>
                        </p:par>
                        <p:par>
                          <p:cTn id="45" fill="hold">
                            <p:stCondLst>
                              <p:cond delay="3000"/>
                            </p:stCondLst>
                            <p:childTnLst>
                              <p:par>
                                <p:cTn id="46" presetID="42" presetClass="entr" presetSubtype="0" fill="hold" nodeType="afterEffect">
                                  <p:stCondLst>
                                    <p:cond delay="0"/>
                                  </p:stCondLst>
                                  <p:childTnLst>
                                    <p:set>
                                      <p:cBhvr>
                                        <p:cTn id="47" dur="1" fill="hold">
                                          <p:stCondLst>
                                            <p:cond delay="0"/>
                                          </p:stCondLst>
                                        </p:cTn>
                                        <p:tgtEl>
                                          <p:spTgt spid="71"/>
                                        </p:tgtEl>
                                        <p:attrNameLst>
                                          <p:attrName>style.visibility</p:attrName>
                                        </p:attrNameLst>
                                      </p:cBhvr>
                                      <p:to>
                                        <p:strVal val="visible"/>
                                      </p:to>
                                    </p:set>
                                    <p:animEffect transition="in" filter="fade">
                                      <p:cBhvr>
                                        <p:cTn id="48" dur="1000"/>
                                        <p:tgtEl>
                                          <p:spTgt spid="71"/>
                                        </p:tgtEl>
                                      </p:cBhvr>
                                    </p:animEffect>
                                    <p:anim calcmode="lin" valueType="num">
                                      <p:cBhvr>
                                        <p:cTn id="49" dur="1000" fill="hold"/>
                                        <p:tgtEl>
                                          <p:spTgt spid="71"/>
                                        </p:tgtEl>
                                        <p:attrNameLst>
                                          <p:attrName>ppt_x</p:attrName>
                                        </p:attrNameLst>
                                      </p:cBhvr>
                                      <p:tavLst>
                                        <p:tav tm="0">
                                          <p:val>
                                            <p:strVal val="#ppt_x"/>
                                          </p:val>
                                        </p:tav>
                                        <p:tav tm="100000">
                                          <p:val>
                                            <p:strVal val="#ppt_x"/>
                                          </p:val>
                                        </p:tav>
                                      </p:tavLst>
                                    </p:anim>
                                    <p:anim calcmode="lin" valueType="num">
                                      <p:cBhvr>
                                        <p:cTn id="50" dur="1000" fill="hold"/>
                                        <p:tgtEl>
                                          <p:spTgt spid="71"/>
                                        </p:tgtEl>
                                        <p:attrNameLst>
                                          <p:attrName>ppt_y</p:attrName>
                                        </p:attrNameLst>
                                      </p:cBhvr>
                                      <p:tavLst>
                                        <p:tav tm="0">
                                          <p:val>
                                            <p:strVal val="#ppt_y+.1"/>
                                          </p:val>
                                        </p:tav>
                                        <p:tav tm="100000">
                                          <p:val>
                                            <p:strVal val="#ppt_y"/>
                                          </p:val>
                                        </p:tav>
                                      </p:tavLst>
                                    </p:anim>
                                  </p:childTnLst>
                                </p:cTn>
                              </p:par>
                            </p:childTnLst>
                          </p:cTn>
                        </p:par>
                        <p:par>
                          <p:cTn id="51" fill="hold">
                            <p:stCondLst>
                              <p:cond delay="4000"/>
                            </p:stCondLst>
                            <p:childTnLst>
                              <p:par>
                                <p:cTn id="52" presetID="10" presetClass="entr" presetSubtype="0" fill="hold" grpId="0" nodeType="afterEffect">
                                  <p:stCondLst>
                                    <p:cond delay="0"/>
                                  </p:stCondLst>
                                  <p:childTnLst>
                                    <p:set>
                                      <p:cBhvr>
                                        <p:cTn id="53" dur="1" fill="hold">
                                          <p:stCondLst>
                                            <p:cond delay="0"/>
                                          </p:stCondLst>
                                        </p:cTn>
                                        <p:tgtEl>
                                          <p:spTgt spid="94"/>
                                        </p:tgtEl>
                                        <p:attrNameLst>
                                          <p:attrName>style.visibility</p:attrName>
                                        </p:attrNameLst>
                                      </p:cBhvr>
                                      <p:to>
                                        <p:strVal val="visible"/>
                                      </p:to>
                                    </p:set>
                                    <p:animEffect transition="in" filter="fade">
                                      <p:cBhvr>
                                        <p:cTn id="54"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9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pPr algn="l"/>
            <a:r>
              <a:rPr lang="zh-CN" altLang="en-US" dirty="0" smtClean="0"/>
              <a:t>收益增长</a:t>
            </a:r>
            <a:endParaRPr lang="zh-CN" altLang="en-US" dirty="0"/>
          </a:p>
        </p:txBody>
      </p:sp>
      <p:sp>
        <p:nvSpPr>
          <p:cNvPr id="161" name="TextBox 160"/>
          <p:cNvSpPr txBox="1"/>
          <p:nvPr/>
        </p:nvSpPr>
        <p:spPr>
          <a:xfrm>
            <a:off x="2648598" y="6291320"/>
            <a:ext cx="1315042" cy="369418"/>
          </a:xfrm>
          <a:prstGeom prst="rect">
            <a:avLst/>
          </a:prstGeom>
          <a:noFill/>
        </p:spPr>
        <p:txBody>
          <a:bodyPr wrap="square" lIns="121917" tIns="60958" rIns="121917" bIns="60958" rtlCol="0">
            <a:spAutoFit/>
          </a:bodyPr>
          <a:lstStyle/>
          <a:p>
            <a:pPr algn="ctr"/>
            <a:r>
              <a:rPr lang="zh-CN" altLang="en-US" sz="1600" dirty="0">
                <a:latin typeface="微软雅黑" panose="020B0503020204020204" pitchFamily="34" charset="-122"/>
                <a:ea typeface="微软雅黑" panose="020B0503020204020204" pitchFamily="34" charset="-122"/>
              </a:rPr>
              <a:t>收入来源一</a:t>
            </a:r>
            <a:endParaRPr lang="zh-CN" altLang="en-US" sz="1600" dirty="0">
              <a:latin typeface="微软雅黑" panose="020B0503020204020204" pitchFamily="34" charset="-122"/>
              <a:ea typeface="微软雅黑" panose="020B0503020204020204" pitchFamily="34" charset="-122"/>
            </a:endParaRPr>
          </a:p>
        </p:txBody>
      </p:sp>
      <p:sp>
        <p:nvSpPr>
          <p:cNvPr id="162" name="TextBox 161"/>
          <p:cNvSpPr txBox="1"/>
          <p:nvPr/>
        </p:nvSpPr>
        <p:spPr>
          <a:xfrm>
            <a:off x="2175865" y="5610764"/>
            <a:ext cx="287995" cy="184708"/>
          </a:xfrm>
          <a:prstGeom prst="rect">
            <a:avLst/>
          </a:prstGeom>
          <a:noFill/>
        </p:spPr>
        <p:txBody>
          <a:bodyPr wrap="square" lIns="0" tIns="0" rIns="0" bIns="0" rtlCol="0">
            <a:spAutoFit/>
          </a:bodyPr>
          <a:lstStyle/>
          <a:p>
            <a:pPr algn="just"/>
            <a:r>
              <a:rPr lang="en-US" altLang="zh-CN" sz="1200" dirty="0">
                <a:latin typeface="微软雅黑" panose="020B0503020204020204" pitchFamily="34" charset="-122"/>
                <a:ea typeface="微软雅黑" panose="020B0503020204020204" pitchFamily="34" charset="-122"/>
              </a:rPr>
              <a:t>100</a:t>
            </a:r>
            <a:endParaRPr lang="zh-CN" altLang="en-US" sz="1200" dirty="0">
              <a:latin typeface="微软雅黑" panose="020B0503020204020204" pitchFamily="34" charset="-122"/>
              <a:ea typeface="微软雅黑" panose="020B0503020204020204" pitchFamily="34" charset="-122"/>
            </a:endParaRPr>
          </a:p>
        </p:txBody>
      </p:sp>
      <p:sp>
        <p:nvSpPr>
          <p:cNvPr id="163" name="TextBox 162"/>
          <p:cNvSpPr txBox="1"/>
          <p:nvPr/>
        </p:nvSpPr>
        <p:spPr>
          <a:xfrm>
            <a:off x="4149674" y="6291320"/>
            <a:ext cx="1315042" cy="369418"/>
          </a:xfrm>
          <a:prstGeom prst="rect">
            <a:avLst/>
          </a:prstGeom>
          <a:noFill/>
        </p:spPr>
        <p:txBody>
          <a:bodyPr wrap="square" lIns="121917" tIns="60958" rIns="121917" bIns="60958" rtlCol="0">
            <a:spAutoFit/>
          </a:bodyPr>
          <a:lstStyle/>
          <a:p>
            <a:pPr algn="ctr"/>
            <a:r>
              <a:rPr lang="zh-CN" altLang="en-US" sz="1600" dirty="0">
                <a:latin typeface="微软雅黑" panose="020B0503020204020204" pitchFamily="34" charset="-122"/>
                <a:ea typeface="微软雅黑" panose="020B0503020204020204" pitchFamily="34" charset="-122"/>
              </a:rPr>
              <a:t>收入来源二</a:t>
            </a:r>
            <a:endParaRPr lang="zh-CN" altLang="en-US" sz="1600" dirty="0">
              <a:latin typeface="微软雅黑" panose="020B0503020204020204" pitchFamily="34" charset="-122"/>
              <a:ea typeface="微软雅黑" panose="020B0503020204020204" pitchFamily="34" charset="-122"/>
            </a:endParaRPr>
          </a:p>
        </p:txBody>
      </p:sp>
      <p:sp>
        <p:nvSpPr>
          <p:cNvPr id="164" name="TextBox 163"/>
          <p:cNvSpPr txBox="1"/>
          <p:nvPr/>
        </p:nvSpPr>
        <p:spPr>
          <a:xfrm>
            <a:off x="5630432" y="6291320"/>
            <a:ext cx="1315042" cy="369418"/>
          </a:xfrm>
          <a:prstGeom prst="rect">
            <a:avLst/>
          </a:prstGeom>
          <a:noFill/>
        </p:spPr>
        <p:txBody>
          <a:bodyPr wrap="square" lIns="121917" tIns="60958" rIns="121917" bIns="60958" rtlCol="0">
            <a:spAutoFit/>
          </a:bodyPr>
          <a:lstStyle/>
          <a:p>
            <a:pPr algn="ctr"/>
            <a:r>
              <a:rPr lang="zh-CN" altLang="en-US" sz="1600" dirty="0">
                <a:latin typeface="微软雅黑" panose="020B0503020204020204" pitchFamily="34" charset="-122"/>
                <a:ea typeface="微软雅黑" panose="020B0503020204020204" pitchFamily="34" charset="-122"/>
              </a:rPr>
              <a:t>收入来源三</a:t>
            </a:r>
            <a:endParaRPr lang="zh-CN" altLang="en-US" sz="1600" dirty="0">
              <a:latin typeface="微软雅黑" panose="020B0503020204020204" pitchFamily="34" charset="-122"/>
              <a:ea typeface="微软雅黑" panose="020B0503020204020204" pitchFamily="34" charset="-122"/>
            </a:endParaRPr>
          </a:p>
        </p:txBody>
      </p:sp>
      <p:sp>
        <p:nvSpPr>
          <p:cNvPr id="165" name="TextBox 164"/>
          <p:cNvSpPr txBox="1"/>
          <p:nvPr/>
        </p:nvSpPr>
        <p:spPr>
          <a:xfrm>
            <a:off x="7111191" y="6291320"/>
            <a:ext cx="1315042" cy="369418"/>
          </a:xfrm>
          <a:prstGeom prst="rect">
            <a:avLst/>
          </a:prstGeom>
          <a:noFill/>
        </p:spPr>
        <p:txBody>
          <a:bodyPr wrap="square" lIns="121917" tIns="60958" rIns="121917" bIns="60958" rtlCol="0">
            <a:spAutoFit/>
          </a:bodyPr>
          <a:lstStyle/>
          <a:p>
            <a:pPr algn="ctr"/>
            <a:r>
              <a:rPr lang="zh-CN" altLang="en-US" sz="1600" dirty="0">
                <a:latin typeface="微软雅黑" panose="020B0503020204020204" pitchFamily="34" charset="-122"/>
                <a:ea typeface="微软雅黑" panose="020B0503020204020204" pitchFamily="34" charset="-122"/>
              </a:rPr>
              <a:t>收入来源四</a:t>
            </a:r>
            <a:endParaRPr lang="zh-CN" altLang="en-US" sz="1600" dirty="0">
              <a:latin typeface="微软雅黑" panose="020B0503020204020204" pitchFamily="34" charset="-122"/>
              <a:ea typeface="微软雅黑" panose="020B0503020204020204" pitchFamily="34" charset="-122"/>
            </a:endParaRPr>
          </a:p>
        </p:txBody>
      </p:sp>
      <p:sp>
        <p:nvSpPr>
          <p:cNvPr id="166" name="TextBox 165"/>
          <p:cNvSpPr txBox="1"/>
          <p:nvPr/>
        </p:nvSpPr>
        <p:spPr>
          <a:xfrm>
            <a:off x="2175865" y="5118596"/>
            <a:ext cx="287995" cy="184708"/>
          </a:xfrm>
          <a:prstGeom prst="rect">
            <a:avLst/>
          </a:prstGeom>
          <a:noFill/>
        </p:spPr>
        <p:txBody>
          <a:bodyPr wrap="square" lIns="0" tIns="0" rIns="0" bIns="0" rtlCol="0">
            <a:spAutoFit/>
          </a:bodyPr>
          <a:lstStyle/>
          <a:p>
            <a:pPr algn="just"/>
            <a:r>
              <a:rPr lang="en-US" altLang="zh-CN" sz="1200" dirty="0">
                <a:latin typeface="微软雅黑" panose="020B0503020204020204" pitchFamily="34" charset="-122"/>
                <a:ea typeface="微软雅黑" panose="020B0503020204020204" pitchFamily="34" charset="-122"/>
              </a:rPr>
              <a:t>200</a:t>
            </a:r>
            <a:endParaRPr lang="zh-CN" altLang="en-US" sz="1200" dirty="0">
              <a:latin typeface="微软雅黑" panose="020B0503020204020204" pitchFamily="34" charset="-122"/>
              <a:ea typeface="微软雅黑" panose="020B0503020204020204" pitchFamily="34" charset="-122"/>
            </a:endParaRPr>
          </a:p>
        </p:txBody>
      </p:sp>
      <p:sp>
        <p:nvSpPr>
          <p:cNvPr id="167" name="TextBox 166"/>
          <p:cNvSpPr txBox="1"/>
          <p:nvPr/>
        </p:nvSpPr>
        <p:spPr>
          <a:xfrm>
            <a:off x="2175865" y="4626427"/>
            <a:ext cx="287995" cy="184708"/>
          </a:xfrm>
          <a:prstGeom prst="rect">
            <a:avLst/>
          </a:prstGeom>
          <a:noFill/>
        </p:spPr>
        <p:txBody>
          <a:bodyPr wrap="square" lIns="0" tIns="0" rIns="0" bIns="0" rtlCol="0">
            <a:spAutoFit/>
          </a:bodyPr>
          <a:lstStyle/>
          <a:p>
            <a:pPr algn="just"/>
            <a:r>
              <a:rPr lang="en-US" altLang="zh-CN" sz="1200" dirty="0">
                <a:latin typeface="微软雅黑" panose="020B0503020204020204" pitchFamily="34" charset="-122"/>
                <a:ea typeface="微软雅黑" panose="020B0503020204020204" pitchFamily="34" charset="-122"/>
              </a:rPr>
              <a:t>300</a:t>
            </a:r>
            <a:endParaRPr lang="zh-CN" altLang="en-US" sz="1200" dirty="0">
              <a:latin typeface="微软雅黑" panose="020B0503020204020204" pitchFamily="34" charset="-122"/>
              <a:ea typeface="微软雅黑" panose="020B0503020204020204" pitchFamily="34" charset="-122"/>
            </a:endParaRPr>
          </a:p>
        </p:txBody>
      </p:sp>
      <p:sp>
        <p:nvSpPr>
          <p:cNvPr id="168" name="TextBox 167"/>
          <p:cNvSpPr txBox="1"/>
          <p:nvPr/>
        </p:nvSpPr>
        <p:spPr>
          <a:xfrm>
            <a:off x="2175865" y="4134258"/>
            <a:ext cx="287995" cy="184708"/>
          </a:xfrm>
          <a:prstGeom prst="rect">
            <a:avLst/>
          </a:prstGeom>
          <a:noFill/>
        </p:spPr>
        <p:txBody>
          <a:bodyPr wrap="square" lIns="0" tIns="0" rIns="0" bIns="0" rtlCol="0">
            <a:spAutoFit/>
          </a:bodyPr>
          <a:lstStyle/>
          <a:p>
            <a:pPr algn="just"/>
            <a:r>
              <a:rPr lang="en-US" altLang="zh-CN" sz="1200" dirty="0">
                <a:latin typeface="微软雅黑" panose="020B0503020204020204" pitchFamily="34" charset="-122"/>
                <a:ea typeface="微软雅黑" panose="020B0503020204020204" pitchFamily="34" charset="-122"/>
              </a:rPr>
              <a:t>400</a:t>
            </a:r>
            <a:endParaRPr lang="zh-CN" altLang="en-US" sz="1200" dirty="0">
              <a:latin typeface="微软雅黑" panose="020B0503020204020204" pitchFamily="34" charset="-122"/>
              <a:ea typeface="微软雅黑" panose="020B0503020204020204" pitchFamily="34" charset="-122"/>
            </a:endParaRPr>
          </a:p>
        </p:txBody>
      </p:sp>
      <p:sp>
        <p:nvSpPr>
          <p:cNvPr id="169" name="TextBox 168"/>
          <p:cNvSpPr txBox="1"/>
          <p:nvPr/>
        </p:nvSpPr>
        <p:spPr>
          <a:xfrm>
            <a:off x="2175865" y="3642090"/>
            <a:ext cx="287995" cy="184708"/>
          </a:xfrm>
          <a:prstGeom prst="rect">
            <a:avLst/>
          </a:prstGeom>
          <a:noFill/>
        </p:spPr>
        <p:txBody>
          <a:bodyPr wrap="square" lIns="0" tIns="0" rIns="0" bIns="0" rtlCol="0">
            <a:spAutoFit/>
          </a:bodyPr>
          <a:lstStyle/>
          <a:p>
            <a:pPr algn="just"/>
            <a:r>
              <a:rPr lang="en-US" altLang="zh-CN" sz="1200" dirty="0">
                <a:latin typeface="微软雅黑" panose="020B0503020204020204" pitchFamily="34" charset="-122"/>
                <a:ea typeface="微软雅黑" panose="020B0503020204020204" pitchFamily="34" charset="-122"/>
              </a:rPr>
              <a:t>500</a:t>
            </a:r>
            <a:endParaRPr lang="zh-CN" altLang="en-US" sz="1200" dirty="0">
              <a:latin typeface="微软雅黑" panose="020B0503020204020204" pitchFamily="34" charset="-122"/>
              <a:ea typeface="微软雅黑" panose="020B0503020204020204" pitchFamily="34" charset="-122"/>
            </a:endParaRPr>
          </a:p>
        </p:txBody>
      </p:sp>
      <p:sp>
        <p:nvSpPr>
          <p:cNvPr id="170" name="TextBox 169"/>
          <p:cNvSpPr txBox="1"/>
          <p:nvPr/>
        </p:nvSpPr>
        <p:spPr>
          <a:xfrm>
            <a:off x="2175865" y="3149921"/>
            <a:ext cx="287995" cy="184708"/>
          </a:xfrm>
          <a:prstGeom prst="rect">
            <a:avLst/>
          </a:prstGeom>
          <a:noFill/>
        </p:spPr>
        <p:txBody>
          <a:bodyPr wrap="square" lIns="0" tIns="0" rIns="0" bIns="0" rtlCol="0">
            <a:spAutoFit/>
          </a:bodyPr>
          <a:lstStyle/>
          <a:p>
            <a:pPr algn="just"/>
            <a:r>
              <a:rPr lang="en-US" altLang="zh-CN" sz="1200" dirty="0">
                <a:latin typeface="微软雅黑" panose="020B0503020204020204" pitchFamily="34" charset="-122"/>
                <a:ea typeface="微软雅黑" panose="020B0503020204020204" pitchFamily="34" charset="-122"/>
              </a:rPr>
              <a:t>600</a:t>
            </a:r>
            <a:endParaRPr lang="zh-CN" altLang="en-US" sz="1200" dirty="0">
              <a:latin typeface="微软雅黑" panose="020B0503020204020204" pitchFamily="34" charset="-122"/>
              <a:ea typeface="微软雅黑" panose="020B0503020204020204" pitchFamily="34" charset="-122"/>
            </a:endParaRPr>
          </a:p>
        </p:txBody>
      </p:sp>
      <p:sp>
        <p:nvSpPr>
          <p:cNvPr id="171" name="TextBox 170"/>
          <p:cNvSpPr txBox="1"/>
          <p:nvPr/>
        </p:nvSpPr>
        <p:spPr>
          <a:xfrm>
            <a:off x="2175865" y="2649427"/>
            <a:ext cx="287995" cy="184708"/>
          </a:xfrm>
          <a:prstGeom prst="rect">
            <a:avLst/>
          </a:prstGeom>
          <a:noFill/>
        </p:spPr>
        <p:txBody>
          <a:bodyPr wrap="square" lIns="0" tIns="0" rIns="0" bIns="0" rtlCol="0">
            <a:spAutoFit/>
          </a:bodyPr>
          <a:lstStyle/>
          <a:p>
            <a:pPr algn="just"/>
            <a:r>
              <a:rPr lang="en-US" altLang="zh-CN" sz="1200" dirty="0">
                <a:latin typeface="微软雅黑" panose="020B0503020204020204" pitchFamily="34" charset="-122"/>
                <a:ea typeface="微软雅黑" panose="020B0503020204020204" pitchFamily="34" charset="-122"/>
              </a:rPr>
              <a:t>700</a:t>
            </a:r>
            <a:endParaRPr lang="zh-CN" altLang="en-US" sz="1200" dirty="0">
              <a:latin typeface="微软雅黑" panose="020B0503020204020204" pitchFamily="34" charset="-122"/>
              <a:ea typeface="微软雅黑" panose="020B0503020204020204" pitchFamily="34" charset="-122"/>
            </a:endParaRPr>
          </a:p>
        </p:txBody>
      </p:sp>
      <p:grpSp>
        <p:nvGrpSpPr>
          <p:cNvPr id="172" name="组合 171"/>
          <p:cNvGrpSpPr/>
          <p:nvPr/>
        </p:nvGrpSpPr>
        <p:grpSpPr>
          <a:xfrm>
            <a:off x="2559858" y="2257938"/>
            <a:ext cx="5951886" cy="3937349"/>
            <a:chOff x="1126939" y="1350372"/>
            <a:chExt cx="4464496" cy="2952328"/>
          </a:xfrm>
        </p:grpSpPr>
        <p:cxnSp>
          <p:nvCxnSpPr>
            <p:cNvPr id="173" name="直接连接符 172"/>
            <p:cNvCxnSpPr/>
            <p:nvPr/>
          </p:nvCxnSpPr>
          <p:spPr>
            <a:xfrm>
              <a:off x="1126939" y="4302700"/>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4" name="直接连接符 173"/>
            <p:cNvCxnSpPr/>
            <p:nvPr/>
          </p:nvCxnSpPr>
          <p:spPr>
            <a:xfrm>
              <a:off x="1126939" y="3933659"/>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5" name="直接连接符 174"/>
            <p:cNvCxnSpPr/>
            <p:nvPr/>
          </p:nvCxnSpPr>
          <p:spPr>
            <a:xfrm>
              <a:off x="1126939" y="3564618"/>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6" name="直接连接符 175"/>
            <p:cNvCxnSpPr/>
            <p:nvPr/>
          </p:nvCxnSpPr>
          <p:spPr>
            <a:xfrm>
              <a:off x="1126939" y="3195577"/>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7" name="直接连接符 176"/>
            <p:cNvCxnSpPr/>
            <p:nvPr/>
          </p:nvCxnSpPr>
          <p:spPr>
            <a:xfrm>
              <a:off x="1126939" y="2826536"/>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8" name="直接连接符 177"/>
            <p:cNvCxnSpPr/>
            <p:nvPr/>
          </p:nvCxnSpPr>
          <p:spPr>
            <a:xfrm>
              <a:off x="1126939" y="2457495"/>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1126939" y="2088454"/>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a:off x="1126939" y="1719413"/>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1" name="直接连接符 180"/>
            <p:cNvCxnSpPr/>
            <p:nvPr/>
          </p:nvCxnSpPr>
          <p:spPr>
            <a:xfrm>
              <a:off x="1126939" y="1350372"/>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82" name="TextBox 181"/>
          <p:cNvSpPr txBox="1"/>
          <p:nvPr/>
        </p:nvSpPr>
        <p:spPr>
          <a:xfrm>
            <a:off x="2175865" y="2165584"/>
            <a:ext cx="287995" cy="184708"/>
          </a:xfrm>
          <a:prstGeom prst="rect">
            <a:avLst/>
          </a:prstGeom>
          <a:noFill/>
        </p:spPr>
        <p:txBody>
          <a:bodyPr wrap="square" lIns="0" tIns="0" rIns="0" bIns="0" rtlCol="0">
            <a:spAutoFit/>
          </a:bodyPr>
          <a:lstStyle/>
          <a:p>
            <a:pPr algn="just"/>
            <a:r>
              <a:rPr lang="en-US" altLang="zh-CN" sz="1200" dirty="0">
                <a:latin typeface="微软雅黑" panose="020B0503020204020204" pitchFamily="34" charset="-122"/>
                <a:ea typeface="微软雅黑" panose="020B0503020204020204" pitchFamily="34" charset="-122"/>
              </a:rPr>
              <a:t>800</a:t>
            </a:r>
            <a:endParaRPr lang="zh-CN" altLang="en-US" sz="1200" dirty="0">
              <a:latin typeface="微软雅黑" panose="020B0503020204020204" pitchFamily="34" charset="-122"/>
              <a:ea typeface="微软雅黑" panose="020B0503020204020204" pitchFamily="34" charset="-122"/>
            </a:endParaRPr>
          </a:p>
        </p:txBody>
      </p:sp>
      <p:sp>
        <p:nvSpPr>
          <p:cNvPr id="183" name="TextBox 182"/>
          <p:cNvSpPr txBox="1"/>
          <p:nvPr/>
        </p:nvSpPr>
        <p:spPr>
          <a:xfrm>
            <a:off x="2175865" y="6102933"/>
            <a:ext cx="287995" cy="184708"/>
          </a:xfrm>
          <a:prstGeom prst="rect">
            <a:avLst/>
          </a:prstGeom>
          <a:noFill/>
        </p:spPr>
        <p:txBody>
          <a:bodyPr wrap="square" lIns="0" tIns="0" rIns="0" bIns="0" rtlCol="0">
            <a:spAutoFit/>
          </a:bodyPr>
          <a:lstStyle/>
          <a:p>
            <a:pPr algn="just"/>
            <a:r>
              <a:rPr lang="en-US" altLang="zh-CN" sz="1200" dirty="0">
                <a:latin typeface="微软雅黑" panose="020B0503020204020204" pitchFamily="34" charset="-122"/>
                <a:ea typeface="微软雅黑" panose="020B0503020204020204" pitchFamily="34" charset="-122"/>
              </a:rPr>
              <a:t>0</a:t>
            </a:r>
            <a:endParaRPr lang="zh-CN" altLang="en-US" sz="1200" dirty="0">
              <a:latin typeface="微软雅黑" panose="020B0503020204020204" pitchFamily="34" charset="-122"/>
              <a:ea typeface="微软雅黑" panose="020B0503020204020204" pitchFamily="34" charset="-122"/>
            </a:endParaRPr>
          </a:p>
        </p:txBody>
      </p:sp>
      <p:sp>
        <p:nvSpPr>
          <p:cNvPr id="184" name="矩形 183"/>
          <p:cNvSpPr/>
          <p:nvPr/>
        </p:nvSpPr>
        <p:spPr>
          <a:xfrm>
            <a:off x="2907591" y="2750107"/>
            <a:ext cx="863984" cy="34451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dirty="0">
              <a:ea typeface="微软雅黑" panose="020B0503020204020204" pitchFamily="34" charset="-122"/>
            </a:endParaRPr>
          </a:p>
        </p:txBody>
      </p:sp>
      <p:sp>
        <p:nvSpPr>
          <p:cNvPr id="185" name="矩形 184"/>
          <p:cNvSpPr/>
          <p:nvPr/>
        </p:nvSpPr>
        <p:spPr>
          <a:xfrm>
            <a:off x="2907591" y="2991165"/>
            <a:ext cx="863984" cy="3204126"/>
          </a:xfrm>
          <a:prstGeom prst="rect">
            <a:avLst/>
          </a:prstGeom>
          <a:solidFill>
            <a:schemeClr val="accent1"/>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dirty="0">
              <a:ea typeface="微软雅黑" panose="020B0503020204020204" pitchFamily="34" charset="-122"/>
            </a:endParaRPr>
          </a:p>
        </p:txBody>
      </p:sp>
      <p:sp>
        <p:nvSpPr>
          <p:cNvPr id="186" name="矩形 185"/>
          <p:cNvSpPr/>
          <p:nvPr/>
        </p:nvSpPr>
        <p:spPr>
          <a:xfrm>
            <a:off x="4375203" y="3734445"/>
            <a:ext cx="863984" cy="24608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dirty="0">
              <a:ea typeface="微软雅黑" panose="020B0503020204020204" pitchFamily="34" charset="-122"/>
            </a:endParaRPr>
          </a:p>
        </p:txBody>
      </p:sp>
      <p:sp>
        <p:nvSpPr>
          <p:cNvPr id="187" name="矩形 186"/>
          <p:cNvSpPr/>
          <p:nvPr/>
        </p:nvSpPr>
        <p:spPr>
          <a:xfrm>
            <a:off x="4375203" y="4134259"/>
            <a:ext cx="863984" cy="2061032"/>
          </a:xfrm>
          <a:prstGeom prst="rect">
            <a:avLst/>
          </a:prstGeom>
          <a:solidFill>
            <a:schemeClr val="accent1"/>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dirty="0">
              <a:ea typeface="微软雅黑" panose="020B0503020204020204" pitchFamily="34" charset="-122"/>
            </a:endParaRPr>
          </a:p>
        </p:txBody>
      </p:sp>
      <p:sp>
        <p:nvSpPr>
          <p:cNvPr id="188" name="矩形 187"/>
          <p:cNvSpPr/>
          <p:nvPr/>
        </p:nvSpPr>
        <p:spPr>
          <a:xfrm>
            <a:off x="5855961" y="4472697"/>
            <a:ext cx="863984" cy="172259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dirty="0">
              <a:ea typeface="微软雅黑" panose="020B0503020204020204" pitchFamily="34" charset="-122"/>
            </a:endParaRPr>
          </a:p>
        </p:txBody>
      </p:sp>
      <p:sp>
        <p:nvSpPr>
          <p:cNvPr id="189" name="矩形 188"/>
          <p:cNvSpPr/>
          <p:nvPr/>
        </p:nvSpPr>
        <p:spPr>
          <a:xfrm>
            <a:off x="5855961" y="5118596"/>
            <a:ext cx="863984" cy="1076693"/>
          </a:xfrm>
          <a:prstGeom prst="rect">
            <a:avLst/>
          </a:prstGeom>
          <a:solidFill>
            <a:schemeClr val="accent5"/>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dirty="0">
              <a:ea typeface="微软雅黑" panose="020B0503020204020204" pitchFamily="34" charset="-122"/>
            </a:endParaRPr>
          </a:p>
        </p:txBody>
      </p:sp>
      <p:sp>
        <p:nvSpPr>
          <p:cNvPr id="190" name="矩形 189"/>
          <p:cNvSpPr/>
          <p:nvPr/>
        </p:nvSpPr>
        <p:spPr>
          <a:xfrm>
            <a:off x="7344671" y="4718782"/>
            <a:ext cx="863984" cy="14765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dirty="0">
              <a:ea typeface="微软雅黑" panose="020B0503020204020204" pitchFamily="34" charset="-122"/>
            </a:endParaRPr>
          </a:p>
        </p:txBody>
      </p:sp>
      <p:sp>
        <p:nvSpPr>
          <p:cNvPr id="191" name="矩形 190"/>
          <p:cNvSpPr/>
          <p:nvPr/>
        </p:nvSpPr>
        <p:spPr>
          <a:xfrm>
            <a:off x="7344671" y="5039215"/>
            <a:ext cx="863984" cy="1156074"/>
          </a:xfrm>
          <a:prstGeom prst="rect">
            <a:avLst/>
          </a:prstGeom>
          <a:solidFill>
            <a:schemeClr val="accent1"/>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dirty="0">
              <a:ea typeface="微软雅黑" panose="020B0503020204020204" pitchFamily="34" charset="-122"/>
            </a:endParaRPr>
          </a:p>
        </p:txBody>
      </p:sp>
      <p:sp>
        <p:nvSpPr>
          <p:cNvPr id="192" name="TextBox 191"/>
          <p:cNvSpPr txBox="1"/>
          <p:nvPr/>
        </p:nvSpPr>
        <p:spPr>
          <a:xfrm>
            <a:off x="9103114" y="2734424"/>
            <a:ext cx="3263938" cy="1384995"/>
          </a:xfrm>
          <a:prstGeom prst="rect">
            <a:avLst/>
          </a:prstGeom>
          <a:noFill/>
        </p:spPr>
        <p:txBody>
          <a:bodyPr wrap="square" lIns="0" tIns="0" rIns="0" bIns="0" rtlCol="0">
            <a:spAutoFit/>
          </a:bodyPr>
          <a:lstStyle/>
          <a:p>
            <a:pPr algn="just">
              <a:lnSpc>
                <a:spcPct val="120000"/>
              </a:lnSpc>
            </a:pPr>
            <a:r>
              <a:rPr lang="zh-CN" altLang="en-US" sz="1500" dirty="0">
                <a:solidFill>
                  <a:schemeClr val="bg2"/>
                </a:solidFill>
                <a:latin typeface="微软雅黑" panose="020B0503020204020204" pitchFamily="34" charset="-122"/>
                <a:ea typeface="微软雅黑" panose="020B0503020204020204" pitchFamily="34" charset="-122"/>
              </a:rPr>
              <a:t>       点击输入简要文字解说，解说文字尽量概括精炼，不用多余的文字修饰，简洁精准的 解说所提炼的核心概念。 点击输入简要文字解说，解说文字尽量概括精炼，不用多余的文字修饰。</a:t>
            </a:r>
            <a:endParaRPr lang="zh-CN" altLang="en-US" sz="1500" dirty="0">
              <a:solidFill>
                <a:schemeClr val="bg2"/>
              </a:solidFill>
              <a:latin typeface="微软雅黑" panose="020B0503020204020204" pitchFamily="34" charset="-122"/>
              <a:ea typeface="微软雅黑" panose="020B0503020204020204" pitchFamily="34" charset="-122"/>
            </a:endParaRPr>
          </a:p>
        </p:txBody>
      </p:sp>
      <p:sp>
        <p:nvSpPr>
          <p:cNvPr id="193" name="TextBox 192"/>
          <p:cNvSpPr txBox="1"/>
          <p:nvPr/>
        </p:nvSpPr>
        <p:spPr>
          <a:xfrm>
            <a:off x="9103115" y="2088604"/>
            <a:ext cx="2745433" cy="415498"/>
          </a:xfrm>
          <a:prstGeom prst="rect">
            <a:avLst/>
          </a:prstGeom>
          <a:noFill/>
        </p:spPr>
        <p:txBody>
          <a:bodyPr wrap="square" lIns="0" tIns="0" rIns="0" bIns="0" rtlCol="0">
            <a:spAutoFit/>
          </a:bodyPr>
          <a:lstStyle/>
          <a:p>
            <a:r>
              <a:rPr lang="zh-CN" altLang="en-US" sz="2700" dirty="0">
                <a:solidFill>
                  <a:schemeClr val="bg2"/>
                </a:solidFill>
                <a:latin typeface="微软雅黑" panose="020B0503020204020204" pitchFamily="34" charset="-122"/>
                <a:ea typeface="微软雅黑" panose="020B0503020204020204" pitchFamily="34" charset="-122"/>
              </a:rPr>
              <a:t>点击输入标题文本</a:t>
            </a:r>
            <a:endParaRPr lang="zh-CN" altLang="en-US" sz="2700" dirty="0">
              <a:solidFill>
                <a:schemeClr val="bg2"/>
              </a:solidFill>
              <a:latin typeface="微软雅黑" panose="020B0503020204020204" pitchFamily="34" charset="-122"/>
              <a:ea typeface="微软雅黑" panose="020B0503020204020204" pitchFamily="34" charset="-122"/>
            </a:endParaRPr>
          </a:p>
        </p:txBody>
      </p:sp>
      <p:sp>
        <p:nvSpPr>
          <p:cNvPr id="194" name="TextBox 193"/>
          <p:cNvSpPr txBox="1"/>
          <p:nvPr/>
        </p:nvSpPr>
        <p:spPr>
          <a:xfrm>
            <a:off x="9072639" y="4615584"/>
            <a:ext cx="3033428" cy="615696"/>
          </a:xfrm>
          <a:prstGeom prst="rect">
            <a:avLst/>
          </a:prstGeom>
          <a:noFill/>
        </p:spPr>
        <p:txBody>
          <a:bodyPr wrap="square" lIns="0" tIns="0" rIns="0" bIns="0" rtlCol="0">
            <a:spAutoFit/>
          </a:bodyPr>
          <a:lstStyle/>
          <a:p>
            <a:r>
              <a:rPr lang="en-US" altLang="zh-CN" sz="4000" dirty="0">
                <a:solidFill>
                  <a:schemeClr val="bg2"/>
                </a:solidFill>
                <a:latin typeface="微软雅黑" panose="020B0503020204020204" pitchFamily="34" charset="-122"/>
                <a:ea typeface="微软雅黑" panose="020B0503020204020204" pitchFamily="34" charset="-122"/>
              </a:rPr>
              <a:t>18,500,000</a:t>
            </a:r>
            <a:endParaRPr lang="zh-CN" altLang="en-US" sz="4000" dirty="0">
              <a:solidFill>
                <a:schemeClr val="bg2"/>
              </a:solidFill>
              <a:latin typeface="微软雅黑" panose="020B0503020204020204" pitchFamily="34" charset="-122"/>
              <a:ea typeface="微软雅黑" panose="020B0503020204020204" pitchFamily="34" charset="-122"/>
            </a:endParaRPr>
          </a:p>
        </p:txBody>
      </p:sp>
      <p:sp>
        <p:nvSpPr>
          <p:cNvPr id="195" name="TextBox 194"/>
          <p:cNvSpPr txBox="1"/>
          <p:nvPr/>
        </p:nvSpPr>
        <p:spPr>
          <a:xfrm>
            <a:off x="9103114" y="4299292"/>
            <a:ext cx="1919963" cy="292388"/>
          </a:xfrm>
          <a:prstGeom prst="rect">
            <a:avLst/>
          </a:prstGeom>
          <a:noFill/>
        </p:spPr>
        <p:txBody>
          <a:bodyPr wrap="square" lIns="0" tIns="0" rIns="0" bIns="0" rtlCol="0">
            <a:spAutoFit/>
          </a:bodyPr>
          <a:lstStyle/>
          <a:p>
            <a:r>
              <a:rPr lang="zh-CN" altLang="en-US" sz="1900" b="1" dirty="0">
                <a:solidFill>
                  <a:schemeClr val="bg2"/>
                </a:solidFill>
                <a:latin typeface="微软雅黑" panose="020B0503020204020204" pitchFamily="34" charset="-122"/>
                <a:ea typeface="微软雅黑" panose="020B0503020204020204" pitchFamily="34" charset="-122"/>
              </a:rPr>
              <a:t>全年总额：</a:t>
            </a:r>
            <a:endParaRPr lang="zh-CN" altLang="en-US" sz="1900" b="1" dirty="0">
              <a:solidFill>
                <a:schemeClr val="bg2"/>
              </a:solidFill>
              <a:latin typeface="微软雅黑" panose="020B0503020204020204" pitchFamily="34" charset="-122"/>
              <a:ea typeface="微软雅黑" panose="020B0503020204020204" pitchFamily="34" charset="-122"/>
            </a:endParaRPr>
          </a:p>
        </p:txBody>
      </p:sp>
      <p:sp>
        <p:nvSpPr>
          <p:cNvPr id="196" name="TextBox 195"/>
          <p:cNvSpPr txBox="1"/>
          <p:nvPr/>
        </p:nvSpPr>
        <p:spPr>
          <a:xfrm>
            <a:off x="9117647" y="5829245"/>
            <a:ext cx="846460" cy="292388"/>
          </a:xfrm>
          <a:prstGeom prst="rect">
            <a:avLst/>
          </a:prstGeom>
          <a:noFill/>
        </p:spPr>
        <p:txBody>
          <a:bodyPr wrap="square" lIns="0" tIns="0" rIns="0" bIns="0" rtlCol="0">
            <a:spAutoFit/>
          </a:bodyPr>
          <a:lstStyle/>
          <a:p>
            <a:r>
              <a:rPr lang="zh-CN" altLang="en-US" sz="1900" dirty="0">
                <a:solidFill>
                  <a:schemeClr val="bg2"/>
                </a:solidFill>
                <a:latin typeface="微软雅黑" panose="020B0503020204020204" pitchFamily="34" charset="-122"/>
                <a:ea typeface="微软雅黑" panose="020B0503020204020204" pitchFamily="34" charset="-122"/>
              </a:rPr>
              <a:t>毛利润</a:t>
            </a:r>
            <a:endParaRPr lang="zh-CN" altLang="en-US" sz="1900" dirty="0">
              <a:solidFill>
                <a:schemeClr val="bg2"/>
              </a:solidFill>
              <a:latin typeface="微软雅黑" panose="020B0503020204020204" pitchFamily="34" charset="-122"/>
              <a:ea typeface="微软雅黑" panose="020B0503020204020204" pitchFamily="34" charset="-122"/>
            </a:endParaRPr>
          </a:p>
        </p:txBody>
      </p:sp>
      <p:sp>
        <p:nvSpPr>
          <p:cNvPr id="197" name="TextBox 196"/>
          <p:cNvSpPr txBox="1"/>
          <p:nvPr/>
        </p:nvSpPr>
        <p:spPr>
          <a:xfrm>
            <a:off x="9117647" y="6288415"/>
            <a:ext cx="846460" cy="292388"/>
          </a:xfrm>
          <a:prstGeom prst="rect">
            <a:avLst/>
          </a:prstGeom>
          <a:noFill/>
        </p:spPr>
        <p:txBody>
          <a:bodyPr wrap="square" lIns="0" tIns="0" rIns="0" bIns="0" rtlCol="0">
            <a:spAutoFit/>
          </a:bodyPr>
          <a:lstStyle/>
          <a:p>
            <a:r>
              <a:rPr lang="zh-CN" altLang="en-US" sz="1900" dirty="0">
                <a:solidFill>
                  <a:schemeClr val="bg2"/>
                </a:solidFill>
                <a:latin typeface="微软雅黑" panose="020B0503020204020204" pitchFamily="34" charset="-122"/>
                <a:ea typeface="微软雅黑" panose="020B0503020204020204" pitchFamily="34" charset="-122"/>
              </a:rPr>
              <a:t>纯利润</a:t>
            </a:r>
            <a:endParaRPr lang="zh-CN" altLang="en-US" sz="1900" dirty="0">
              <a:solidFill>
                <a:schemeClr val="bg2"/>
              </a:solidFill>
              <a:latin typeface="微软雅黑" panose="020B0503020204020204" pitchFamily="34" charset="-122"/>
              <a:ea typeface="微软雅黑" panose="020B0503020204020204" pitchFamily="34" charset="-122"/>
            </a:endParaRPr>
          </a:p>
        </p:txBody>
      </p:sp>
      <p:sp>
        <p:nvSpPr>
          <p:cNvPr id="198" name="TextBox 9"/>
          <p:cNvSpPr txBox="1">
            <a:spLocks noChangeArrowheads="1"/>
          </p:cNvSpPr>
          <p:nvPr/>
        </p:nvSpPr>
        <p:spPr bwMode="auto">
          <a:xfrm>
            <a:off x="5933397" y="4100661"/>
            <a:ext cx="730876" cy="307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zh-CN" sz="2000" b="1" dirty="0">
                <a:solidFill>
                  <a:schemeClr val="accent1"/>
                </a:solidFill>
                <a:latin typeface="微软雅黑" panose="020B0503020204020204" pitchFamily="34" charset="-122"/>
                <a:ea typeface="微软雅黑" panose="020B0503020204020204" pitchFamily="34" charset="-122"/>
              </a:rPr>
              <a:t>350</a:t>
            </a:r>
            <a:r>
              <a:rPr lang="zh-CN" altLang="en-US" sz="2000" b="1" dirty="0">
                <a:solidFill>
                  <a:schemeClr val="accent1"/>
                </a:solidFill>
                <a:latin typeface="微软雅黑" panose="020B0503020204020204" pitchFamily="34" charset="-122"/>
                <a:ea typeface="微软雅黑" panose="020B0503020204020204" pitchFamily="34" charset="-122"/>
              </a:rPr>
              <a:t>万</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sp>
        <p:nvSpPr>
          <p:cNvPr id="199" name="TextBox 9"/>
          <p:cNvSpPr txBox="1">
            <a:spLocks noChangeArrowheads="1"/>
          </p:cNvSpPr>
          <p:nvPr/>
        </p:nvSpPr>
        <p:spPr bwMode="auto">
          <a:xfrm>
            <a:off x="4441757" y="3386906"/>
            <a:ext cx="730876" cy="307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zh-CN" sz="2000" b="1" dirty="0">
                <a:solidFill>
                  <a:schemeClr val="accent1"/>
                </a:solidFill>
                <a:latin typeface="微软雅黑" panose="020B0503020204020204" pitchFamily="34" charset="-122"/>
                <a:ea typeface="微软雅黑" panose="020B0503020204020204" pitchFamily="34" charset="-122"/>
              </a:rPr>
              <a:t>500</a:t>
            </a:r>
            <a:r>
              <a:rPr lang="zh-CN" altLang="en-US" sz="2000" b="1" dirty="0">
                <a:solidFill>
                  <a:schemeClr val="accent1"/>
                </a:solidFill>
                <a:latin typeface="微软雅黑" panose="020B0503020204020204" pitchFamily="34" charset="-122"/>
                <a:ea typeface="微软雅黑" panose="020B0503020204020204" pitchFamily="34" charset="-122"/>
              </a:rPr>
              <a:t>万</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sp>
        <p:nvSpPr>
          <p:cNvPr id="200" name="TextBox 9"/>
          <p:cNvSpPr txBox="1">
            <a:spLocks noChangeArrowheads="1"/>
          </p:cNvSpPr>
          <p:nvPr/>
        </p:nvSpPr>
        <p:spPr bwMode="auto">
          <a:xfrm>
            <a:off x="7406993" y="4379899"/>
            <a:ext cx="730876" cy="307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zh-CN" sz="2000" b="1" dirty="0">
                <a:solidFill>
                  <a:schemeClr val="accent1"/>
                </a:solidFill>
                <a:latin typeface="微软雅黑" panose="020B0503020204020204" pitchFamily="34" charset="-122"/>
                <a:ea typeface="微软雅黑" panose="020B0503020204020204" pitchFamily="34" charset="-122"/>
              </a:rPr>
              <a:t>300</a:t>
            </a:r>
            <a:r>
              <a:rPr lang="zh-CN" altLang="en-US" sz="2000" b="1" dirty="0">
                <a:solidFill>
                  <a:schemeClr val="accent1"/>
                </a:solidFill>
                <a:latin typeface="微软雅黑" panose="020B0503020204020204" pitchFamily="34" charset="-122"/>
                <a:ea typeface="微软雅黑" panose="020B0503020204020204" pitchFamily="34" charset="-122"/>
              </a:rPr>
              <a:t>万</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sp>
        <p:nvSpPr>
          <p:cNvPr id="201" name="TextBox 200"/>
          <p:cNvSpPr txBox="1"/>
          <p:nvPr/>
        </p:nvSpPr>
        <p:spPr>
          <a:xfrm>
            <a:off x="1943993" y="6322104"/>
            <a:ext cx="704606" cy="307847"/>
          </a:xfrm>
          <a:prstGeom prst="rect">
            <a:avLst/>
          </a:prstGeom>
          <a:noFill/>
        </p:spPr>
        <p:txBody>
          <a:bodyPr wrap="square" lIns="121917" tIns="60958" rIns="121917" bIns="60958" rtlCol="0">
            <a:spAutoFit/>
          </a:bodyPr>
          <a:lstStyle/>
          <a:p>
            <a:pPr algn="ctr"/>
            <a:r>
              <a:rPr lang="zh-CN" altLang="en-US" sz="1200" dirty="0">
                <a:latin typeface="微软雅黑" panose="020B0503020204020204" pitchFamily="34" charset="-122"/>
                <a:ea typeface="微软雅黑" panose="020B0503020204020204" pitchFamily="34" charset="-122"/>
              </a:rPr>
              <a:t>（万元）</a:t>
            </a:r>
            <a:endParaRPr lang="zh-CN" altLang="en-US" sz="1200" dirty="0">
              <a:latin typeface="微软雅黑" panose="020B0503020204020204" pitchFamily="34" charset="-122"/>
              <a:ea typeface="微软雅黑" panose="020B0503020204020204" pitchFamily="34" charset="-122"/>
            </a:endParaRPr>
          </a:p>
        </p:txBody>
      </p:sp>
      <p:sp>
        <p:nvSpPr>
          <p:cNvPr id="202" name="TextBox 9"/>
          <p:cNvSpPr txBox="1">
            <a:spLocks noChangeArrowheads="1"/>
          </p:cNvSpPr>
          <p:nvPr/>
        </p:nvSpPr>
        <p:spPr bwMode="auto">
          <a:xfrm>
            <a:off x="3047876" y="3118556"/>
            <a:ext cx="583417" cy="24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zh-CN" sz="1600" dirty="0">
                <a:solidFill>
                  <a:schemeClr val="bg1"/>
                </a:solidFill>
                <a:latin typeface="微软雅黑" panose="020B0503020204020204" pitchFamily="34" charset="-122"/>
                <a:ea typeface="微软雅黑" panose="020B0503020204020204" pitchFamily="34" charset="-122"/>
              </a:rPr>
              <a:t>650</a:t>
            </a:r>
            <a:r>
              <a:rPr lang="zh-CN" altLang="en-US" sz="1600" dirty="0">
                <a:solidFill>
                  <a:schemeClr val="bg1"/>
                </a:solidFill>
                <a:latin typeface="微软雅黑" panose="020B0503020204020204" pitchFamily="34" charset="-122"/>
                <a:ea typeface="微软雅黑" panose="020B0503020204020204" pitchFamily="34" charset="-122"/>
              </a:rPr>
              <a:t>万</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03" name="TextBox 9"/>
          <p:cNvSpPr txBox="1">
            <a:spLocks noChangeArrowheads="1"/>
          </p:cNvSpPr>
          <p:nvPr/>
        </p:nvSpPr>
        <p:spPr bwMode="auto">
          <a:xfrm>
            <a:off x="4525101" y="4239626"/>
            <a:ext cx="564185" cy="24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zh-CN" sz="1600" dirty="0">
                <a:solidFill>
                  <a:schemeClr val="bg1"/>
                </a:solidFill>
                <a:latin typeface="微软雅黑" panose="020B0503020204020204" pitchFamily="34" charset="-122"/>
                <a:ea typeface="微软雅黑" panose="020B0503020204020204" pitchFamily="34" charset="-122"/>
              </a:rPr>
              <a:t>420</a:t>
            </a:r>
            <a:r>
              <a:rPr lang="zh-CN" altLang="en-US" sz="1600" dirty="0">
                <a:solidFill>
                  <a:schemeClr val="bg1"/>
                </a:solidFill>
                <a:latin typeface="微软雅黑" panose="020B0503020204020204" pitchFamily="34" charset="-122"/>
                <a:ea typeface="微软雅黑" panose="020B0503020204020204" pitchFamily="34" charset="-122"/>
              </a:rPr>
              <a:t>万</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04" name="TextBox 9"/>
          <p:cNvSpPr txBox="1">
            <a:spLocks noChangeArrowheads="1"/>
          </p:cNvSpPr>
          <p:nvPr/>
        </p:nvSpPr>
        <p:spPr bwMode="auto">
          <a:xfrm>
            <a:off x="6005859" y="5210950"/>
            <a:ext cx="564185" cy="24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zh-CN" sz="1600" dirty="0">
                <a:solidFill>
                  <a:schemeClr val="bg1"/>
                </a:solidFill>
                <a:latin typeface="微软雅黑" panose="020B0503020204020204" pitchFamily="34" charset="-122"/>
                <a:ea typeface="微软雅黑" panose="020B0503020204020204" pitchFamily="34" charset="-122"/>
              </a:rPr>
              <a:t>220</a:t>
            </a:r>
            <a:r>
              <a:rPr lang="zh-CN" altLang="en-US" sz="1600" dirty="0">
                <a:solidFill>
                  <a:schemeClr val="bg1"/>
                </a:solidFill>
                <a:latin typeface="微软雅黑" panose="020B0503020204020204" pitchFamily="34" charset="-122"/>
                <a:ea typeface="微软雅黑" panose="020B0503020204020204" pitchFamily="34" charset="-122"/>
              </a:rPr>
              <a:t>万</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05" name="TextBox 9"/>
          <p:cNvSpPr txBox="1">
            <a:spLocks noChangeArrowheads="1"/>
          </p:cNvSpPr>
          <p:nvPr/>
        </p:nvSpPr>
        <p:spPr bwMode="auto">
          <a:xfrm>
            <a:off x="7463505" y="5180164"/>
            <a:ext cx="564185" cy="24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zh-CN" sz="1600" dirty="0">
                <a:solidFill>
                  <a:schemeClr val="bg1"/>
                </a:solidFill>
                <a:latin typeface="微软雅黑" panose="020B0503020204020204" pitchFamily="34" charset="-122"/>
                <a:ea typeface="微软雅黑" panose="020B0503020204020204" pitchFamily="34" charset="-122"/>
              </a:rPr>
              <a:t>240</a:t>
            </a:r>
            <a:r>
              <a:rPr lang="zh-CN" altLang="en-US" sz="1600" dirty="0">
                <a:solidFill>
                  <a:schemeClr val="bg1"/>
                </a:solidFill>
                <a:latin typeface="微软雅黑" panose="020B0503020204020204" pitchFamily="34" charset="-122"/>
                <a:ea typeface="微软雅黑" panose="020B0503020204020204" pitchFamily="34" charset="-122"/>
              </a:rPr>
              <a:t>万</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06" name="矩形 205"/>
          <p:cNvSpPr/>
          <p:nvPr/>
        </p:nvSpPr>
        <p:spPr>
          <a:xfrm>
            <a:off x="9964107" y="5863913"/>
            <a:ext cx="511723" cy="245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solidFill>
                <a:schemeClr val="bg2"/>
              </a:solidFill>
            </a:endParaRPr>
          </a:p>
        </p:txBody>
      </p:sp>
      <p:sp>
        <p:nvSpPr>
          <p:cNvPr id="207" name="矩形 206"/>
          <p:cNvSpPr/>
          <p:nvPr/>
        </p:nvSpPr>
        <p:spPr>
          <a:xfrm>
            <a:off x="9964107" y="6309133"/>
            <a:ext cx="511723" cy="245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solidFill>
                <a:schemeClr val="bg2"/>
              </a:solidFill>
            </a:endParaRPr>
          </a:p>
        </p:txBody>
      </p:sp>
      <p:sp>
        <p:nvSpPr>
          <p:cNvPr id="208" name="TextBox 9"/>
          <p:cNvSpPr txBox="1">
            <a:spLocks noChangeArrowheads="1"/>
          </p:cNvSpPr>
          <p:nvPr/>
        </p:nvSpPr>
        <p:spPr bwMode="auto">
          <a:xfrm>
            <a:off x="2991001" y="2426577"/>
            <a:ext cx="730874" cy="307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zh-CN" sz="2000" b="1" dirty="0">
                <a:solidFill>
                  <a:schemeClr val="accent1"/>
                </a:solidFill>
                <a:latin typeface="微软雅黑" panose="020B0503020204020204" pitchFamily="34" charset="-122"/>
                <a:ea typeface="微软雅黑" panose="020B0503020204020204" pitchFamily="34" charset="-122"/>
              </a:rPr>
              <a:t>700</a:t>
            </a:r>
            <a:r>
              <a:rPr lang="zh-CN" altLang="en-US" sz="2000" b="1" dirty="0">
                <a:solidFill>
                  <a:schemeClr val="accent1"/>
                </a:solidFill>
                <a:latin typeface="微软雅黑" panose="020B0503020204020204" pitchFamily="34" charset="-122"/>
                <a:ea typeface="微软雅黑" panose="020B0503020204020204" pitchFamily="34" charset="-122"/>
              </a:rPr>
              <a:t>万</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sp>
        <p:nvSpPr>
          <p:cNvPr id="209" name="TextBox 208"/>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14:prism isInverted="1"/>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wipe(left)">
                                      <p:cBhvr>
                                        <p:cTn id="7" dur="500"/>
                                        <p:tgtEl>
                                          <p:spTgt spid="17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83"/>
                                        </p:tgtEl>
                                        <p:attrNameLst>
                                          <p:attrName>style.visibility</p:attrName>
                                        </p:attrNameLst>
                                      </p:cBhvr>
                                      <p:to>
                                        <p:strVal val="visible"/>
                                      </p:to>
                                    </p:set>
                                    <p:anim calcmode="lin" valueType="num">
                                      <p:cBhvr additive="base">
                                        <p:cTn id="11" dur="100" fill="hold"/>
                                        <p:tgtEl>
                                          <p:spTgt spid="183"/>
                                        </p:tgtEl>
                                        <p:attrNameLst>
                                          <p:attrName>ppt_x</p:attrName>
                                        </p:attrNameLst>
                                      </p:cBhvr>
                                      <p:tavLst>
                                        <p:tav tm="0">
                                          <p:val>
                                            <p:strVal val="0-#ppt_w/2"/>
                                          </p:val>
                                        </p:tav>
                                        <p:tav tm="100000">
                                          <p:val>
                                            <p:strVal val="#ppt_x"/>
                                          </p:val>
                                        </p:tav>
                                      </p:tavLst>
                                    </p:anim>
                                    <p:anim calcmode="lin" valueType="num">
                                      <p:cBhvr additive="base">
                                        <p:cTn id="12" dur="100" fill="hold"/>
                                        <p:tgtEl>
                                          <p:spTgt spid="18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162"/>
                                        </p:tgtEl>
                                        <p:attrNameLst>
                                          <p:attrName>style.visibility</p:attrName>
                                        </p:attrNameLst>
                                      </p:cBhvr>
                                      <p:to>
                                        <p:strVal val="visible"/>
                                      </p:to>
                                    </p:set>
                                    <p:anim calcmode="lin" valueType="num">
                                      <p:cBhvr additive="base">
                                        <p:cTn id="16" dur="100" fill="hold"/>
                                        <p:tgtEl>
                                          <p:spTgt spid="162"/>
                                        </p:tgtEl>
                                        <p:attrNameLst>
                                          <p:attrName>ppt_x</p:attrName>
                                        </p:attrNameLst>
                                      </p:cBhvr>
                                      <p:tavLst>
                                        <p:tav tm="0">
                                          <p:val>
                                            <p:strVal val="0-#ppt_w/2"/>
                                          </p:val>
                                        </p:tav>
                                        <p:tav tm="100000">
                                          <p:val>
                                            <p:strVal val="#ppt_x"/>
                                          </p:val>
                                        </p:tav>
                                      </p:tavLst>
                                    </p:anim>
                                    <p:anim calcmode="lin" valueType="num">
                                      <p:cBhvr additive="base">
                                        <p:cTn id="17" dur="100" fill="hold"/>
                                        <p:tgtEl>
                                          <p:spTgt spid="16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grpId="0" nodeType="afterEffect">
                                  <p:stCondLst>
                                    <p:cond delay="0"/>
                                  </p:stCondLst>
                                  <p:childTnLst>
                                    <p:set>
                                      <p:cBhvr>
                                        <p:cTn id="20" dur="1" fill="hold">
                                          <p:stCondLst>
                                            <p:cond delay="0"/>
                                          </p:stCondLst>
                                        </p:cTn>
                                        <p:tgtEl>
                                          <p:spTgt spid="166"/>
                                        </p:tgtEl>
                                        <p:attrNameLst>
                                          <p:attrName>style.visibility</p:attrName>
                                        </p:attrNameLst>
                                      </p:cBhvr>
                                      <p:to>
                                        <p:strVal val="visible"/>
                                      </p:to>
                                    </p:set>
                                    <p:anim calcmode="lin" valueType="num">
                                      <p:cBhvr additive="base">
                                        <p:cTn id="21" dur="100" fill="hold"/>
                                        <p:tgtEl>
                                          <p:spTgt spid="166"/>
                                        </p:tgtEl>
                                        <p:attrNameLst>
                                          <p:attrName>ppt_x</p:attrName>
                                        </p:attrNameLst>
                                      </p:cBhvr>
                                      <p:tavLst>
                                        <p:tav tm="0">
                                          <p:val>
                                            <p:strVal val="0-#ppt_w/2"/>
                                          </p:val>
                                        </p:tav>
                                        <p:tav tm="100000">
                                          <p:val>
                                            <p:strVal val="#ppt_x"/>
                                          </p:val>
                                        </p:tav>
                                      </p:tavLst>
                                    </p:anim>
                                    <p:anim calcmode="lin" valueType="num">
                                      <p:cBhvr additive="base">
                                        <p:cTn id="22" dur="100" fill="hold"/>
                                        <p:tgtEl>
                                          <p:spTgt spid="166"/>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167"/>
                                        </p:tgtEl>
                                        <p:attrNameLst>
                                          <p:attrName>style.visibility</p:attrName>
                                        </p:attrNameLst>
                                      </p:cBhvr>
                                      <p:to>
                                        <p:strVal val="visible"/>
                                      </p:to>
                                    </p:set>
                                    <p:anim calcmode="lin" valueType="num">
                                      <p:cBhvr additive="base">
                                        <p:cTn id="26" dur="100" fill="hold"/>
                                        <p:tgtEl>
                                          <p:spTgt spid="167"/>
                                        </p:tgtEl>
                                        <p:attrNameLst>
                                          <p:attrName>ppt_x</p:attrName>
                                        </p:attrNameLst>
                                      </p:cBhvr>
                                      <p:tavLst>
                                        <p:tav tm="0">
                                          <p:val>
                                            <p:strVal val="0-#ppt_w/2"/>
                                          </p:val>
                                        </p:tav>
                                        <p:tav tm="100000">
                                          <p:val>
                                            <p:strVal val="#ppt_x"/>
                                          </p:val>
                                        </p:tav>
                                      </p:tavLst>
                                    </p:anim>
                                    <p:anim calcmode="lin" valueType="num">
                                      <p:cBhvr additive="base">
                                        <p:cTn id="27" dur="100" fill="hold"/>
                                        <p:tgtEl>
                                          <p:spTgt spid="167"/>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168"/>
                                        </p:tgtEl>
                                        <p:attrNameLst>
                                          <p:attrName>style.visibility</p:attrName>
                                        </p:attrNameLst>
                                      </p:cBhvr>
                                      <p:to>
                                        <p:strVal val="visible"/>
                                      </p:to>
                                    </p:set>
                                    <p:anim calcmode="lin" valueType="num">
                                      <p:cBhvr additive="base">
                                        <p:cTn id="31" dur="100" fill="hold"/>
                                        <p:tgtEl>
                                          <p:spTgt spid="168"/>
                                        </p:tgtEl>
                                        <p:attrNameLst>
                                          <p:attrName>ppt_x</p:attrName>
                                        </p:attrNameLst>
                                      </p:cBhvr>
                                      <p:tavLst>
                                        <p:tav tm="0">
                                          <p:val>
                                            <p:strVal val="0-#ppt_w/2"/>
                                          </p:val>
                                        </p:tav>
                                        <p:tav tm="100000">
                                          <p:val>
                                            <p:strVal val="#ppt_x"/>
                                          </p:val>
                                        </p:tav>
                                      </p:tavLst>
                                    </p:anim>
                                    <p:anim calcmode="lin" valueType="num">
                                      <p:cBhvr additive="base">
                                        <p:cTn id="32" dur="100" fill="hold"/>
                                        <p:tgtEl>
                                          <p:spTgt spid="168"/>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8" fill="hold" grpId="0" nodeType="afterEffect">
                                  <p:stCondLst>
                                    <p:cond delay="0"/>
                                  </p:stCondLst>
                                  <p:childTnLst>
                                    <p:set>
                                      <p:cBhvr>
                                        <p:cTn id="35" dur="1" fill="hold">
                                          <p:stCondLst>
                                            <p:cond delay="0"/>
                                          </p:stCondLst>
                                        </p:cTn>
                                        <p:tgtEl>
                                          <p:spTgt spid="169"/>
                                        </p:tgtEl>
                                        <p:attrNameLst>
                                          <p:attrName>style.visibility</p:attrName>
                                        </p:attrNameLst>
                                      </p:cBhvr>
                                      <p:to>
                                        <p:strVal val="visible"/>
                                      </p:to>
                                    </p:set>
                                    <p:anim calcmode="lin" valueType="num">
                                      <p:cBhvr additive="base">
                                        <p:cTn id="36" dur="100" fill="hold"/>
                                        <p:tgtEl>
                                          <p:spTgt spid="169"/>
                                        </p:tgtEl>
                                        <p:attrNameLst>
                                          <p:attrName>ppt_x</p:attrName>
                                        </p:attrNameLst>
                                      </p:cBhvr>
                                      <p:tavLst>
                                        <p:tav tm="0">
                                          <p:val>
                                            <p:strVal val="0-#ppt_w/2"/>
                                          </p:val>
                                        </p:tav>
                                        <p:tav tm="100000">
                                          <p:val>
                                            <p:strVal val="#ppt_x"/>
                                          </p:val>
                                        </p:tav>
                                      </p:tavLst>
                                    </p:anim>
                                    <p:anim calcmode="lin" valueType="num">
                                      <p:cBhvr additive="base">
                                        <p:cTn id="37" dur="100" fill="hold"/>
                                        <p:tgtEl>
                                          <p:spTgt spid="169"/>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2" presetClass="entr" presetSubtype="8" fill="hold" grpId="0" nodeType="afterEffect">
                                  <p:stCondLst>
                                    <p:cond delay="0"/>
                                  </p:stCondLst>
                                  <p:childTnLst>
                                    <p:set>
                                      <p:cBhvr>
                                        <p:cTn id="40" dur="1" fill="hold">
                                          <p:stCondLst>
                                            <p:cond delay="0"/>
                                          </p:stCondLst>
                                        </p:cTn>
                                        <p:tgtEl>
                                          <p:spTgt spid="170"/>
                                        </p:tgtEl>
                                        <p:attrNameLst>
                                          <p:attrName>style.visibility</p:attrName>
                                        </p:attrNameLst>
                                      </p:cBhvr>
                                      <p:to>
                                        <p:strVal val="visible"/>
                                      </p:to>
                                    </p:set>
                                    <p:anim calcmode="lin" valueType="num">
                                      <p:cBhvr additive="base">
                                        <p:cTn id="41" dur="100" fill="hold"/>
                                        <p:tgtEl>
                                          <p:spTgt spid="170"/>
                                        </p:tgtEl>
                                        <p:attrNameLst>
                                          <p:attrName>ppt_x</p:attrName>
                                        </p:attrNameLst>
                                      </p:cBhvr>
                                      <p:tavLst>
                                        <p:tav tm="0">
                                          <p:val>
                                            <p:strVal val="0-#ppt_w/2"/>
                                          </p:val>
                                        </p:tav>
                                        <p:tav tm="100000">
                                          <p:val>
                                            <p:strVal val="#ppt_x"/>
                                          </p:val>
                                        </p:tav>
                                      </p:tavLst>
                                    </p:anim>
                                    <p:anim calcmode="lin" valueType="num">
                                      <p:cBhvr additive="base">
                                        <p:cTn id="42" dur="100" fill="hold"/>
                                        <p:tgtEl>
                                          <p:spTgt spid="170"/>
                                        </p:tgtEl>
                                        <p:attrNameLst>
                                          <p:attrName>ppt_y</p:attrName>
                                        </p:attrNameLst>
                                      </p:cBhvr>
                                      <p:tavLst>
                                        <p:tav tm="0">
                                          <p:val>
                                            <p:strVal val="#ppt_y"/>
                                          </p:val>
                                        </p:tav>
                                        <p:tav tm="100000">
                                          <p:val>
                                            <p:strVal val="#ppt_y"/>
                                          </p:val>
                                        </p:tav>
                                      </p:tavLst>
                                    </p:anim>
                                  </p:childTnLst>
                                </p:cTn>
                              </p:par>
                            </p:childTnLst>
                          </p:cTn>
                        </p:par>
                        <p:par>
                          <p:cTn id="43" fill="hold">
                            <p:stCondLst>
                              <p:cond delay="4000"/>
                            </p:stCondLst>
                            <p:childTnLst>
                              <p:par>
                                <p:cTn id="44" presetID="2" presetClass="entr" presetSubtype="8" fill="hold" grpId="0" nodeType="afterEffect">
                                  <p:stCondLst>
                                    <p:cond delay="0"/>
                                  </p:stCondLst>
                                  <p:childTnLst>
                                    <p:set>
                                      <p:cBhvr>
                                        <p:cTn id="45" dur="1" fill="hold">
                                          <p:stCondLst>
                                            <p:cond delay="0"/>
                                          </p:stCondLst>
                                        </p:cTn>
                                        <p:tgtEl>
                                          <p:spTgt spid="171"/>
                                        </p:tgtEl>
                                        <p:attrNameLst>
                                          <p:attrName>style.visibility</p:attrName>
                                        </p:attrNameLst>
                                      </p:cBhvr>
                                      <p:to>
                                        <p:strVal val="visible"/>
                                      </p:to>
                                    </p:set>
                                    <p:anim calcmode="lin" valueType="num">
                                      <p:cBhvr additive="base">
                                        <p:cTn id="46" dur="100" fill="hold"/>
                                        <p:tgtEl>
                                          <p:spTgt spid="171"/>
                                        </p:tgtEl>
                                        <p:attrNameLst>
                                          <p:attrName>ppt_x</p:attrName>
                                        </p:attrNameLst>
                                      </p:cBhvr>
                                      <p:tavLst>
                                        <p:tav tm="0">
                                          <p:val>
                                            <p:strVal val="0-#ppt_w/2"/>
                                          </p:val>
                                        </p:tav>
                                        <p:tav tm="100000">
                                          <p:val>
                                            <p:strVal val="#ppt_x"/>
                                          </p:val>
                                        </p:tav>
                                      </p:tavLst>
                                    </p:anim>
                                    <p:anim calcmode="lin" valueType="num">
                                      <p:cBhvr additive="base">
                                        <p:cTn id="47" dur="100" fill="hold"/>
                                        <p:tgtEl>
                                          <p:spTgt spid="171"/>
                                        </p:tgtEl>
                                        <p:attrNameLst>
                                          <p:attrName>ppt_y</p:attrName>
                                        </p:attrNameLst>
                                      </p:cBhvr>
                                      <p:tavLst>
                                        <p:tav tm="0">
                                          <p:val>
                                            <p:strVal val="#ppt_y"/>
                                          </p:val>
                                        </p:tav>
                                        <p:tav tm="100000">
                                          <p:val>
                                            <p:strVal val="#ppt_y"/>
                                          </p:val>
                                        </p:tav>
                                      </p:tavLst>
                                    </p:anim>
                                  </p:childTnLst>
                                </p:cTn>
                              </p:par>
                            </p:childTnLst>
                          </p:cTn>
                        </p:par>
                        <p:par>
                          <p:cTn id="48" fill="hold">
                            <p:stCondLst>
                              <p:cond delay="4500"/>
                            </p:stCondLst>
                            <p:childTnLst>
                              <p:par>
                                <p:cTn id="49" presetID="2" presetClass="entr" presetSubtype="8" fill="hold" grpId="0" nodeType="afterEffect">
                                  <p:stCondLst>
                                    <p:cond delay="0"/>
                                  </p:stCondLst>
                                  <p:childTnLst>
                                    <p:set>
                                      <p:cBhvr>
                                        <p:cTn id="50" dur="1" fill="hold">
                                          <p:stCondLst>
                                            <p:cond delay="0"/>
                                          </p:stCondLst>
                                        </p:cTn>
                                        <p:tgtEl>
                                          <p:spTgt spid="182"/>
                                        </p:tgtEl>
                                        <p:attrNameLst>
                                          <p:attrName>style.visibility</p:attrName>
                                        </p:attrNameLst>
                                      </p:cBhvr>
                                      <p:to>
                                        <p:strVal val="visible"/>
                                      </p:to>
                                    </p:set>
                                    <p:anim calcmode="lin" valueType="num">
                                      <p:cBhvr additive="base">
                                        <p:cTn id="51" dur="100" fill="hold"/>
                                        <p:tgtEl>
                                          <p:spTgt spid="182"/>
                                        </p:tgtEl>
                                        <p:attrNameLst>
                                          <p:attrName>ppt_x</p:attrName>
                                        </p:attrNameLst>
                                      </p:cBhvr>
                                      <p:tavLst>
                                        <p:tav tm="0">
                                          <p:val>
                                            <p:strVal val="0-#ppt_w/2"/>
                                          </p:val>
                                        </p:tav>
                                        <p:tav tm="100000">
                                          <p:val>
                                            <p:strVal val="#ppt_x"/>
                                          </p:val>
                                        </p:tav>
                                      </p:tavLst>
                                    </p:anim>
                                    <p:anim calcmode="lin" valueType="num">
                                      <p:cBhvr additive="base">
                                        <p:cTn id="52" dur="100" fill="hold"/>
                                        <p:tgtEl>
                                          <p:spTgt spid="182"/>
                                        </p:tgtEl>
                                        <p:attrNameLst>
                                          <p:attrName>ppt_y</p:attrName>
                                        </p:attrNameLst>
                                      </p:cBhvr>
                                      <p:tavLst>
                                        <p:tav tm="0">
                                          <p:val>
                                            <p:strVal val="#ppt_y"/>
                                          </p:val>
                                        </p:tav>
                                        <p:tav tm="100000">
                                          <p:val>
                                            <p:strVal val="#ppt_y"/>
                                          </p:val>
                                        </p:tav>
                                      </p:tavLst>
                                    </p:anim>
                                  </p:childTnLst>
                                </p:cTn>
                              </p:par>
                            </p:childTnLst>
                          </p:cTn>
                        </p:par>
                        <p:par>
                          <p:cTn id="53" fill="hold">
                            <p:stCondLst>
                              <p:cond delay="5000"/>
                            </p:stCondLst>
                            <p:childTnLst>
                              <p:par>
                                <p:cTn id="54" presetID="2" presetClass="entr" presetSubtype="8" fill="hold" grpId="0" nodeType="afterEffect">
                                  <p:stCondLst>
                                    <p:cond delay="0"/>
                                  </p:stCondLst>
                                  <p:childTnLst>
                                    <p:set>
                                      <p:cBhvr>
                                        <p:cTn id="55" dur="1" fill="hold">
                                          <p:stCondLst>
                                            <p:cond delay="0"/>
                                          </p:stCondLst>
                                        </p:cTn>
                                        <p:tgtEl>
                                          <p:spTgt spid="201"/>
                                        </p:tgtEl>
                                        <p:attrNameLst>
                                          <p:attrName>style.visibility</p:attrName>
                                        </p:attrNameLst>
                                      </p:cBhvr>
                                      <p:to>
                                        <p:strVal val="visible"/>
                                      </p:to>
                                    </p:set>
                                    <p:anim calcmode="lin" valueType="num">
                                      <p:cBhvr additive="base">
                                        <p:cTn id="56" dur="200" fill="hold"/>
                                        <p:tgtEl>
                                          <p:spTgt spid="201"/>
                                        </p:tgtEl>
                                        <p:attrNameLst>
                                          <p:attrName>ppt_x</p:attrName>
                                        </p:attrNameLst>
                                      </p:cBhvr>
                                      <p:tavLst>
                                        <p:tav tm="0">
                                          <p:val>
                                            <p:strVal val="0-#ppt_w/2"/>
                                          </p:val>
                                        </p:tav>
                                        <p:tav tm="100000">
                                          <p:val>
                                            <p:strVal val="#ppt_x"/>
                                          </p:val>
                                        </p:tav>
                                      </p:tavLst>
                                    </p:anim>
                                    <p:anim calcmode="lin" valueType="num">
                                      <p:cBhvr additive="base">
                                        <p:cTn id="57" dur="200" fill="hold"/>
                                        <p:tgtEl>
                                          <p:spTgt spid="201"/>
                                        </p:tgtEl>
                                        <p:attrNameLst>
                                          <p:attrName>ppt_y</p:attrName>
                                        </p:attrNameLst>
                                      </p:cBhvr>
                                      <p:tavLst>
                                        <p:tav tm="0">
                                          <p:val>
                                            <p:strVal val="#ppt_y"/>
                                          </p:val>
                                        </p:tav>
                                        <p:tav tm="100000">
                                          <p:val>
                                            <p:strVal val="#ppt_y"/>
                                          </p:val>
                                        </p:tav>
                                      </p:tavLst>
                                    </p:anim>
                                  </p:childTnLst>
                                </p:cTn>
                              </p:par>
                            </p:childTnLst>
                          </p:cTn>
                        </p:par>
                        <p:par>
                          <p:cTn id="58" fill="hold">
                            <p:stCondLst>
                              <p:cond delay="5500"/>
                            </p:stCondLst>
                            <p:childTnLst>
                              <p:par>
                                <p:cTn id="59" presetID="2" presetClass="entr" presetSubtype="8" fill="hold" grpId="0" nodeType="afterEffect">
                                  <p:stCondLst>
                                    <p:cond delay="0"/>
                                  </p:stCondLst>
                                  <p:childTnLst>
                                    <p:set>
                                      <p:cBhvr>
                                        <p:cTn id="60" dur="1" fill="hold">
                                          <p:stCondLst>
                                            <p:cond delay="0"/>
                                          </p:stCondLst>
                                        </p:cTn>
                                        <p:tgtEl>
                                          <p:spTgt spid="161"/>
                                        </p:tgtEl>
                                        <p:attrNameLst>
                                          <p:attrName>style.visibility</p:attrName>
                                        </p:attrNameLst>
                                      </p:cBhvr>
                                      <p:to>
                                        <p:strVal val="visible"/>
                                      </p:to>
                                    </p:set>
                                    <p:anim calcmode="lin" valueType="num">
                                      <p:cBhvr additive="base">
                                        <p:cTn id="61" dur="200" fill="hold"/>
                                        <p:tgtEl>
                                          <p:spTgt spid="161"/>
                                        </p:tgtEl>
                                        <p:attrNameLst>
                                          <p:attrName>ppt_x</p:attrName>
                                        </p:attrNameLst>
                                      </p:cBhvr>
                                      <p:tavLst>
                                        <p:tav tm="0">
                                          <p:val>
                                            <p:strVal val="0-#ppt_w/2"/>
                                          </p:val>
                                        </p:tav>
                                        <p:tav tm="100000">
                                          <p:val>
                                            <p:strVal val="#ppt_x"/>
                                          </p:val>
                                        </p:tav>
                                      </p:tavLst>
                                    </p:anim>
                                    <p:anim calcmode="lin" valueType="num">
                                      <p:cBhvr additive="base">
                                        <p:cTn id="62" dur="200" fill="hold"/>
                                        <p:tgtEl>
                                          <p:spTgt spid="161"/>
                                        </p:tgtEl>
                                        <p:attrNameLst>
                                          <p:attrName>ppt_y</p:attrName>
                                        </p:attrNameLst>
                                      </p:cBhvr>
                                      <p:tavLst>
                                        <p:tav tm="0">
                                          <p:val>
                                            <p:strVal val="#ppt_y"/>
                                          </p:val>
                                        </p:tav>
                                        <p:tav tm="100000">
                                          <p:val>
                                            <p:strVal val="#ppt_y"/>
                                          </p:val>
                                        </p:tav>
                                      </p:tavLst>
                                    </p:anim>
                                  </p:childTnLst>
                                </p:cTn>
                              </p:par>
                            </p:childTnLst>
                          </p:cTn>
                        </p:par>
                        <p:par>
                          <p:cTn id="63" fill="hold">
                            <p:stCondLst>
                              <p:cond delay="6000"/>
                            </p:stCondLst>
                            <p:childTnLst>
                              <p:par>
                                <p:cTn id="64" presetID="22" presetClass="entr" presetSubtype="4" fill="hold" grpId="0" nodeType="afterEffect">
                                  <p:stCondLst>
                                    <p:cond delay="0"/>
                                  </p:stCondLst>
                                  <p:childTnLst>
                                    <p:set>
                                      <p:cBhvr>
                                        <p:cTn id="65" dur="1" fill="hold">
                                          <p:stCondLst>
                                            <p:cond delay="0"/>
                                          </p:stCondLst>
                                        </p:cTn>
                                        <p:tgtEl>
                                          <p:spTgt spid="184"/>
                                        </p:tgtEl>
                                        <p:attrNameLst>
                                          <p:attrName>style.visibility</p:attrName>
                                        </p:attrNameLst>
                                      </p:cBhvr>
                                      <p:to>
                                        <p:strVal val="visible"/>
                                      </p:to>
                                    </p:set>
                                    <p:animEffect transition="in" filter="wipe(down)">
                                      <p:cBhvr>
                                        <p:cTn id="66" dur="300"/>
                                        <p:tgtEl>
                                          <p:spTgt spid="184"/>
                                        </p:tgtEl>
                                      </p:cBhvr>
                                    </p:animEffect>
                                  </p:childTnLst>
                                </p:cTn>
                              </p:par>
                            </p:childTnLst>
                          </p:cTn>
                        </p:par>
                        <p:par>
                          <p:cTn id="67" fill="hold">
                            <p:stCondLst>
                              <p:cond delay="6500"/>
                            </p:stCondLst>
                            <p:childTnLst>
                              <p:par>
                                <p:cTn id="68" presetID="53" presetClass="entr" presetSubtype="16" fill="hold" grpId="0" nodeType="afterEffect">
                                  <p:stCondLst>
                                    <p:cond delay="0"/>
                                  </p:stCondLst>
                                  <p:childTnLst>
                                    <p:set>
                                      <p:cBhvr>
                                        <p:cTn id="69" dur="1" fill="hold">
                                          <p:stCondLst>
                                            <p:cond delay="0"/>
                                          </p:stCondLst>
                                        </p:cTn>
                                        <p:tgtEl>
                                          <p:spTgt spid="208"/>
                                        </p:tgtEl>
                                        <p:attrNameLst>
                                          <p:attrName>style.visibility</p:attrName>
                                        </p:attrNameLst>
                                      </p:cBhvr>
                                      <p:to>
                                        <p:strVal val="visible"/>
                                      </p:to>
                                    </p:set>
                                    <p:anim calcmode="lin" valueType="num">
                                      <p:cBhvr>
                                        <p:cTn id="70" dur="300" fill="hold"/>
                                        <p:tgtEl>
                                          <p:spTgt spid="208"/>
                                        </p:tgtEl>
                                        <p:attrNameLst>
                                          <p:attrName>ppt_w</p:attrName>
                                        </p:attrNameLst>
                                      </p:cBhvr>
                                      <p:tavLst>
                                        <p:tav tm="0">
                                          <p:val>
                                            <p:fltVal val="0"/>
                                          </p:val>
                                        </p:tav>
                                        <p:tav tm="100000">
                                          <p:val>
                                            <p:strVal val="#ppt_w"/>
                                          </p:val>
                                        </p:tav>
                                      </p:tavLst>
                                    </p:anim>
                                    <p:anim calcmode="lin" valueType="num">
                                      <p:cBhvr>
                                        <p:cTn id="71" dur="300" fill="hold"/>
                                        <p:tgtEl>
                                          <p:spTgt spid="208"/>
                                        </p:tgtEl>
                                        <p:attrNameLst>
                                          <p:attrName>ppt_h</p:attrName>
                                        </p:attrNameLst>
                                      </p:cBhvr>
                                      <p:tavLst>
                                        <p:tav tm="0">
                                          <p:val>
                                            <p:fltVal val="0"/>
                                          </p:val>
                                        </p:tav>
                                        <p:tav tm="100000">
                                          <p:val>
                                            <p:strVal val="#ppt_h"/>
                                          </p:val>
                                        </p:tav>
                                      </p:tavLst>
                                    </p:anim>
                                    <p:animEffect transition="in" filter="fade">
                                      <p:cBhvr>
                                        <p:cTn id="72" dur="300"/>
                                        <p:tgtEl>
                                          <p:spTgt spid="208"/>
                                        </p:tgtEl>
                                      </p:cBhvr>
                                    </p:animEffect>
                                  </p:childTnLst>
                                </p:cTn>
                              </p:par>
                            </p:childTnLst>
                          </p:cTn>
                        </p:par>
                        <p:par>
                          <p:cTn id="73" fill="hold">
                            <p:stCondLst>
                              <p:cond delay="7000"/>
                            </p:stCondLst>
                            <p:childTnLst>
                              <p:par>
                                <p:cTn id="74" presetID="22" presetClass="entr" presetSubtype="4" fill="hold" grpId="0" nodeType="afterEffect">
                                  <p:stCondLst>
                                    <p:cond delay="0"/>
                                  </p:stCondLst>
                                  <p:childTnLst>
                                    <p:set>
                                      <p:cBhvr>
                                        <p:cTn id="75" dur="1" fill="hold">
                                          <p:stCondLst>
                                            <p:cond delay="0"/>
                                          </p:stCondLst>
                                        </p:cTn>
                                        <p:tgtEl>
                                          <p:spTgt spid="185"/>
                                        </p:tgtEl>
                                        <p:attrNameLst>
                                          <p:attrName>style.visibility</p:attrName>
                                        </p:attrNameLst>
                                      </p:cBhvr>
                                      <p:to>
                                        <p:strVal val="visible"/>
                                      </p:to>
                                    </p:set>
                                    <p:animEffect transition="in" filter="wipe(down)">
                                      <p:cBhvr>
                                        <p:cTn id="76" dur="500"/>
                                        <p:tgtEl>
                                          <p:spTgt spid="185"/>
                                        </p:tgtEl>
                                      </p:cBhvr>
                                    </p:animEffect>
                                  </p:childTnLst>
                                </p:cTn>
                              </p:par>
                            </p:childTnLst>
                          </p:cTn>
                        </p:par>
                        <p:par>
                          <p:cTn id="77" fill="hold">
                            <p:stCondLst>
                              <p:cond delay="7500"/>
                            </p:stCondLst>
                            <p:childTnLst>
                              <p:par>
                                <p:cTn id="78" presetID="53" presetClass="entr" presetSubtype="16" fill="hold" grpId="0" nodeType="afterEffect">
                                  <p:stCondLst>
                                    <p:cond delay="0"/>
                                  </p:stCondLst>
                                  <p:childTnLst>
                                    <p:set>
                                      <p:cBhvr>
                                        <p:cTn id="79" dur="1" fill="hold">
                                          <p:stCondLst>
                                            <p:cond delay="0"/>
                                          </p:stCondLst>
                                        </p:cTn>
                                        <p:tgtEl>
                                          <p:spTgt spid="202"/>
                                        </p:tgtEl>
                                        <p:attrNameLst>
                                          <p:attrName>style.visibility</p:attrName>
                                        </p:attrNameLst>
                                      </p:cBhvr>
                                      <p:to>
                                        <p:strVal val="visible"/>
                                      </p:to>
                                    </p:set>
                                    <p:anim calcmode="lin" valueType="num">
                                      <p:cBhvr>
                                        <p:cTn id="80" dur="300" fill="hold"/>
                                        <p:tgtEl>
                                          <p:spTgt spid="202"/>
                                        </p:tgtEl>
                                        <p:attrNameLst>
                                          <p:attrName>ppt_w</p:attrName>
                                        </p:attrNameLst>
                                      </p:cBhvr>
                                      <p:tavLst>
                                        <p:tav tm="0">
                                          <p:val>
                                            <p:fltVal val="0"/>
                                          </p:val>
                                        </p:tav>
                                        <p:tav tm="100000">
                                          <p:val>
                                            <p:strVal val="#ppt_w"/>
                                          </p:val>
                                        </p:tav>
                                      </p:tavLst>
                                    </p:anim>
                                    <p:anim calcmode="lin" valueType="num">
                                      <p:cBhvr>
                                        <p:cTn id="81" dur="300" fill="hold"/>
                                        <p:tgtEl>
                                          <p:spTgt spid="202"/>
                                        </p:tgtEl>
                                        <p:attrNameLst>
                                          <p:attrName>ppt_h</p:attrName>
                                        </p:attrNameLst>
                                      </p:cBhvr>
                                      <p:tavLst>
                                        <p:tav tm="0">
                                          <p:val>
                                            <p:fltVal val="0"/>
                                          </p:val>
                                        </p:tav>
                                        <p:tav tm="100000">
                                          <p:val>
                                            <p:strVal val="#ppt_h"/>
                                          </p:val>
                                        </p:tav>
                                      </p:tavLst>
                                    </p:anim>
                                    <p:animEffect transition="in" filter="fade">
                                      <p:cBhvr>
                                        <p:cTn id="82" dur="300"/>
                                        <p:tgtEl>
                                          <p:spTgt spid="202"/>
                                        </p:tgtEl>
                                      </p:cBhvr>
                                    </p:animEffect>
                                  </p:childTnLst>
                                </p:cTn>
                              </p:par>
                            </p:childTnLst>
                          </p:cTn>
                        </p:par>
                        <p:par>
                          <p:cTn id="83" fill="hold">
                            <p:stCondLst>
                              <p:cond delay="8000"/>
                            </p:stCondLst>
                            <p:childTnLst>
                              <p:par>
                                <p:cTn id="84" presetID="2" presetClass="entr" presetSubtype="8" fill="hold" grpId="0" nodeType="afterEffect">
                                  <p:stCondLst>
                                    <p:cond delay="0"/>
                                  </p:stCondLst>
                                  <p:childTnLst>
                                    <p:set>
                                      <p:cBhvr>
                                        <p:cTn id="85" dur="1" fill="hold">
                                          <p:stCondLst>
                                            <p:cond delay="0"/>
                                          </p:stCondLst>
                                        </p:cTn>
                                        <p:tgtEl>
                                          <p:spTgt spid="163"/>
                                        </p:tgtEl>
                                        <p:attrNameLst>
                                          <p:attrName>style.visibility</p:attrName>
                                        </p:attrNameLst>
                                      </p:cBhvr>
                                      <p:to>
                                        <p:strVal val="visible"/>
                                      </p:to>
                                    </p:set>
                                    <p:anim calcmode="lin" valueType="num">
                                      <p:cBhvr additive="base">
                                        <p:cTn id="86" dur="200" fill="hold"/>
                                        <p:tgtEl>
                                          <p:spTgt spid="163"/>
                                        </p:tgtEl>
                                        <p:attrNameLst>
                                          <p:attrName>ppt_x</p:attrName>
                                        </p:attrNameLst>
                                      </p:cBhvr>
                                      <p:tavLst>
                                        <p:tav tm="0">
                                          <p:val>
                                            <p:strVal val="0-#ppt_w/2"/>
                                          </p:val>
                                        </p:tav>
                                        <p:tav tm="100000">
                                          <p:val>
                                            <p:strVal val="#ppt_x"/>
                                          </p:val>
                                        </p:tav>
                                      </p:tavLst>
                                    </p:anim>
                                    <p:anim calcmode="lin" valueType="num">
                                      <p:cBhvr additive="base">
                                        <p:cTn id="87" dur="200" fill="hold"/>
                                        <p:tgtEl>
                                          <p:spTgt spid="163"/>
                                        </p:tgtEl>
                                        <p:attrNameLst>
                                          <p:attrName>ppt_y</p:attrName>
                                        </p:attrNameLst>
                                      </p:cBhvr>
                                      <p:tavLst>
                                        <p:tav tm="0">
                                          <p:val>
                                            <p:strVal val="#ppt_y"/>
                                          </p:val>
                                        </p:tav>
                                        <p:tav tm="100000">
                                          <p:val>
                                            <p:strVal val="#ppt_y"/>
                                          </p:val>
                                        </p:tav>
                                      </p:tavLst>
                                    </p:anim>
                                  </p:childTnLst>
                                </p:cTn>
                              </p:par>
                            </p:childTnLst>
                          </p:cTn>
                        </p:par>
                        <p:par>
                          <p:cTn id="88" fill="hold">
                            <p:stCondLst>
                              <p:cond delay="8500"/>
                            </p:stCondLst>
                            <p:childTnLst>
                              <p:par>
                                <p:cTn id="89" presetID="22" presetClass="entr" presetSubtype="4" fill="hold" grpId="0" nodeType="afterEffect">
                                  <p:stCondLst>
                                    <p:cond delay="0"/>
                                  </p:stCondLst>
                                  <p:childTnLst>
                                    <p:set>
                                      <p:cBhvr>
                                        <p:cTn id="90" dur="1" fill="hold">
                                          <p:stCondLst>
                                            <p:cond delay="0"/>
                                          </p:stCondLst>
                                        </p:cTn>
                                        <p:tgtEl>
                                          <p:spTgt spid="186"/>
                                        </p:tgtEl>
                                        <p:attrNameLst>
                                          <p:attrName>style.visibility</p:attrName>
                                        </p:attrNameLst>
                                      </p:cBhvr>
                                      <p:to>
                                        <p:strVal val="visible"/>
                                      </p:to>
                                    </p:set>
                                    <p:animEffect transition="in" filter="wipe(down)">
                                      <p:cBhvr>
                                        <p:cTn id="91" dur="300"/>
                                        <p:tgtEl>
                                          <p:spTgt spid="186"/>
                                        </p:tgtEl>
                                      </p:cBhvr>
                                    </p:animEffect>
                                  </p:childTnLst>
                                </p:cTn>
                              </p:par>
                            </p:childTnLst>
                          </p:cTn>
                        </p:par>
                        <p:par>
                          <p:cTn id="92" fill="hold">
                            <p:stCondLst>
                              <p:cond delay="9000"/>
                            </p:stCondLst>
                            <p:childTnLst>
                              <p:par>
                                <p:cTn id="93" presetID="53" presetClass="entr" presetSubtype="16" fill="hold" grpId="0" nodeType="afterEffect">
                                  <p:stCondLst>
                                    <p:cond delay="0"/>
                                  </p:stCondLst>
                                  <p:childTnLst>
                                    <p:set>
                                      <p:cBhvr>
                                        <p:cTn id="94" dur="1" fill="hold">
                                          <p:stCondLst>
                                            <p:cond delay="0"/>
                                          </p:stCondLst>
                                        </p:cTn>
                                        <p:tgtEl>
                                          <p:spTgt spid="199"/>
                                        </p:tgtEl>
                                        <p:attrNameLst>
                                          <p:attrName>style.visibility</p:attrName>
                                        </p:attrNameLst>
                                      </p:cBhvr>
                                      <p:to>
                                        <p:strVal val="visible"/>
                                      </p:to>
                                    </p:set>
                                    <p:anim calcmode="lin" valueType="num">
                                      <p:cBhvr>
                                        <p:cTn id="95" dur="300" fill="hold"/>
                                        <p:tgtEl>
                                          <p:spTgt spid="199"/>
                                        </p:tgtEl>
                                        <p:attrNameLst>
                                          <p:attrName>ppt_w</p:attrName>
                                        </p:attrNameLst>
                                      </p:cBhvr>
                                      <p:tavLst>
                                        <p:tav tm="0">
                                          <p:val>
                                            <p:fltVal val="0"/>
                                          </p:val>
                                        </p:tav>
                                        <p:tav tm="100000">
                                          <p:val>
                                            <p:strVal val="#ppt_w"/>
                                          </p:val>
                                        </p:tav>
                                      </p:tavLst>
                                    </p:anim>
                                    <p:anim calcmode="lin" valueType="num">
                                      <p:cBhvr>
                                        <p:cTn id="96" dur="300" fill="hold"/>
                                        <p:tgtEl>
                                          <p:spTgt spid="199"/>
                                        </p:tgtEl>
                                        <p:attrNameLst>
                                          <p:attrName>ppt_h</p:attrName>
                                        </p:attrNameLst>
                                      </p:cBhvr>
                                      <p:tavLst>
                                        <p:tav tm="0">
                                          <p:val>
                                            <p:fltVal val="0"/>
                                          </p:val>
                                        </p:tav>
                                        <p:tav tm="100000">
                                          <p:val>
                                            <p:strVal val="#ppt_h"/>
                                          </p:val>
                                        </p:tav>
                                      </p:tavLst>
                                    </p:anim>
                                    <p:animEffect transition="in" filter="fade">
                                      <p:cBhvr>
                                        <p:cTn id="97" dur="300"/>
                                        <p:tgtEl>
                                          <p:spTgt spid="199"/>
                                        </p:tgtEl>
                                      </p:cBhvr>
                                    </p:animEffect>
                                  </p:childTnLst>
                                </p:cTn>
                              </p:par>
                            </p:childTnLst>
                          </p:cTn>
                        </p:par>
                        <p:par>
                          <p:cTn id="98" fill="hold">
                            <p:stCondLst>
                              <p:cond delay="9500"/>
                            </p:stCondLst>
                            <p:childTnLst>
                              <p:par>
                                <p:cTn id="99" presetID="22" presetClass="entr" presetSubtype="4" fill="hold" grpId="0" nodeType="afterEffect">
                                  <p:stCondLst>
                                    <p:cond delay="0"/>
                                  </p:stCondLst>
                                  <p:childTnLst>
                                    <p:set>
                                      <p:cBhvr>
                                        <p:cTn id="100" dur="1" fill="hold">
                                          <p:stCondLst>
                                            <p:cond delay="0"/>
                                          </p:stCondLst>
                                        </p:cTn>
                                        <p:tgtEl>
                                          <p:spTgt spid="187"/>
                                        </p:tgtEl>
                                        <p:attrNameLst>
                                          <p:attrName>style.visibility</p:attrName>
                                        </p:attrNameLst>
                                      </p:cBhvr>
                                      <p:to>
                                        <p:strVal val="visible"/>
                                      </p:to>
                                    </p:set>
                                    <p:animEffect transition="in" filter="wipe(down)">
                                      <p:cBhvr>
                                        <p:cTn id="101" dur="500"/>
                                        <p:tgtEl>
                                          <p:spTgt spid="187"/>
                                        </p:tgtEl>
                                      </p:cBhvr>
                                    </p:animEffect>
                                  </p:childTnLst>
                                </p:cTn>
                              </p:par>
                            </p:childTnLst>
                          </p:cTn>
                        </p:par>
                        <p:par>
                          <p:cTn id="102" fill="hold">
                            <p:stCondLst>
                              <p:cond delay="10000"/>
                            </p:stCondLst>
                            <p:childTnLst>
                              <p:par>
                                <p:cTn id="103" presetID="53" presetClass="entr" presetSubtype="16" fill="hold" grpId="0" nodeType="afterEffect">
                                  <p:stCondLst>
                                    <p:cond delay="0"/>
                                  </p:stCondLst>
                                  <p:childTnLst>
                                    <p:set>
                                      <p:cBhvr>
                                        <p:cTn id="104" dur="1" fill="hold">
                                          <p:stCondLst>
                                            <p:cond delay="0"/>
                                          </p:stCondLst>
                                        </p:cTn>
                                        <p:tgtEl>
                                          <p:spTgt spid="203"/>
                                        </p:tgtEl>
                                        <p:attrNameLst>
                                          <p:attrName>style.visibility</p:attrName>
                                        </p:attrNameLst>
                                      </p:cBhvr>
                                      <p:to>
                                        <p:strVal val="visible"/>
                                      </p:to>
                                    </p:set>
                                    <p:anim calcmode="lin" valueType="num">
                                      <p:cBhvr>
                                        <p:cTn id="105" dur="300" fill="hold"/>
                                        <p:tgtEl>
                                          <p:spTgt spid="203"/>
                                        </p:tgtEl>
                                        <p:attrNameLst>
                                          <p:attrName>ppt_w</p:attrName>
                                        </p:attrNameLst>
                                      </p:cBhvr>
                                      <p:tavLst>
                                        <p:tav tm="0">
                                          <p:val>
                                            <p:fltVal val="0"/>
                                          </p:val>
                                        </p:tav>
                                        <p:tav tm="100000">
                                          <p:val>
                                            <p:strVal val="#ppt_w"/>
                                          </p:val>
                                        </p:tav>
                                      </p:tavLst>
                                    </p:anim>
                                    <p:anim calcmode="lin" valueType="num">
                                      <p:cBhvr>
                                        <p:cTn id="106" dur="300" fill="hold"/>
                                        <p:tgtEl>
                                          <p:spTgt spid="203"/>
                                        </p:tgtEl>
                                        <p:attrNameLst>
                                          <p:attrName>ppt_h</p:attrName>
                                        </p:attrNameLst>
                                      </p:cBhvr>
                                      <p:tavLst>
                                        <p:tav tm="0">
                                          <p:val>
                                            <p:fltVal val="0"/>
                                          </p:val>
                                        </p:tav>
                                        <p:tav tm="100000">
                                          <p:val>
                                            <p:strVal val="#ppt_h"/>
                                          </p:val>
                                        </p:tav>
                                      </p:tavLst>
                                    </p:anim>
                                    <p:animEffect transition="in" filter="fade">
                                      <p:cBhvr>
                                        <p:cTn id="107" dur="300"/>
                                        <p:tgtEl>
                                          <p:spTgt spid="203"/>
                                        </p:tgtEl>
                                      </p:cBhvr>
                                    </p:animEffect>
                                  </p:childTnLst>
                                </p:cTn>
                              </p:par>
                            </p:childTnLst>
                          </p:cTn>
                        </p:par>
                        <p:par>
                          <p:cTn id="108" fill="hold">
                            <p:stCondLst>
                              <p:cond delay="10500"/>
                            </p:stCondLst>
                            <p:childTnLst>
                              <p:par>
                                <p:cTn id="109" presetID="2" presetClass="entr" presetSubtype="8" fill="hold" grpId="0" nodeType="afterEffect">
                                  <p:stCondLst>
                                    <p:cond delay="0"/>
                                  </p:stCondLst>
                                  <p:childTnLst>
                                    <p:set>
                                      <p:cBhvr>
                                        <p:cTn id="110" dur="1" fill="hold">
                                          <p:stCondLst>
                                            <p:cond delay="0"/>
                                          </p:stCondLst>
                                        </p:cTn>
                                        <p:tgtEl>
                                          <p:spTgt spid="164"/>
                                        </p:tgtEl>
                                        <p:attrNameLst>
                                          <p:attrName>style.visibility</p:attrName>
                                        </p:attrNameLst>
                                      </p:cBhvr>
                                      <p:to>
                                        <p:strVal val="visible"/>
                                      </p:to>
                                    </p:set>
                                    <p:anim calcmode="lin" valueType="num">
                                      <p:cBhvr additive="base">
                                        <p:cTn id="111" dur="200" fill="hold"/>
                                        <p:tgtEl>
                                          <p:spTgt spid="164"/>
                                        </p:tgtEl>
                                        <p:attrNameLst>
                                          <p:attrName>ppt_x</p:attrName>
                                        </p:attrNameLst>
                                      </p:cBhvr>
                                      <p:tavLst>
                                        <p:tav tm="0">
                                          <p:val>
                                            <p:strVal val="0-#ppt_w/2"/>
                                          </p:val>
                                        </p:tav>
                                        <p:tav tm="100000">
                                          <p:val>
                                            <p:strVal val="#ppt_x"/>
                                          </p:val>
                                        </p:tav>
                                      </p:tavLst>
                                    </p:anim>
                                    <p:anim calcmode="lin" valueType="num">
                                      <p:cBhvr additive="base">
                                        <p:cTn id="112" dur="200" fill="hold"/>
                                        <p:tgtEl>
                                          <p:spTgt spid="164"/>
                                        </p:tgtEl>
                                        <p:attrNameLst>
                                          <p:attrName>ppt_y</p:attrName>
                                        </p:attrNameLst>
                                      </p:cBhvr>
                                      <p:tavLst>
                                        <p:tav tm="0">
                                          <p:val>
                                            <p:strVal val="#ppt_y"/>
                                          </p:val>
                                        </p:tav>
                                        <p:tav tm="100000">
                                          <p:val>
                                            <p:strVal val="#ppt_y"/>
                                          </p:val>
                                        </p:tav>
                                      </p:tavLst>
                                    </p:anim>
                                  </p:childTnLst>
                                </p:cTn>
                              </p:par>
                            </p:childTnLst>
                          </p:cTn>
                        </p:par>
                        <p:par>
                          <p:cTn id="113" fill="hold">
                            <p:stCondLst>
                              <p:cond delay="11000"/>
                            </p:stCondLst>
                            <p:childTnLst>
                              <p:par>
                                <p:cTn id="114" presetID="22" presetClass="entr" presetSubtype="4" fill="hold" grpId="0" nodeType="afterEffect">
                                  <p:stCondLst>
                                    <p:cond delay="0"/>
                                  </p:stCondLst>
                                  <p:childTnLst>
                                    <p:set>
                                      <p:cBhvr>
                                        <p:cTn id="115" dur="1" fill="hold">
                                          <p:stCondLst>
                                            <p:cond delay="0"/>
                                          </p:stCondLst>
                                        </p:cTn>
                                        <p:tgtEl>
                                          <p:spTgt spid="188"/>
                                        </p:tgtEl>
                                        <p:attrNameLst>
                                          <p:attrName>style.visibility</p:attrName>
                                        </p:attrNameLst>
                                      </p:cBhvr>
                                      <p:to>
                                        <p:strVal val="visible"/>
                                      </p:to>
                                    </p:set>
                                    <p:animEffect transition="in" filter="wipe(down)">
                                      <p:cBhvr>
                                        <p:cTn id="116" dur="300"/>
                                        <p:tgtEl>
                                          <p:spTgt spid="188"/>
                                        </p:tgtEl>
                                      </p:cBhvr>
                                    </p:animEffect>
                                  </p:childTnLst>
                                </p:cTn>
                              </p:par>
                            </p:childTnLst>
                          </p:cTn>
                        </p:par>
                        <p:par>
                          <p:cTn id="117" fill="hold">
                            <p:stCondLst>
                              <p:cond delay="11500"/>
                            </p:stCondLst>
                            <p:childTnLst>
                              <p:par>
                                <p:cTn id="118" presetID="53" presetClass="entr" presetSubtype="16" fill="hold" grpId="0" nodeType="afterEffect">
                                  <p:stCondLst>
                                    <p:cond delay="0"/>
                                  </p:stCondLst>
                                  <p:childTnLst>
                                    <p:set>
                                      <p:cBhvr>
                                        <p:cTn id="119" dur="1" fill="hold">
                                          <p:stCondLst>
                                            <p:cond delay="0"/>
                                          </p:stCondLst>
                                        </p:cTn>
                                        <p:tgtEl>
                                          <p:spTgt spid="198"/>
                                        </p:tgtEl>
                                        <p:attrNameLst>
                                          <p:attrName>style.visibility</p:attrName>
                                        </p:attrNameLst>
                                      </p:cBhvr>
                                      <p:to>
                                        <p:strVal val="visible"/>
                                      </p:to>
                                    </p:set>
                                    <p:anim calcmode="lin" valueType="num">
                                      <p:cBhvr>
                                        <p:cTn id="120" dur="300" fill="hold"/>
                                        <p:tgtEl>
                                          <p:spTgt spid="198"/>
                                        </p:tgtEl>
                                        <p:attrNameLst>
                                          <p:attrName>ppt_w</p:attrName>
                                        </p:attrNameLst>
                                      </p:cBhvr>
                                      <p:tavLst>
                                        <p:tav tm="0">
                                          <p:val>
                                            <p:fltVal val="0"/>
                                          </p:val>
                                        </p:tav>
                                        <p:tav tm="100000">
                                          <p:val>
                                            <p:strVal val="#ppt_w"/>
                                          </p:val>
                                        </p:tav>
                                      </p:tavLst>
                                    </p:anim>
                                    <p:anim calcmode="lin" valueType="num">
                                      <p:cBhvr>
                                        <p:cTn id="121" dur="300" fill="hold"/>
                                        <p:tgtEl>
                                          <p:spTgt spid="198"/>
                                        </p:tgtEl>
                                        <p:attrNameLst>
                                          <p:attrName>ppt_h</p:attrName>
                                        </p:attrNameLst>
                                      </p:cBhvr>
                                      <p:tavLst>
                                        <p:tav tm="0">
                                          <p:val>
                                            <p:fltVal val="0"/>
                                          </p:val>
                                        </p:tav>
                                        <p:tav tm="100000">
                                          <p:val>
                                            <p:strVal val="#ppt_h"/>
                                          </p:val>
                                        </p:tav>
                                      </p:tavLst>
                                    </p:anim>
                                    <p:animEffect transition="in" filter="fade">
                                      <p:cBhvr>
                                        <p:cTn id="122" dur="300"/>
                                        <p:tgtEl>
                                          <p:spTgt spid="198"/>
                                        </p:tgtEl>
                                      </p:cBhvr>
                                    </p:animEffect>
                                  </p:childTnLst>
                                </p:cTn>
                              </p:par>
                            </p:childTnLst>
                          </p:cTn>
                        </p:par>
                        <p:par>
                          <p:cTn id="123" fill="hold">
                            <p:stCondLst>
                              <p:cond delay="12000"/>
                            </p:stCondLst>
                            <p:childTnLst>
                              <p:par>
                                <p:cTn id="124" presetID="22" presetClass="entr" presetSubtype="4" fill="hold" grpId="0" nodeType="afterEffect">
                                  <p:stCondLst>
                                    <p:cond delay="0"/>
                                  </p:stCondLst>
                                  <p:childTnLst>
                                    <p:set>
                                      <p:cBhvr>
                                        <p:cTn id="125" dur="1" fill="hold">
                                          <p:stCondLst>
                                            <p:cond delay="0"/>
                                          </p:stCondLst>
                                        </p:cTn>
                                        <p:tgtEl>
                                          <p:spTgt spid="189"/>
                                        </p:tgtEl>
                                        <p:attrNameLst>
                                          <p:attrName>style.visibility</p:attrName>
                                        </p:attrNameLst>
                                      </p:cBhvr>
                                      <p:to>
                                        <p:strVal val="visible"/>
                                      </p:to>
                                    </p:set>
                                    <p:animEffect transition="in" filter="wipe(down)">
                                      <p:cBhvr>
                                        <p:cTn id="126" dur="500"/>
                                        <p:tgtEl>
                                          <p:spTgt spid="189"/>
                                        </p:tgtEl>
                                      </p:cBhvr>
                                    </p:animEffect>
                                  </p:childTnLst>
                                </p:cTn>
                              </p:par>
                            </p:childTnLst>
                          </p:cTn>
                        </p:par>
                        <p:par>
                          <p:cTn id="127" fill="hold">
                            <p:stCondLst>
                              <p:cond delay="12500"/>
                            </p:stCondLst>
                            <p:childTnLst>
                              <p:par>
                                <p:cTn id="128" presetID="53" presetClass="entr" presetSubtype="16" fill="hold" grpId="0" nodeType="afterEffect">
                                  <p:stCondLst>
                                    <p:cond delay="0"/>
                                  </p:stCondLst>
                                  <p:childTnLst>
                                    <p:set>
                                      <p:cBhvr>
                                        <p:cTn id="129" dur="1" fill="hold">
                                          <p:stCondLst>
                                            <p:cond delay="0"/>
                                          </p:stCondLst>
                                        </p:cTn>
                                        <p:tgtEl>
                                          <p:spTgt spid="204"/>
                                        </p:tgtEl>
                                        <p:attrNameLst>
                                          <p:attrName>style.visibility</p:attrName>
                                        </p:attrNameLst>
                                      </p:cBhvr>
                                      <p:to>
                                        <p:strVal val="visible"/>
                                      </p:to>
                                    </p:set>
                                    <p:anim calcmode="lin" valueType="num">
                                      <p:cBhvr>
                                        <p:cTn id="130" dur="300" fill="hold"/>
                                        <p:tgtEl>
                                          <p:spTgt spid="204"/>
                                        </p:tgtEl>
                                        <p:attrNameLst>
                                          <p:attrName>ppt_w</p:attrName>
                                        </p:attrNameLst>
                                      </p:cBhvr>
                                      <p:tavLst>
                                        <p:tav tm="0">
                                          <p:val>
                                            <p:fltVal val="0"/>
                                          </p:val>
                                        </p:tav>
                                        <p:tav tm="100000">
                                          <p:val>
                                            <p:strVal val="#ppt_w"/>
                                          </p:val>
                                        </p:tav>
                                      </p:tavLst>
                                    </p:anim>
                                    <p:anim calcmode="lin" valueType="num">
                                      <p:cBhvr>
                                        <p:cTn id="131" dur="300" fill="hold"/>
                                        <p:tgtEl>
                                          <p:spTgt spid="204"/>
                                        </p:tgtEl>
                                        <p:attrNameLst>
                                          <p:attrName>ppt_h</p:attrName>
                                        </p:attrNameLst>
                                      </p:cBhvr>
                                      <p:tavLst>
                                        <p:tav tm="0">
                                          <p:val>
                                            <p:fltVal val="0"/>
                                          </p:val>
                                        </p:tav>
                                        <p:tav tm="100000">
                                          <p:val>
                                            <p:strVal val="#ppt_h"/>
                                          </p:val>
                                        </p:tav>
                                      </p:tavLst>
                                    </p:anim>
                                    <p:animEffect transition="in" filter="fade">
                                      <p:cBhvr>
                                        <p:cTn id="132" dur="300"/>
                                        <p:tgtEl>
                                          <p:spTgt spid="204"/>
                                        </p:tgtEl>
                                      </p:cBhvr>
                                    </p:animEffect>
                                  </p:childTnLst>
                                </p:cTn>
                              </p:par>
                            </p:childTnLst>
                          </p:cTn>
                        </p:par>
                        <p:par>
                          <p:cTn id="133" fill="hold">
                            <p:stCondLst>
                              <p:cond delay="13000"/>
                            </p:stCondLst>
                            <p:childTnLst>
                              <p:par>
                                <p:cTn id="134" presetID="2" presetClass="entr" presetSubtype="8" fill="hold" grpId="0" nodeType="afterEffect">
                                  <p:stCondLst>
                                    <p:cond delay="0"/>
                                  </p:stCondLst>
                                  <p:childTnLst>
                                    <p:set>
                                      <p:cBhvr>
                                        <p:cTn id="135" dur="1" fill="hold">
                                          <p:stCondLst>
                                            <p:cond delay="0"/>
                                          </p:stCondLst>
                                        </p:cTn>
                                        <p:tgtEl>
                                          <p:spTgt spid="165"/>
                                        </p:tgtEl>
                                        <p:attrNameLst>
                                          <p:attrName>style.visibility</p:attrName>
                                        </p:attrNameLst>
                                      </p:cBhvr>
                                      <p:to>
                                        <p:strVal val="visible"/>
                                      </p:to>
                                    </p:set>
                                    <p:anim calcmode="lin" valueType="num">
                                      <p:cBhvr additive="base">
                                        <p:cTn id="136" dur="200" fill="hold"/>
                                        <p:tgtEl>
                                          <p:spTgt spid="165"/>
                                        </p:tgtEl>
                                        <p:attrNameLst>
                                          <p:attrName>ppt_x</p:attrName>
                                        </p:attrNameLst>
                                      </p:cBhvr>
                                      <p:tavLst>
                                        <p:tav tm="0">
                                          <p:val>
                                            <p:strVal val="0-#ppt_w/2"/>
                                          </p:val>
                                        </p:tav>
                                        <p:tav tm="100000">
                                          <p:val>
                                            <p:strVal val="#ppt_x"/>
                                          </p:val>
                                        </p:tav>
                                      </p:tavLst>
                                    </p:anim>
                                    <p:anim calcmode="lin" valueType="num">
                                      <p:cBhvr additive="base">
                                        <p:cTn id="137" dur="200" fill="hold"/>
                                        <p:tgtEl>
                                          <p:spTgt spid="165"/>
                                        </p:tgtEl>
                                        <p:attrNameLst>
                                          <p:attrName>ppt_y</p:attrName>
                                        </p:attrNameLst>
                                      </p:cBhvr>
                                      <p:tavLst>
                                        <p:tav tm="0">
                                          <p:val>
                                            <p:strVal val="#ppt_y"/>
                                          </p:val>
                                        </p:tav>
                                        <p:tav tm="100000">
                                          <p:val>
                                            <p:strVal val="#ppt_y"/>
                                          </p:val>
                                        </p:tav>
                                      </p:tavLst>
                                    </p:anim>
                                  </p:childTnLst>
                                </p:cTn>
                              </p:par>
                            </p:childTnLst>
                          </p:cTn>
                        </p:par>
                        <p:par>
                          <p:cTn id="138" fill="hold">
                            <p:stCondLst>
                              <p:cond delay="13500"/>
                            </p:stCondLst>
                            <p:childTnLst>
                              <p:par>
                                <p:cTn id="139" presetID="22" presetClass="entr" presetSubtype="4" fill="hold" grpId="0" nodeType="afterEffect">
                                  <p:stCondLst>
                                    <p:cond delay="0"/>
                                  </p:stCondLst>
                                  <p:childTnLst>
                                    <p:set>
                                      <p:cBhvr>
                                        <p:cTn id="140" dur="1" fill="hold">
                                          <p:stCondLst>
                                            <p:cond delay="0"/>
                                          </p:stCondLst>
                                        </p:cTn>
                                        <p:tgtEl>
                                          <p:spTgt spid="190"/>
                                        </p:tgtEl>
                                        <p:attrNameLst>
                                          <p:attrName>style.visibility</p:attrName>
                                        </p:attrNameLst>
                                      </p:cBhvr>
                                      <p:to>
                                        <p:strVal val="visible"/>
                                      </p:to>
                                    </p:set>
                                    <p:animEffect transition="in" filter="wipe(down)">
                                      <p:cBhvr>
                                        <p:cTn id="141" dur="300"/>
                                        <p:tgtEl>
                                          <p:spTgt spid="190"/>
                                        </p:tgtEl>
                                      </p:cBhvr>
                                    </p:animEffect>
                                  </p:childTnLst>
                                </p:cTn>
                              </p:par>
                            </p:childTnLst>
                          </p:cTn>
                        </p:par>
                        <p:par>
                          <p:cTn id="142" fill="hold">
                            <p:stCondLst>
                              <p:cond delay="14000"/>
                            </p:stCondLst>
                            <p:childTnLst>
                              <p:par>
                                <p:cTn id="143" presetID="53" presetClass="entr" presetSubtype="16" fill="hold" grpId="0" nodeType="afterEffect">
                                  <p:stCondLst>
                                    <p:cond delay="0"/>
                                  </p:stCondLst>
                                  <p:childTnLst>
                                    <p:set>
                                      <p:cBhvr>
                                        <p:cTn id="144" dur="1" fill="hold">
                                          <p:stCondLst>
                                            <p:cond delay="0"/>
                                          </p:stCondLst>
                                        </p:cTn>
                                        <p:tgtEl>
                                          <p:spTgt spid="200"/>
                                        </p:tgtEl>
                                        <p:attrNameLst>
                                          <p:attrName>style.visibility</p:attrName>
                                        </p:attrNameLst>
                                      </p:cBhvr>
                                      <p:to>
                                        <p:strVal val="visible"/>
                                      </p:to>
                                    </p:set>
                                    <p:anim calcmode="lin" valueType="num">
                                      <p:cBhvr>
                                        <p:cTn id="145" dur="300" fill="hold"/>
                                        <p:tgtEl>
                                          <p:spTgt spid="200"/>
                                        </p:tgtEl>
                                        <p:attrNameLst>
                                          <p:attrName>ppt_w</p:attrName>
                                        </p:attrNameLst>
                                      </p:cBhvr>
                                      <p:tavLst>
                                        <p:tav tm="0">
                                          <p:val>
                                            <p:fltVal val="0"/>
                                          </p:val>
                                        </p:tav>
                                        <p:tav tm="100000">
                                          <p:val>
                                            <p:strVal val="#ppt_w"/>
                                          </p:val>
                                        </p:tav>
                                      </p:tavLst>
                                    </p:anim>
                                    <p:anim calcmode="lin" valueType="num">
                                      <p:cBhvr>
                                        <p:cTn id="146" dur="300" fill="hold"/>
                                        <p:tgtEl>
                                          <p:spTgt spid="200"/>
                                        </p:tgtEl>
                                        <p:attrNameLst>
                                          <p:attrName>ppt_h</p:attrName>
                                        </p:attrNameLst>
                                      </p:cBhvr>
                                      <p:tavLst>
                                        <p:tav tm="0">
                                          <p:val>
                                            <p:fltVal val="0"/>
                                          </p:val>
                                        </p:tav>
                                        <p:tav tm="100000">
                                          <p:val>
                                            <p:strVal val="#ppt_h"/>
                                          </p:val>
                                        </p:tav>
                                      </p:tavLst>
                                    </p:anim>
                                    <p:animEffect transition="in" filter="fade">
                                      <p:cBhvr>
                                        <p:cTn id="147" dur="300"/>
                                        <p:tgtEl>
                                          <p:spTgt spid="200"/>
                                        </p:tgtEl>
                                      </p:cBhvr>
                                    </p:animEffect>
                                  </p:childTnLst>
                                </p:cTn>
                              </p:par>
                            </p:childTnLst>
                          </p:cTn>
                        </p:par>
                        <p:par>
                          <p:cTn id="148" fill="hold">
                            <p:stCondLst>
                              <p:cond delay="14500"/>
                            </p:stCondLst>
                            <p:childTnLst>
                              <p:par>
                                <p:cTn id="149" presetID="22" presetClass="entr" presetSubtype="4" fill="hold" grpId="0" nodeType="afterEffect">
                                  <p:stCondLst>
                                    <p:cond delay="0"/>
                                  </p:stCondLst>
                                  <p:childTnLst>
                                    <p:set>
                                      <p:cBhvr>
                                        <p:cTn id="150" dur="1" fill="hold">
                                          <p:stCondLst>
                                            <p:cond delay="0"/>
                                          </p:stCondLst>
                                        </p:cTn>
                                        <p:tgtEl>
                                          <p:spTgt spid="191"/>
                                        </p:tgtEl>
                                        <p:attrNameLst>
                                          <p:attrName>style.visibility</p:attrName>
                                        </p:attrNameLst>
                                      </p:cBhvr>
                                      <p:to>
                                        <p:strVal val="visible"/>
                                      </p:to>
                                    </p:set>
                                    <p:animEffect transition="in" filter="wipe(down)">
                                      <p:cBhvr>
                                        <p:cTn id="151" dur="500"/>
                                        <p:tgtEl>
                                          <p:spTgt spid="191"/>
                                        </p:tgtEl>
                                      </p:cBhvr>
                                    </p:animEffect>
                                  </p:childTnLst>
                                </p:cTn>
                              </p:par>
                            </p:childTnLst>
                          </p:cTn>
                        </p:par>
                        <p:par>
                          <p:cTn id="152" fill="hold">
                            <p:stCondLst>
                              <p:cond delay="15000"/>
                            </p:stCondLst>
                            <p:childTnLst>
                              <p:par>
                                <p:cTn id="153" presetID="53" presetClass="entr" presetSubtype="16" fill="hold" grpId="0" nodeType="afterEffect">
                                  <p:stCondLst>
                                    <p:cond delay="0"/>
                                  </p:stCondLst>
                                  <p:childTnLst>
                                    <p:set>
                                      <p:cBhvr>
                                        <p:cTn id="154" dur="1" fill="hold">
                                          <p:stCondLst>
                                            <p:cond delay="0"/>
                                          </p:stCondLst>
                                        </p:cTn>
                                        <p:tgtEl>
                                          <p:spTgt spid="205"/>
                                        </p:tgtEl>
                                        <p:attrNameLst>
                                          <p:attrName>style.visibility</p:attrName>
                                        </p:attrNameLst>
                                      </p:cBhvr>
                                      <p:to>
                                        <p:strVal val="visible"/>
                                      </p:to>
                                    </p:set>
                                    <p:anim calcmode="lin" valueType="num">
                                      <p:cBhvr>
                                        <p:cTn id="155" dur="300" fill="hold"/>
                                        <p:tgtEl>
                                          <p:spTgt spid="205"/>
                                        </p:tgtEl>
                                        <p:attrNameLst>
                                          <p:attrName>ppt_w</p:attrName>
                                        </p:attrNameLst>
                                      </p:cBhvr>
                                      <p:tavLst>
                                        <p:tav tm="0">
                                          <p:val>
                                            <p:fltVal val="0"/>
                                          </p:val>
                                        </p:tav>
                                        <p:tav tm="100000">
                                          <p:val>
                                            <p:strVal val="#ppt_w"/>
                                          </p:val>
                                        </p:tav>
                                      </p:tavLst>
                                    </p:anim>
                                    <p:anim calcmode="lin" valueType="num">
                                      <p:cBhvr>
                                        <p:cTn id="156" dur="300" fill="hold"/>
                                        <p:tgtEl>
                                          <p:spTgt spid="205"/>
                                        </p:tgtEl>
                                        <p:attrNameLst>
                                          <p:attrName>ppt_h</p:attrName>
                                        </p:attrNameLst>
                                      </p:cBhvr>
                                      <p:tavLst>
                                        <p:tav tm="0">
                                          <p:val>
                                            <p:fltVal val="0"/>
                                          </p:val>
                                        </p:tav>
                                        <p:tav tm="100000">
                                          <p:val>
                                            <p:strVal val="#ppt_h"/>
                                          </p:val>
                                        </p:tav>
                                      </p:tavLst>
                                    </p:anim>
                                    <p:animEffect transition="in" filter="fade">
                                      <p:cBhvr>
                                        <p:cTn id="157" dur="300"/>
                                        <p:tgtEl>
                                          <p:spTgt spid="205"/>
                                        </p:tgtEl>
                                      </p:cBhvr>
                                    </p:animEffect>
                                  </p:childTnLst>
                                </p:cTn>
                              </p:par>
                            </p:childTnLst>
                          </p:cTn>
                        </p:par>
                        <p:par>
                          <p:cTn id="158" fill="hold">
                            <p:stCondLst>
                              <p:cond delay="15500"/>
                            </p:stCondLst>
                            <p:childTnLst>
                              <p:par>
                                <p:cTn id="159" presetID="2" presetClass="entr" presetSubtype="2" fill="hold" grpId="0" nodeType="afterEffect">
                                  <p:stCondLst>
                                    <p:cond delay="0"/>
                                  </p:stCondLst>
                                  <p:childTnLst>
                                    <p:set>
                                      <p:cBhvr>
                                        <p:cTn id="160" dur="1" fill="hold">
                                          <p:stCondLst>
                                            <p:cond delay="0"/>
                                          </p:stCondLst>
                                        </p:cTn>
                                        <p:tgtEl>
                                          <p:spTgt spid="193"/>
                                        </p:tgtEl>
                                        <p:attrNameLst>
                                          <p:attrName>style.visibility</p:attrName>
                                        </p:attrNameLst>
                                      </p:cBhvr>
                                      <p:to>
                                        <p:strVal val="visible"/>
                                      </p:to>
                                    </p:set>
                                    <p:anim calcmode="lin" valueType="num">
                                      <p:cBhvr additive="base">
                                        <p:cTn id="161" dur="300" fill="hold"/>
                                        <p:tgtEl>
                                          <p:spTgt spid="193"/>
                                        </p:tgtEl>
                                        <p:attrNameLst>
                                          <p:attrName>ppt_x</p:attrName>
                                        </p:attrNameLst>
                                      </p:cBhvr>
                                      <p:tavLst>
                                        <p:tav tm="0">
                                          <p:val>
                                            <p:strVal val="1+#ppt_w/2"/>
                                          </p:val>
                                        </p:tav>
                                        <p:tav tm="100000">
                                          <p:val>
                                            <p:strVal val="#ppt_x"/>
                                          </p:val>
                                        </p:tav>
                                      </p:tavLst>
                                    </p:anim>
                                    <p:anim calcmode="lin" valueType="num">
                                      <p:cBhvr additive="base">
                                        <p:cTn id="162" dur="300" fill="hold"/>
                                        <p:tgtEl>
                                          <p:spTgt spid="193"/>
                                        </p:tgtEl>
                                        <p:attrNameLst>
                                          <p:attrName>ppt_y</p:attrName>
                                        </p:attrNameLst>
                                      </p:cBhvr>
                                      <p:tavLst>
                                        <p:tav tm="0">
                                          <p:val>
                                            <p:strVal val="#ppt_y"/>
                                          </p:val>
                                        </p:tav>
                                        <p:tav tm="100000">
                                          <p:val>
                                            <p:strVal val="#ppt_y"/>
                                          </p:val>
                                        </p:tav>
                                      </p:tavLst>
                                    </p:anim>
                                  </p:childTnLst>
                                </p:cTn>
                              </p:par>
                            </p:childTnLst>
                          </p:cTn>
                        </p:par>
                        <p:par>
                          <p:cTn id="163" fill="hold">
                            <p:stCondLst>
                              <p:cond delay="16000"/>
                            </p:stCondLst>
                            <p:childTnLst>
                              <p:par>
                                <p:cTn id="164" presetID="2" presetClass="entr" presetSubtype="2" fill="hold" grpId="0" nodeType="afterEffect">
                                  <p:stCondLst>
                                    <p:cond delay="0"/>
                                  </p:stCondLst>
                                  <p:childTnLst>
                                    <p:set>
                                      <p:cBhvr>
                                        <p:cTn id="165" dur="1" fill="hold">
                                          <p:stCondLst>
                                            <p:cond delay="0"/>
                                          </p:stCondLst>
                                        </p:cTn>
                                        <p:tgtEl>
                                          <p:spTgt spid="192"/>
                                        </p:tgtEl>
                                        <p:attrNameLst>
                                          <p:attrName>style.visibility</p:attrName>
                                        </p:attrNameLst>
                                      </p:cBhvr>
                                      <p:to>
                                        <p:strVal val="visible"/>
                                      </p:to>
                                    </p:set>
                                    <p:anim calcmode="lin" valueType="num">
                                      <p:cBhvr additive="base">
                                        <p:cTn id="166" dur="300" fill="hold"/>
                                        <p:tgtEl>
                                          <p:spTgt spid="192"/>
                                        </p:tgtEl>
                                        <p:attrNameLst>
                                          <p:attrName>ppt_x</p:attrName>
                                        </p:attrNameLst>
                                      </p:cBhvr>
                                      <p:tavLst>
                                        <p:tav tm="0">
                                          <p:val>
                                            <p:strVal val="1+#ppt_w/2"/>
                                          </p:val>
                                        </p:tav>
                                        <p:tav tm="100000">
                                          <p:val>
                                            <p:strVal val="#ppt_x"/>
                                          </p:val>
                                        </p:tav>
                                      </p:tavLst>
                                    </p:anim>
                                    <p:anim calcmode="lin" valueType="num">
                                      <p:cBhvr additive="base">
                                        <p:cTn id="167" dur="300" fill="hold"/>
                                        <p:tgtEl>
                                          <p:spTgt spid="192"/>
                                        </p:tgtEl>
                                        <p:attrNameLst>
                                          <p:attrName>ppt_y</p:attrName>
                                        </p:attrNameLst>
                                      </p:cBhvr>
                                      <p:tavLst>
                                        <p:tav tm="0">
                                          <p:val>
                                            <p:strVal val="#ppt_y"/>
                                          </p:val>
                                        </p:tav>
                                        <p:tav tm="100000">
                                          <p:val>
                                            <p:strVal val="#ppt_y"/>
                                          </p:val>
                                        </p:tav>
                                      </p:tavLst>
                                    </p:anim>
                                  </p:childTnLst>
                                </p:cTn>
                              </p:par>
                            </p:childTnLst>
                          </p:cTn>
                        </p:par>
                        <p:par>
                          <p:cTn id="168" fill="hold">
                            <p:stCondLst>
                              <p:cond delay="16500"/>
                            </p:stCondLst>
                            <p:childTnLst>
                              <p:par>
                                <p:cTn id="169" presetID="22" presetClass="entr" presetSubtype="8" fill="hold" grpId="0" nodeType="afterEffect">
                                  <p:stCondLst>
                                    <p:cond delay="0"/>
                                  </p:stCondLst>
                                  <p:childTnLst>
                                    <p:set>
                                      <p:cBhvr>
                                        <p:cTn id="170" dur="1" fill="hold">
                                          <p:stCondLst>
                                            <p:cond delay="0"/>
                                          </p:stCondLst>
                                        </p:cTn>
                                        <p:tgtEl>
                                          <p:spTgt spid="195"/>
                                        </p:tgtEl>
                                        <p:attrNameLst>
                                          <p:attrName>style.visibility</p:attrName>
                                        </p:attrNameLst>
                                      </p:cBhvr>
                                      <p:to>
                                        <p:strVal val="visible"/>
                                      </p:to>
                                    </p:set>
                                    <p:animEffect transition="in" filter="wipe(left)">
                                      <p:cBhvr>
                                        <p:cTn id="171" dur="500"/>
                                        <p:tgtEl>
                                          <p:spTgt spid="195"/>
                                        </p:tgtEl>
                                      </p:cBhvr>
                                    </p:animEffect>
                                  </p:childTnLst>
                                </p:cTn>
                              </p:par>
                            </p:childTnLst>
                          </p:cTn>
                        </p:par>
                        <p:par>
                          <p:cTn id="172" fill="hold">
                            <p:stCondLst>
                              <p:cond delay="17000"/>
                            </p:stCondLst>
                            <p:childTnLst>
                              <p:par>
                                <p:cTn id="173" presetID="22" presetClass="entr" presetSubtype="8" fill="hold" grpId="0" nodeType="afterEffect">
                                  <p:stCondLst>
                                    <p:cond delay="0"/>
                                  </p:stCondLst>
                                  <p:childTnLst>
                                    <p:set>
                                      <p:cBhvr>
                                        <p:cTn id="174" dur="1" fill="hold">
                                          <p:stCondLst>
                                            <p:cond delay="0"/>
                                          </p:stCondLst>
                                        </p:cTn>
                                        <p:tgtEl>
                                          <p:spTgt spid="194"/>
                                        </p:tgtEl>
                                        <p:attrNameLst>
                                          <p:attrName>style.visibility</p:attrName>
                                        </p:attrNameLst>
                                      </p:cBhvr>
                                      <p:to>
                                        <p:strVal val="visible"/>
                                      </p:to>
                                    </p:set>
                                    <p:animEffect transition="in" filter="wipe(left)">
                                      <p:cBhvr>
                                        <p:cTn id="175" dur="500"/>
                                        <p:tgtEl>
                                          <p:spTgt spid="194"/>
                                        </p:tgtEl>
                                      </p:cBhvr>
                                    </p:animEffect>
                                  </p:childTnLst>
                                </p:cTn>
                              </p:par>
                            </p:childTnLst>
                          </p:cTn>
                        </p:par>
                        <p:par>
                          <p:cTn id="176" fill="hold">
                            <p:stCondLst>
                              <p:cond delay="17500"/>
                            </p:stCondLst>
                            <p:childTnLst>
                              <p:par>
                                <p:cTn id="177" presetID="22" presetClass="entr" presetSubtype="8" fill="hold" grpId="0" nodeType="afterEffect">
                                  <p:stCondLst>
                                    <p:cond delay="0"/>
                                  </p:stCondLst>
                                  <p:childTnLst>
                                    <p:set>
                                      <p:cBhvr>
                                        <p:cTn id="178" dur="1" fill="hold">
                                          <p:stCondLst>
                                            <p:cond delay="0"/>
                                          </p:stCondLst>
                                        </p:cTn>
                                        <p:tgtEl>
                                          <p:spTgt spid="196"/>
                                        </p:tgtEl>
                                        <p:attrNameLst>
                                          <p:attrName>style.visibility</p:attrName>
                                        </p:attrNameLst>
                                      </p:cBhvr>
                                      <p:to>
                                        <p:strVal val="visible"/>
                                      </p:to>
                                    </p:set>
                                    <p:animEffect transition="in" filter="wipe(left)">
                                      <p:cBhvr>
                                        <p:cTn id="179" dur="500"/>
                                        <p:tgtEl>
                                          <p:spTgt spid="196"/>
                                        </p:tgtEl>
                                      </p:cBhvr>
                                    </p:animEffect>
                                  </p:childTnLst>
                                </p:cTn>
                              </p:par>
                            </p:childTnLst>
                          </p:cTn>
                        </p:par>
                        <p:par>
                          <p:cTn id="180" fill="hold">
                            <p:stCondLst>
                              <p:cond delay="18000"/>
                            </p:stCondLst>
                            <p:childTnLst>
                              <p:par>
                                <p:cTn id="181" presetID="22" presetClass="entr" presetSubtype="4" fill="hold" grpId="0" nodeType="afterEffect">
                                  <p:stCondLst>
                                    <p:cond delay="0"/>
                                  </p:stCondLst>
                                  <p:childTnLst>
                                    <p:set>
                                      <p:cBhvr>
                                        <p:cTn id="182" dur="1" fill="hold">
                                          <p:stCondLst>
                                            <p:cond delay="0"/>
                                          </p:stCondLst>
                                        </p:cTn>
                                        <p:tgtEl>
                                          <p:spTgt spid="206"/>
                                        </p:tgtEl>
                                        <p:attrNameLst>
                                          <p:attrName>style.visibility</p:attrName>
                                        </p:attrNameLst>
                                      </p:cBhvr>
                                      <p:to>
                                        <p:strVal val="visible"/>
                                      </p:to>
                                    </p:set>
                                    <p:animEffect transition="in" filter="wipe(down)">
                                      <p:cBhvr>
                                        <p:cTn id="183" dur="500"/>
                                        <p:tgtEl>
                                          <p:spTgt spid="206"/>
                                        </p:tgtEl>
                                      </p:cBhvr>
                                    </p:animEffect>
                                  </p:childTnLst>
                                </p:cTn>
                              </p:par>
                            </p:childTnLst>
                          </p:cTn>
                        </p:par>
                        <p:par>
                          <p:cTn id="184" fill="hold">
                            <p:stCondLst>
                              <p:cond delay="18500"/>
                            </p:stCondLst>
                            <p:childTnLst>
                              <p:par>
                                <p:cTn id="185" presetID="22" presetClass="entr" presetSubtype="8" fill="hold" grpId="0" nodeType="afterEffect">
                                  <p:stCondLst>
                                    <p:cond delay="0"/>
                                  </p:stCondLst>
                                  <p:childTnLst>
                                    <p:set>
                                      <p:cBhvr>
                                        <p:cTn id="186" dur="1" fill="hold">
                                          <p:stCondLst>
                                            <p:cond delay="0"/>
                                          </p:stCondLst>
                                        </p:cTn>
                                        <p:tgtEl>
                                          <p:spTgt spid="197"/>
                                        </p:tgtEl>
                                        <p:attrNameLst>
                                          <p:attrName>style.visibility</p:attrName>
                                        </p:attrNameLst>
                                      </p:cBhvr>
                                      <p:to>
                                        <p:strVal val="visible"/>
                                      </p:to>
                                    </p:set>
                                    <p:animEffect transition="in" filter="wipe(left)">
                                      <p:cBhvr>
                                        <p:cTn id="187" dur="500"/>
                                        <p:tgtEl>
                                          <p:spTgt spid="197"/>
                                        </p:tgtEl>
                                      </p:cBhvr>
                                    </p:animEffect>
                                  </p:childTnLst>
                                </p:cTn>
                              </p:par>
                            </p:childTnLst>
                          </p:cTn>
                        </p:par>
                        <p:par>
                          <p:cTn id="188" fill="hold">
                            <p:stCondLst>
                              <p:cond delay="19000"/>
                            </p:stCondLst>
                            <p:childTnLst>
                              <p:par>
                                <p:cTn id="189" presetID="22" presetClass="entr" presetSubtype="4" fill="hold" grpId="0" nodeType="afterEffect">
                                  <p:stCondLst>
                                    <p:cond delay="0"/>
                                  </p:stCondLst>
                                  <p:childTnLst>
                                    <p:set>
                                      <p:cBhvr>
                                        <p:cTn id="190" dur="1" fill="hold">
                                          <p:stCondLst>
                                            <p:cond delay="0"/>
                                          </p:stCondLst>
                                        </p:cTn>
                                        <p:tgtEl>
                                          <p:spTgt spid="207"/>
                                        </p:tgtEl>
                                        <p:attrNameLst>
                                          <p:attrName>style.visibility</p:attrName>
                                        </p:attrNameLst>
                                      </p:cBhvr>
                                      <p:to>
                                        <p:strVal val="visible"/>
                                      </p:to>
                                    </p:set>
                                    <p:animEffect transition="in" filter="wipe(down)">
                                      <p:cBhvr>
                                        <p:cTn id="191" dur="500"/>
                                        <p:tgtEl>
                                          <p:spTgt spid="207"/>
                                        </p:tgtEl>
                                      </p:cBhvr>
                                    </p:animEffect>
                                  </p:childTnLst>
                                </p:cTn>
                              </p:par>
                            </p:childTnLst>
                          </p:cTn>
                        </p:par>
                        <p:par>
                          <p:cTn id="192" fill="hold">
                            <p:stCondLst>
                              <p:cond delay="19500"/>
                            </p:stCondLst>
                            <p:childTnLst>
                              <p:par>
                                <p:cTn id="193" presetID="10" presetClass="entr" presetSubtype="0" fill="hold" grpId="0" nodeType="afterEffect">
                                  <p:stCondLst>
                                    <p:cond delay="0"/>
                                  </p:stCondLst>
                                  <p:childTnLst>
                                    <p:set>
                                      <p:cBhvr>
                                        <p:cTn id="194" dur="1" fill="hold">
                                          <p:stCondLst>
                                            <p:cond delay="0"/>
                                          </p:stCondLst>
                                        </p:cTn>
                                        <p:tgtEl>
                                          <p:spTgt spid="209"/>
                                        </p:tgtEl>
                                        <p:attrNameLst>
                                          <p:attrName>style.visibility</p:attrName>
                                        </p:attrNameLst>
                                      </p:cBhvr>
                                      <p:to>
                                        <p:strVal val="visible"/>
                                      </p:to>
                                    </p:set>
                                    <p:animEffect transition="in" filter="fade">
                                      <p:cBhvr>
                                        <p:cTn id="195"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2" grpId="0"/>
      <p:bldP spid="163" grpId="0"/>
      <p:bldP spid="164" grpId="0"/>
      <p:bldP spid="165" grpId="0"/>
      <p:bldP spid="166" grpId="0"/>
      <p:bldP spid="167" grpId="0"/>
      <p:bldP spid="168" grpId="0"/>
      <p:bldP spid="169" grpId="0"/>
      <p:bldP spid="170" grpId="0"/>
      <p:bldP spid="171" grpId="0"/>
      <p:bldP spid="182" grpId="0"/>
      <p:bldP spid="183" grpId="0"/>
      <p:bldP spid="184" grpId="0" animBg="1"/>
      <p:bldP spid="185" grpId="0" animBg="1"/>
      <p:bldP spid="186" grpId="0" animBg="1"/>
      <p:bldP spid="187" grpId="0" animBg="1"/>
      <p:bldP spid="188" grpId="0" animBg="1"/>
      <p:bldP spid="189" grpId="0" animBg="1"/>
      <p:bldP spid="190" grpId="0" animBg="1"/>
      <p:bldP spid="191" grpId="0" animBg="1"/>
      <p:bldP spid="192" grpId="0"/>
      <p:bldP spid="193" grpId="0"/>
      <p:bldP spid="194" grpId="0"/>
      <p:bldP spid="195" grpId="0"/>
      <p:bldP spid="196" grpId="0"/>
      <p:bldP spid="197" grpId="0"/>
      <p:bldP spid="198" grpId="0"/>
      <p:bldP spid="199" grpId="0"/>
      <p:bldP spid="200" grpId="0"/>
      <p:bldP spid="201" grpId="0"/>
      <p:bldP spid="202" grpId="0"/>
      <p:bldP spid="203" grpId="0"/>
      <p:bldP spid="204" grpId="0"/>
      <p:bldP spid="205" grpId="0"/>
      <p:bldP spid="206" grpId="0" animBg="1"/>
      <p:bldP spid="207" grpId="0" animBg="1"/>
      <p:bldP spid="208" grpId="0"/>
      <p:bldP spid="20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0" y="2483008"/>
            <a:ext cx="13681075" cy="1449810"/>
          </a:xfrm>
          <a:prstGeom prst="rect">
            <a:avLst/>
          </a:prstGeom>
          <a:solidFill>
            <a:schemeClr val="bg1">
              <a:alpha val="84000"/>
            </a:schemeClr>
          </a:solidFill>
          <a:ln>
            <a:noFill/>
          </a:ln>
          <a:effectLst>
            <a:outerShdw blurRad="1397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32"/>
          <p:cNvSpPr txBox="1"/>
          <p:nvPr/>
        </p:nvSpPr>
        <p:spPr>
          <a:xfrm>
            <a:off x="6696875" y="3070628"/>
            <a:ext cx="3672054" cy="646331"/>
          </a:xfrm>
          <a:prstGeom prst="rect">
            <a:avLst/>
          </a:prstGeom>
          <a:noFill/>
        </p:spPr>
        <p:txBody>
          <a:bodyPr wrap="square" rtlCol="0">
            <a:spAutoFit/>
          </a:bodyPr>
          <a:lstStyle/>
          <a:p>
            <a:r>
              <a:rPr lang="zh-CN" altLang="en-US" sz="3600" dirty="0">
                <a:solidFill>
                  <a:schemeClr val="accent1"/>
                </a:solidFill>
                <a:latin typeface="+mj-ea"/>
                <a:ea typeface="+mj-ea"/>
              </a:rPr>
              <a:t>工作不足及提高</a:t>
            </a:r>
            <a:endParaRPr lang="zh-CN" altLang="en-US" sz="3600" dirty="0">
              <a:solidFill>
                <a:schemeClr val="accent1"/>
              </a:solidFill>
              <a:latin typeface="+mj-ea"/>
              <a:ea typeface="+mj-ea"/>
            </a:endParaRPr>
          </a:p>
        </p:txBody>
      </p:sp>
      <p:sp>
        <p:nvSpPr>
          <p:cNvPr id="34" name="TextBox 33"/>
          <p:cNvSpPr txBox="1"/>
          <p:nvPr/>
        </p:nvSpPr>
        <p:spPr>
          <a:xfrm>
            <a:off x="6595487" y="4185113"/>
            <a:ext cx="1537897" cy="369332"/>
          </a:xfrm>
          <a:prstGeom prst="rect">
            <a:avLst/>
          </a:prstGeom>
          <a:noFill/>
        </p:spPr>
        <p:txBody>
          <a:bodyPr wrap="square" rtlCol="0">
            <a:spAutoFit/>
          </a:bodyPr>
          <a:lstStyle/>
          <a:p>
            <a:r>
              <a:rPr lang="zh-CN" altLang="en-US" sz="1800" dirty="0">
                <a:solidFill>
                  <a:schemeClr val="accent1"/>
                </a:solidFill>
                <a:latin typeface="微软雅黑" panose="020B0503020204020204" pitchFamily="34" charset="-122"/>
                <a:ea typeface="微软雅黑" panose="020B0503020204020204" pitchFamily="34" charset="-122"/>
              </a:rPr>
              <a:t>√</a:t>
            </a:r>
            <a:r>
              <a:rPr lang="zh-CN" altLang="en-US" sz="1800" dirty="0">
                <a:solidFill>
                  <a:srgbClr val="D00000"/>
                </a:solidFill>
                <a:latin typeface="微软雅黑" panose="020B0503020204020204" pitchFamily="34" charset="-122"/>
                <a:ea typeface="微软雅黑" panose="020B0503020204020204" pitchFamily="34" charset="-122"/>
              </a:rPr>
              <a:t> </a:t>
            </a:r>
            <a:r>
              <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rPr>
              <a:t>努力方向</a:t>
            </a:r>
            <a:endPar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6" name="TextBox 35"/>
          <p:cNvSpPr txBox="1"/>
          <p:nvPr/>
        </p:nvSpPr>
        <p:spPr>
          <a:xfrm>
            <a:off x="8208866" y="4185113"/>
            <a:ext cx="1474091" cy="369332"/>
          </a:xfrm>
          <a:prstGeom prst="rect">
            <a:avLst/>
          </a:prstGeom>
          <a:noFill/>
        </p:spPr>
        <p:txBody>
          <a:bodyPr wrap="square" rtlCol="0">
            <a:spAutoFit/>
          </a:bodyPr>
          <a:lstStyle/>
          <a:p>
            <a:r>
              <a:rPr lang="zh-CN" altLang="en-US" sz="1800" dirty="0">
                <a:solidFill>
                  <a:schemeClr val="accent1"/>
                </a:solidFill>
                <a:latin typeface="微软雅黑" panose="020B0503020204020204" pitchFamily="34" charset="-122"/>
                <a:ea typeface="微软雅黑" panose="020B0503020204020204" pitchFamily="34" charset="-122"/>
              </a:rPr>
              <a:t>√</a:t>
            </a:r>
            <a:r>
              <a:rPr lang="zh-CN" altLang="en-US" sz="1800" dirty="0">
                <a:solidFill>
                  <a:srgbClr val="D00000"/>
                </a:solidFill>
                <a:latin typeface="微软雅黑" panose="020B0503020204020204" pitchFamily="34" charset="-122"/>
                <a:ea typeface="微软雅黑" panose="020B0503020204020204" pitchFamily="34" charset="-122"/>
              </a:rPr>
              <a:t> </a:t>
            </a:r>
            <a:r>
              <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rPr>
              <a:t>工作效率</a:t>
            </a:r>
            <a:endPar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7" name="TextBox 36"/>
          <p:cNvSpPr txBox="1"/>
          <p:nvPr/>
        </p:nvSpPr>
        <p:spPr>
          <a:xfrm>
            <a:off x="6595487" y="4804158"/>
            <a:ext cx="1537897" cy="369332"/>
          </a:xfrm>
          <a:prstGeom prst="rect">
            <a:avLst/>
          </a:prstGeom>
          <a:noFill/>
        </p:spPr>
        <p:txBody>
          <a:bodyPr wrap="square" rtlCol="0">
            <a:spAutoFit/>
          </a:bodyPr>
          <a:lstStyle/>
          <a:p>
            <a:r>
              <a:rPr lang="zh-CN" altLang="en-US" sz="1800" dirty="0">
                <a:solidFill>
                  <a:schemeClr val="accent1"/>
                </a:solidFill>
                <a:latin typeface="微软雅黑" panose="020B0503020204020204" pitchFamily="34" charset="-122"/>
                <a:ea typeface="微软雅黑" panose="020B0503020204020204" pitchFamily="34" charset="-122"/>
              </a:rPr>
              <a:t>√</a:t>
            </a:r>
            <a:r>
              <a:rPr lang="zh-CN" altLang="en-US" sz="1800" dirty="0">
                <a:solidFill>
                  <a:srgbClr val="D00000"/>
                </a:solidFill>
                <a:latin typeface="微软雅黑" panose="020B0503020204020204" pitchFamily="34" charset="-122"/>
                <a:ea typeface="微软雅黑" panose="020B0503020204020204" pitchFamily="34" charset="-122"/>
              </a:rPr>
              <a:t> </a:t>
            </a:r>
            <a:r>
              <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rPr>
              <a:t>团队提高</a:t>
            </a:r>
            <a:endPar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1" name="TextBox 40"/>
          <p:cNvSpPr txBox="1"/>
          <p:nvPr/>
        </p:nvSpPr>
        <p:spPr>
          <a:xfrm>
            <a:off x="8208866" y="4804158"/>
            <a:ext cx="1474091" cy="369332"/>
          </a:xfrm>
          <a:prstGeom prst="rect">
            <a:avLst/>
          </a:prstGeom>
          <a:noFill/>
        </p:spPr>
        <p:txBody>
          <a:bodyPr wrap="square" rtlCol="0">
            <a:spAutoFit/>
          </a:bodyPr>
          <a:lstStyle/>
          <a:p>
            <a:r>
              <a:rPr lang="zh-CN" altLang="en-US" sz="1800" dirty="0">
                <a:solidFill>
                  <a:schemeClr val="accent1"/>
                </a:solidFill>
                <a:latin typeface="微软雅黑" panose="020B0503020204020204" pitchFamily="34" charset="-122"/>
                <a:ea typeface="微软雅黑" panose="020B0503020204020204" pitchFamily="34" charset="-122"/>
              </a:rPr>
              <a:t>√ </a:t>
            </a:r>
            <a:r>
              <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rPr>
              <a:t>扩展</a:t>
            </a:r>
            <a:r>
              <a:rPr lang="zh-CN" altLang="en-US" sz="1800" dirty="0" smtClean="0">
                <a:solidFill>
                  <a:schemeClr val="tx1">
                    <a:lumMod val="65000"/>
                    <a:lumOff val="35000"/>
                  </a:schemeClr>
                </a:solidFill>
                <a:latin typeface="微软雅黑" panose="020B0503020204020204" pitchFamily="34" charset="-122"/>
                <a:ea typeface="微软雅黑" panose="020B0503020204020204" pitchFamily="34" charset="-122"/>
              </a:rPr>
              <a:t>销售</a:t>
            </a:r>
            <a:endPar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44" name="组合 43"/>
          <p:cNvGrpSpPr/>
          <p:nvPr/>
        </p:nvGrpSpPr>
        <p:grpSpPr>
          <a:xfrm>
            <a:off x="2619883" y="6162623"/>
            <a:ext cx="439118" cy="439276"/>
            <a:chOff x="1463339" y="1072758"/>
            <a:chExt cx="1546058" cy="1546058"/>
          </a:xfrm>
          <a:effectLst>
            <a:outerShdw blurRad="330200" dist="215900" dir="6900000" sx="71000" sy="71000" algn="t" rotWithShape="0">
              <a:prstClr val="black">
                <a:alpha val="54000"/>
              </a:prstClr>
            </a:outerShdw>
          </a:effectLst>
        </p:grpSpPr>
        <p:sp>
          <p:nvSpPr>
            <p:cNvPr id="45" name="同心圆 44"/>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椭圆 45"/>
            <p:cNvSpPr/>
            <p:nvPr/>
          </p:nvSpPr>
          <p:spPr>
            <a:xfrm>
              <a:off x="1484232" y="1093651"/>
              <a:ext cx="1504274"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7" name="矩形 46"/>
          <p:cNvSpPr/>
          <p:nvPr/>
        </p:nvSpPr>
        <p:spPr>
          <a:xfrm>
            <a:off x="-2428" y="7417195"/>
            <a:ext cx="13681075" cy="5044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8" name="组合 47"/>
          <p:cNvGrpSpPr/>
          <p:nvPr/>
        </p:nvGrpSpPr>
        <p:grpSpPr>
          <a:xfrm>
            <a:off x="4109952" y="1980831"/>
            <a:ext cx="2204282" cy="2204282"/>
            <a:chOff x="4508674" y="2118116"/>
            <a:chExt cx="2204282" cy="2204282"/>
          </a:xfrm>
        </p:grpSpPr>
        <p:grpSp>
          <p:nvGrpSpPr>
            <p:cNvPr id="49" name="组合 48"/>
            <p:cNvGrpSpPr/>
            <p:nvPr/>
          </p:nvGrpSpPr>
          <p:grpSpPr>
            <a:xfrm>
              <a:off x="4508674" y="2118116"/>
              <a:ext cx="2204282" cy="2204282"/>
              <a:chOff x="1517331" y="1125257"/>
              <a:chExt cx="2204282" cy="2204282"/>
            </a:xfrm>
          </p:grpSpPr>
          <p:sp>
            <p:nvSpPr>
              <p:cNvPr id="63" name="椭圆 62"/>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1719372" y="1327298"/>
                <a:ext cx="1800200" cy="1800200"/>
              </a:xfrm>
              <a:prstGeom prst="ellipse">
                <a:avLst/>
              </a:prstGeom>
              <a:gradFill>
                <a:gsLst>
                  <a:gs pos="0">
                    <a:schemeClr val="accent1"/>
                  </a:gs>
                  <a:gs pos="49600">
                    <a:srgbClr val="7EB18D"/>
                  </a:gs>
                  <a:gs pos="100000">
                    <a:srgbClr val="FFB329"/>
                  </a:gs>
                </a:gsLst>
                <a:lin ang="7530000" scaled="0"/>
              </a:gradFill>
              <a:ln w="7938" cap="flat">
                <a:noFill/>
                <a:prstDash val="solid"/>
                <a:miter lim="800000"/>
              </a:ln>
              <a:effectLst/>
            </p:spPr>
            <p:txBody>
              <a:bodyPr vert="horz" wrap="square" lIns="91440" tIns="45720" rIns="91440" bIns="45720" numCol="1" anchor="t" anchorCtr="0" compatLnSpc="1"/>
              <a:lstStyle/>
              <a:p>
                <a:endParaRPr lang="zh-CN" altLang="en-US">
                  <a:solidFill>
                    <a:schemeClr val="tx1"/>
                  </a:solidFill>
                </a:endParaRPr>
              </a:p>
            </p:txBody>
          </p:sp>
        </p:grpSp>
        <p:sp>
          <p:nvSpPr>
            <p:cNvPr id="50" name="TextBox 49"/>
            <p:cNvSpPr txBox="1"/>
            <p:nvPr/>
          </p:nvSpPr>
          <p:spPr>
            <a:xfrm>
              <a:off x="5044082" y="2653915"/>
              <a:ext cx="1133465" cy="1107996"/>
            </a:xfrm>
            <a:prstGeom prst="rect">
              <a:avLst/>
            </a:prstGeom>
            <a:noFill/>
          </p:spPr>
          <p:txBody>
            <a:bodyPr wrap="square" rtlCol="0">
              <a:spAutoFit/>
            </a:bodyPr>
            <a:lstStyle/>
            <a:p>
              <a:r>
                <a:rPr lang="en-US" altLang="zh-CN" sz="6600" dirty="0" smtClean="0">
                  <a:solidFill>
                    <a:schemeClr val="bg1"/>
                  </a:solidFill>
                  <a:latin typeface="DFGothic-EB" panose="02010609010101010101" pitchFamily="1" charset="-128"/>
                  <a:ea typeface="DFGothic-EB" panose="02010609010101010101" pitchFamily="1" charset="-128"/>
                </a:rPr>
                <a:t>04</a:t>
              </a:r>
              <a:endParaRPr lang="zh-CN" altLang="en-US" sz="6600" dirty="0">
                <a:solidFill>
                  <a:schemeClr val="bg1"/>
                </a:solidFill>
                <a:latin typeface="DFGothic-EB" panose="02010609010101010101" pitchFamily="1" charset="-128"/>
                <a:ea typeface="DFGothic-EB" panose="02010609010101010101" pitchFamily="1" charset="-128"/>
              </a:endParaRPr>
            </a:p>
          </p:txBody>
        </p:sp>
      </p:grpSp>
      <p:grpSp>
        <p:nvGrpSpPr>
          <p:cNvPr id="65" name="组合 64"/>
          <p:cNvGrpSpPr/>
          <p:nvPr/>
        </p:nvGrpSpPr>
        <p:grpSpPr>
          <a:xfrm>
            <a:off x="625012" y="5329912"/>
            <a:ext cx="636938" cy="636938"/>
            <a:chOff x="1517331" y="1125257"/>
            <a:chExt cx="2204282" cy="2204282"/>
          </a:xfrm>
        </p:grpSpPr>
        <p:sp>
          <p:nvSpPr>
            <p:cNvPr id="66" name="椭圆 65"/>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a:off x="1719372" y="1327298"/>
              <a:ext cx="1800200" cy="1800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68" name="组合 67"/>
          <p:cNvGrpSpPr/>
          <p:nvPr/>
        </p:nvGrpSpPr>
        <p:grpSpPr>
          <a:xfrm>
            <a:off x="306543" y="6382261"/>
            <a:ext cx="636938" cy="636938"/>
            <a:chOff x="1517331" y="1125257"/>
            <a:chExt cx="2204282" cy="2204282"/>
          </a:xfrm>
        </p:grpSpPr>
        <p:sp>
          <p:nvSpPr>
            <p:cNvPr id="69" name="椭圆 68"/>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1719372" y="1327298"/>
              <a:ext cx="1800200" cy="1800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71" name="组合 70"/>
          <p:cNvGrpSpPr/>
          <p:nvPr/>
        </p:nvGrpSpPr>
        <p:grpSpPr>
          <a:xfrm>
            <a:off x="1337268" y="5966850"/>
            <a:ext cx="520178" cy="520178"/>
            <a:chOff x="1517331" y="1125257"/>
            <a:chExt cx="2204282" cy="2204282"/>
          </a:xfrm>
        </p:grpSpPr>
        <p:sp>
          <p:nvSpPr>
            <p:cNvPr id="72" name="椭圆 71"/>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1719372" y="1327298"/>
              <a:ext cx="1800200" cy="18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4" name="TextBox 73"/>
          <p:cNvSpPr txBox="1"/>
          <p:nvPr/>
        </p:nvSpPr>
        <p:spPr>
          <a:xfrm>
            <a:off x="6754405" y="2252175"/>
            <a:ext cx="2292893" cy="461665"/>
          </a:xfrm>
          <a:prstGeom prst="rect">
            <a:avLst/>
          </a:prstGeom>
          <a:noFill/>
        </p:spPr>
        <p:txBody>
          <a:bodyPr wrap="square" rtlCol="0">
            <a:spAutoFit/>
          </a:bodyPr>
          <a:lstStyle/>
          <a:p>
            <a:r>
              <a:rPr lang="en-US" altLang="zh-CN" b="1" spc="-150" dirty="0" smtClean="0">
                <a:solidFill>
                  <a:schemeClr val="accent4"/>
                </a:solidFill>
                <a:latin typeface="思源黑体 CN Bold" pitchFamily="34" charset="-122"/>
                <a:ea typeface="思源黑体 CN Bold" pitchFamily="34" charset="-122"/>
              </a:rPr>
              <a:t>WORK  REPORT</a:t>
            </a:r>
            <a:endParaRPr lang="zh-CN" altLang="en-US" b="1" spc="-150" dirty="0" smtClean="0">
              <a:solidFill>
                <a:schemeClr val="accent4"/>
              </a:solidFill>
              <a:latin typeface="思源黑体 CN Bold" pitchFamily="34" charset="-122"/>
              <a:ea typeface="思源黑体 CN Bold" pitchFamily="34" charset="-122"/>
            </a:endParaRPr>
          </a:p>
        </p:txBody>
      </p:sp>
      <p:grpSp>
        <p:nvGrpSpPr>
          <p:cNvPr id="75" name="组合 74"/>
          <p:cNvGrpSpPr/>
          <p:nvPr/>
        </p:nvGrpSpPr>
        <p:grpSpPr>
          <a:xfrm>
            <a:off x="11685770" y="229944"/>
            <a:ext cx="636938" cy="636938"/>
            <a:chOff x="1517331" y="1125257"/>
            <a:chExt cx="2204282" cy="2204282"/>
          </a:xfrm>
        </p:grpSpPr>
        <p:sp>
          <p:nvSpPr>
            <p:cNvPr id="76" name="椭圆 75"/>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1719372" y="1327298"/>
              <a:ext cx="1800200" cy="1800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78" name="组合 77"/>
          <p:cNvGrpSpPr/>
          <p:nvPr/>
        </p:nvGrpSpPr>
        <p:grpSpPr>
          <a:xfrm>
            <a:off x="12811432" y="311854"/>
            <a:ext cx="636938" cy="636938"/>
            <a:chOff x="1517331" y="1125257"/>
            <a:chExt cx="2204282" cy="2204282"/>
          </a:xfrm>
        </p:grpSpPr>
        <p:sp>
          <p:nvSpPr>
            <p:cNvPr id="79" name="椭圆 78"/>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p:nvSpPr>
          <p:spPr>
            <a:xfrm>
              <a:off x="1719372" y="1327298"/>
              <a:ext cx="1800200" cy="1800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83" name="组合 82"/>
          <p:cNvGrpSpPr/>
          <p:nvPr/>
        </p:nvGrpSpPr>
        <p:grpSpPr>
          <a:xfrm>
            <a:off x="12018242" y="860552"/>
            <a:ext cx="908714" cy="908714"/>
            <a:chOff x="1517331" y="1125257"/>
            <a:chExt cx="2204282" cy="2204282"/>
          </a:xfrm>
        </p:grpSpPr>
        <p:sp>
          <p:nvSpPr>
            <p:cNvPr id="84" name="椭圆 83"/>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p:cNvSpPr/>
            <p:nvPr/>
          </p:nvSpPr>
          <p:spPr>
            <a:xfrm>
              <a:off x="1719372" y="1327298"/>
              <a:ext cx="1800200" cy="18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86" name="组合 85"/>
          <p:cNvGrpSpPr/>
          <p:nvPr/>
        </p:nvGrpSpPr>
        <p:grpSpPr>
          <a:xfrm>
            <a:off x="11305033" y="1361296"/>
            <a:ext cx="439118" cy="439276"/>
            <a:chOff x="1463339" y="1072758"/>
            <a:chExt cx="1546058" cy="1546058"/>
          </a:xfrm>
          <a:effectLst>
            <a:outerShdw blurRad="330200" dist="215900" dir="6900000" sx="71000" sy="71000" algn="t" rotWithShape="0">
              <a:prstClr val="black">
                <a:alpha val="54000"/>
              </a:prstClr>
            </a:outerShdw>
          </a:effectLst>
        </p:grpSpPr>
        <p:sp>
          <p:nvSpPr>
            <p:cNvPr id="87" name="同心圆 86"/>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8" name="椭圆 87"/>
            <p:cNvSpPr/>
            <p:nvPr/>
          </p:nvSpPr>
          <p:spPr>
            <a:xfrm>
              <a:off x="1484232" y="1093651"/>
              <a:ext cx="1504274"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9" name="TextBox 88"/>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900" advClick="0" advTm="0">
        <p14:warp dir="in"/>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ppt_x</p:attrName>
                                            </p:attrNameLst>
                                          </p:cBhvr>
                                          <p:tavLst>
                                            <p:tav tm="0">
                                              <p:val>
                                                <p:strVal val="#ppt_x-#ppt_w*1.125000"/>
                                              </p:val>
                                            </p:tav>
                                            <p:tav tm="100000">
                                              <p:val>
                                                <p:strVal val="#ppt_x"/>
                                              </p:val>
                                            </p:tav>
                                          </p:tavLst>
                                        </p:anim>
                                        <p:animEffect transition="in" filter="wipe(right)">
                                          <p:cBhvr>
                                            <p:cTn id="8" dur="500"/>
                                            <p:tgtEl>
                                              <p:spTgt spid="31"/>
                                            </p:tgtEl>
                                          </p:cBhvr>
                                        </p:animEffect>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0-#ppt_w/2"/>
                                              </p:val>
                                            </p:tav>
                                            <p:tav tm="100000">
                                              <p:val>
                                                <p:strVal val="#ppt_x"/>
                                              </p:val>
                                            </p:tav>
                                          </p:tavLst>
                                        </p:anim>
                                        <p:anim calcmode="lin" valueType="num">
                                          <p:cBhvr additive="base">
                                            <p:cTn id="13" dur="500" fill="hold"/>
                                            <p:tgtEl>
                                              <p:spTgt spid="44"/>
                                            </p:tgtEl>
                                            <p:attrNameLst>
                                              <p:attrName>ppt_y</p:attrName>
                                            </p:attrNameLst>
                                          </p:cBhvr>
                                          <p:tavLst>
                                            <p:tav tm="0">
                                              <p:val>
                                                <p:strVal val="1+#ppt_h/2"/>
                                              </p:val>
                                            </p:tav>
                                            <p:tav tm="100000">
                                              <p:val>
                                                <p:strVal val="#ppt_y"/>
                                              </p:val>
                                            </p:tav>
                                          </p:tavLst>
                                        </p:anim>
                                      </p:childTnLst>
                                    </p:cTn>
                                  </p:par>
                                  <p:par>
                                    <p:cTn id="14" presetID="2" presetClass="entr" presetSubtype="12" accel="90000" fill="hold" nodeType="withEffect" p14:presetBounceEnd="52000">
                                      <p:stCondLst>
                                        <p:cond delay="300"/>
                                      </p:stCondLst>
                                      <p:childTnLst>
                                        <p:set>
                                          <p:cBhvr>
                                            <p:cTn id="15" dur="1" fill="hold">
                                              <p:stCondLst>
                                                <p:cond delay="0"/>
                                              </p:stCondLst>
                                            </p:cTn>
                                            <p:tgtEl>
                                              <p:spTgt spid="71"/>
                                            </p:tgtEl>
                                            <p:attrNameLst>
                                              <p:attrName>style.visibility</p:attrName>
                                            </p:attrNameLst>
                                          </p:cBhvr>
                                          <p:to>
                                            <p:strVal val="visible"/>
                                          </p:to>
                                        </p:set>
                                        <p:anim calcmode="lin" valueType="num" p14:bounceEnd="52000">
                                          <p:cBhvr additive="base">
                                            <p:cTn id="16" dur="500" fill="hold"/>
                                            <p:tgtEl>
                                              <p:spTgt spid="71"/>
                                            </p:tgtEl>
                                            <p:attrNameLst>
                                              <p:attrName>ppt_x</p:attrName>
                                            </p:attrNameLst>
                                          </p:cBhvr>
                                          <p:tavLst>
                                            <p:tav tm="0">
                                              <p:val>
                                                <p:strVal val="0-#ppt_w/2"/>
                                              </p:val>
                                            </p:tav>
                                            <p:tav tm="100000">
                                              <p:val>
                                                <p:strVal val="#ppt_x"/>
                                              </p:val>
                                            </p:tav>
                                          </p:tavLst>
                                        </p:anim>
                                        <p:anim calcmode="lin" valueType="num" p14:bounceEnd="52000">
                                          <p:cBhvr additive="base">
                                            <p:cTn id="17" dur="500" fill="hold"/>
                                            <p:tgtEl>
                                              <p:spTgt spid="71"/>
                                            </p:tgtEl>
                                            <p:attrNameLst>
                                              <p:attrName>ppt_y</p:attrName>
                                            </p:attrNameLst>
                                          </p:cBhvr>
                                          <p:tavLst>
                                            <p:tav tm="0">
                                              <p:val>
                                                <p:strVal val="1+#ppt_h/2"/>
                                              </p:val>
                                            </p:tav>
                                            <p:tav tm="100000">
                                              <p:val>
                                                <p:strVal val="#ppt_y"/>
                                              </p:val>
                                            </p:tav>
                                          </p:tavLst>
                                        </p:anim>
                                      </p:childTnLst>
                                    </p:cTn>
                                  </p:par>
                                  <p:par>
                                    <p:cTn id="18" presetID="2" presetClass="entr" presetSubtype="12" accel="90000" fill="hold" nodeType="withEffect" p14:presetBounceEnd="52000">
                                      <p:stCondLst>
                                        <p:cond delay="600"/>
                                      </p:stCondLst>
                                      <p:childTnLst>
                                        <p:set>
                                          <p:cBhvr>
                                            <p:cTn id="19" dur="1" fill="hold">
                                              <p:stCondLst>
                                                <p:cond delay="0"/>
                                              </p:stCondLst>
                                            </p:cTn>
                                            <p:tgtEl>
                                              <p:spTgt spid="65"/>
                                            </p:tgtEl>
                                            <p:attrNameLst>
                                              <p:attrName>style.visibility</p:attrName>
                                            </p:attrNameLst>
                                          </p:cBhvr>
                                          <p:to>
                                            <p:strVal val="visible"/>
                                          </p:to>
                                        </p:set>
                                        <p:anim calcmode="lin" valueType="num" p14:bounceEnd="52000">
                                          <p:cBhvr additive="base">
                                            <p:cTn id="20" dur="500" fill="hold"/>
                                            <p:tgtEl>
                                              <p:spTgt spid="65"/>
                                            </p:tgtEl>
                                            <p:attrNameLst>
                                              <p:attrName>ppt_x</p:attrName>
                                            </p:attrNameLst>
                                          </p:cBhvr>
                                          <p:tavLst>
                                            <p:tav tm="0">
                                              <p:val>
                                                <p:strVal val="0-#ppt_w/2"/>
                                              </p:val>
                                            </p:tav>
                                            <p:tav tm="100000">
                                              <p:val>
                                                <p:strVal val="#ppt_x"/>
                                              </p:val>
                                            </p:tav>
                                          </p:tavLst>
                                        </p:anim>
                                        <p:anim calcmode="lin" valueType="num" p14:bounceEnd="52000">
                                          <p:cBhvr additive="base">
                                            <p:cTn id="21" dur="500" fill="hold"/>
                                            <p:tgtEl>
                                              <p:spTgt spid="65"/>
                                            </p:tgtEl>
                                            <p:attrNameLst>
                                              <p:attrName>ppt_y</p:attrName>
                                            </p:attrNameLst>
                                          </p:cBhvr>
                                          <p:tavLst>
                                            <p:tav tm="0">
                                              <p:val>
                                                <p:strVal val="1+#ppt_h/2"/>
                                              </p:val>
                                            </p:tav>
                                            <p:tav tm="100000">
                                              <p:val>
                                                <p:strVal val="#ppt_y"/>
                                              </p:val>
                                            </p:tav>
                                          </p:tavLst>
                                        </p:anim>
                                      </p:childTnLst>
                                    </p:cTn>
                                  </p:par>
                                  <p:par>
                                    <p:cTn id="22" presetID="2" presetClass="entr" presetSubtype="12" accel="90000" fill="hold" nodeType="withEffect" p14:presetBounceEnd="52000">
                                      <p:stCondLst>
                                        <p:cond delay="900"/>
                                      </p:stCondLst>
                                      <p:childTnLst>
                                        <p:set>
                                          <p:cBhvr>
                                            <p:cTn id="23" dur="1" fill="hold">
                                              <p:stCondLst>
                                                <p:cond delay="0"/>
                                              </p:stCondLst>
                                            </p:cTn>
                                            <p:tgtEl>
                                              <p:spTgt spid="68"/>
                                            </p:tgtEl>
                                            <p:attrNameLst>
                                              <p:attrName>style.visibility</p:attrName>
                                            </p:attrNameLst>
                                          </p:cBhvr>
                                          <p:to>
                                            <p:strVal val="visible"/>
                                          </p:to>
                                        </p:set>
                                        <p:anim calcmode="lin" valueType="num" p14:bounceEnd="52000">
                                          <p:cBhvr additive="base">
                                            <p:cTn id="24" dur="500" fill="hold"/>
                                            <p:tgtEl>
                                              <p:spTgt spid="68"/>
                                            </p:tgtEl>
                                            <p:attrNameLst>
                                              <p:attrName>ppt_x</p:attrName>
                                            </p:attrNameLst>
                                          </p:cBhvr>
                                          <p:tavLst>
                                            <p:tav tm="0">
                                              <p:val>
                                                <p:strVal val="0-#ppt_w/2"/>
                                              </p:val>
                                            </p:tav>
                                            <p:tav tm="100000">
                                              <p:val>
                                                <p:strVal val="#ppt_x"/>
                                              </p:val>
                                            </p:tav>
                                          </p:tavLst>
                                        </p:anim>
                                        <p:anim calcmode="lin" valueType="num" p14:bounceEnd="52000">
                                          <p:cBhvr additive="base">
                                            <p:cTn id="25" dur="500" fill="hold"/>
                                            <p:tgtEl>
                                              <p:spTgt spid="68"/>
                                            </p:tgtEl>
                                            <p:attrNameLst>
                                              <p:attrName>ppt_y</p:attrName>
                                            </p:attrNameLst>
                                          </p:cBhvr>
                                          <p:tavLst>
                                            <p:tav tm="0">
                                              <p:val>
                                                <p:strVal val="1+#ppt_h/2"/>
                                              </p:val>
                                            </p:tav>
                                            <p:tav tm="100000">
                                              <p:val>
                                                <p:strVal val="#ppt_y"/>
                                              </p:val>
                                            </p:tav>
                                          </p:tavLst>
                                        </p:anim>
                                      </p:childTnLst>
                                    </p:cTn>
                                  </p:par>
                                  <p:par>
                                    <p:cTn id="26" presetID="2" presetClass="entr" presetSubtype="3" accel="90000" fill="hold" nodeType="withEffect" p14:presetBounceEnd="52000">
                                      <p:stCondLst>
                                        <p:cond delay="0"/>
                                      </p:stCondLst>
                                      <p:childTnLst>
                                        <p:set>
                                          <p:cBhvr>
                                            <p:cTn id="27" dur="1" fill="hold">
                                              <p:stCondLst>
                                                <p:cond delay="0"/>
                                              </p:stCondLst>
                                            </p:cTn>
                                            <p:tgtEl>
                                              <p:spTgt spid="83"/>
                                            </p:tgtEl>
                                            <p:attrNameLst>
                                              <p:attrName>style.visibility</p:attrName>
                                            </p:attrNameLst>
                                          </p:cBhvr>
                                          <p:to>
                                            <p:strVal val="visible"/>
                                          </p:to>
                                        </p:set>
                                        <p:anim calcmode="lin" valueType="num" p14:bounceEnd="52000">
                                          <p:cBhvr additive="base">
                                            <p:cTn id="28" dur="500" fill="hold"/>
                                            <p:tgtEl>
                                              <p:spTgt spid="83"/>
                                            </p:tgtEl>
                                            <p:attrNameLst>
                                              <p:attrName>ppt_x</p:attrName>
                                            </p:attrNameLst>
                                          </p:cBhvr>
                                          <p:tavLst>
                                            <p:tav tm="0">
                                              <p:val>
                                                <p:strVal val="1+#ppt_w/2"/>
                                              </p:val>
                                            </p:tav>
                                            <p:tav tm="100000">
                                              <p:val>
                                                <p:strVal val="#ppt_x"/>
                                              </p:val>
                                            </p:tav>
                                          </p:tavLst>
                                        </p:anim>
                                        <p:anim calcmode="lin" valueType="num" p14:bounceEnd="52000">
                                          <p:cBhvr additive="base">
                                            <p:cTn id="29" dur="500" fill="hold"/>
                                            <p:tgtEl>
                                              <p:spTgt spid="83"/>
                                            </p:tgtEl>
                                            <p:attrNameLst>
                                              <p:attrName>ppt_y</p:attrName>
                                            </p:attrNameLst>
                                          </p:cBhvr>
                                          <p:tavLst>
                                            <p:tav tm="0">
                                              <p:val>
                                                <p:strVal val="0-#ppt_h/2"/>
                                              </p:val>
                                            </p:tav>
                                            <p:tav tm="100000">
                                              <p:val>
                                                <p:strVal val="#ppt_y"/>
                                              </p:val>
                                            </p:tav>
                                          </p:tavLst>
                                        </p:anim>
                                      </p:childTnLst>
                                    </p:cTn>
                                  </p:par>
                                  <p:par>
                                    <p:cTn id="30" presetID="2" presetClass="entr" presetSubtype="3" accel="90000" fill="hold" nodeType="withEffect" p14:presetBounceEnd="52000">
                                      <p:stCondLst>
                                        <p:cond delay="300"/>
                                      </p:stCondLst>
                                      <p:childTnLst>
                                        <p:set>
                                          <p:cBhvr>
                                            <p:cTn id="31" dur="1" fill="hold">
                                              <p:stCondLst>
                                                <p:cond delay="0"/>
                                              </p:stCondLst>
                                            </p:cTn>
                                            <p:tgtEl>
                                              <p:spTgt spid="75"/>
                                            </p:tgtEl>
                                            <p:attrNameLst>
                                              <p:attrName>style.visibility</p:attrName>
                                            </p:attrNameLst>
                                          </p:cBhvr>
                                          <p:to>
                                            <p:strVal val="visible"/>
                                          </p:to>
                                        </p:set>
                                        <p:anim calcmode="lin" valueType="num" p14:bounceEnd="52000">
                                          <p:cBhvr additive="base">
                                            <p:cTn id="32" dur="500" fill="hold"/>
                                            <p:tgtEl>
                                              <p:spTgt spid="75"/>
                                            </p:tgtEl>
                                            <p:attrNameLst>
                                              <p:attrName>ppt_x</p:attrName>
                                            </p:attrNameLst>
                                          </p:cBhvr>
                                          <p:tavLst>
                                            <p:tav tm="0">
                                              <p:val>
                                                <p:strVal val="1+#ppt_w/2"/>
                                              </p:val>
                                            </p:tav>
                                            <p:tav tm="100000">
                                              <p:val>
                                                <p:strVal val="#ppt_x"/>
                                              </p:val>
                                            </p:tav>
                                          </p:tavLst>
                                        </p:anim>
                                        <p:anim calcmode="lin" valueType="num" p14:bounceEnd="52000">
                                          <p:cBhvr additive="base">
                                            <p:cTn id="33" dur="500" fill="hold"/>
                                            <p:tgtEl>
                                              <p:spTgt spid="75"/>
                                            </p:tgtEl>
                                            <p:attrNameLst>
                                              <p:attrName>ppt_y</p:attrName>
                                            </p:attrNameLst>
                                          </p:cBhvr>
                                          <p:tavLst>
                                            <p:tav tm="0">
                                              <p:val>
                                                <p:strVal val="0-#ppt_h/2"/>
                                              </p:val>
                                            </p:tav>
                                            <p:tav tm="100000">
                                              <p:val>
                                                <p:strVal val="#ppt_y"/>
                                              </p:val>
                                            </p:tav>
                                          </p:tavLst>
                                        </p:anim>
                                      </p:childTnLst>
                                    </p:cTn>
                                  </p:par>
                                  <p:par>
                                    <p:cTn id="34" presetID="2" presetClass="entr" presetSubtype="3" accel="90000" fill="hold" nodeType="withEffect" p14:presetBounceEnd="52000">
                                      <p:stCondLst>
                                        <p:cond delay="600"/>
                                      </p:stCondLst>
                                      <p:childTnLst>
                                        <p:set>
                                          <p:cBhvr>
                                            <p:cTn id="35" dur="1" fill="hold">
                                              <p:stCondLst>
                                                <p:cond delay="0"/>
                                              </p:stCondLst>
                                            </p:cTn>
                                            <p:tgtEl>
                                              <p:spTgt spid="78"/>
                                            </p:tgtEl>
                                            <p:attrNameLst>
                                              <p:attrName>style.visibility</p:attrName>
                                            </p:attrNameLst>
                                          </p:cBhvr>
                                          <p:to>
                                            <p:strVal val="visible"/>
                                          </p:to>
                                        </p:set>
                                        <p:anim calcmode="lin" valueType="num" p14:bounceEnd="52000">
                                          <p:cBhvr additive="base">
                                            <p:cTn id="36" dur="500" fill="hold"/>
                                            <p:tgtEl>
                                              <p:spTgt spid="78"/>
                                            </p:tgtEl>
                                            <p:attrNameLst>
                                              <p:attrName>ppt_x</p:attrName>
                                            </p:attrNameLst>
                                          </p:cBhvr>
                                          <p:tavLst>
                                            <p:tav tm="0">
                                              <p:val>
                                                <p:strVal val="1+#ppt_w/2"/>
                                              </p:val>
                                            </p:tav>
                                            <p:tav tm="100000">
                                              <p:val>
                                                <p:strVal val="#ppt_x"/>
                                              </p:val>
                                            </p:tav>
                                          </p:tavLst>
                                        </p:anim>
                                        <p:anim calcmode="lin" valueType="num" p14:bounceEnd="52000">
                                          <p:cBhvr additive="base">
                                            <p:cTn id="37" dur="500" fill="hold"/>
                                            <p:tgtEl>
                                              <p:spTgt spid="78"/>
                                            </p:tgtEl>
                                            <p:attrNameLst>
                                              <p:attrName>ppt_y</p:attrName>
                                            </p:attrNameLst>
                                          </p:cBhvr>
                                          <p:tavLst>
                                            <p:tav tm="0">
                                              <p:val>
                                                <p:strVal val="0-#ppt_h/2"/>
                                              </p:val>
                                            </p:tav>
                                            <p:tav tm="100000">
                                              <p:val>
                                                <p:strVal val="#ppt_y"/>
                                              </p:val>
                                            </p:tav>
                                          </p:tavLst>
                                        </p:anim>
                                      </p:childTnLst>
                                    </p:cTn>
                                  </p:par>
                                  <p:par>
                                    <p:cTn id="38" presetID="2" presetClass="entr" presetSubtype="3" accel="90000" fill="hold" nodeType="withEffect" p14:presetBounceEnd="52000">
                                      <p:stCondLst>
                                        <p:cond delay="900"/>
                                      </p:stCondLst>
                                      <p:childTnLst>
                                        <p:set>
                                          <p:cBhvr>
                                            <p:cTn id="39" dur="1" fill="hold">
                                              <p:stCondLst>
                                                <p:cond delay="0"/>
                                              </p:stCondLst>
                                            </p:cTn>
                                            <p:tgtEl>
                                              <p:spTgt spid="86"/>
                                            </p:tgtEl>
                                            <p:attrNameLst>
                                              <p:attrName>style.visibility</p:attrName>
                                            </p:attrNameLst>
                                          </p:cBhvr>
                                          <p:to>
                                            <p:strVal val="visible"/>
                                          </p:to>
                                        </p:set>
                                        <p:anim calcmode="lin" valueType="num" p14:bounceEnd="52000">
                                          <p:cBhvr additive="base">
                                            <p:cTn id="40" dur="500" fill="hold"/>
                                            <p:tgtEl>
                                              <p:spTgt spid="86"/>
                                            </p:tgtEl>
                                            <p:attrNameLst>
                                              <p:attrName>ppt_x</p:attrName>
                                            </p:attrNameLst>
                                          </p:cBhvr>
                                          <p:tavLst>
                                            <p:tav tm="0">
                                              <p:val>
                                                <p:strVal val="1+#ppt_w/2"/>
                                              </p:val>
                                            </p:tav>
                                            <p:tav tm="100000">
                                              <p:val>
                                                <p:strVal val="#ppt_x"/>
                                              </p:val>
                                            </p:tav>
                                          </p:tavLst>
                                        </p:anim>
                                        <p:anim calcmode="lin" valueType="num" p14:bounceEnd="52000">
                                          <p:cBhvr additive="base">
                                            <p:cTn id="41" dur="500" fill="hold"/>
                                            <p:tgtEl>
                                              <p:spTgt spid="86"/>
                                            </p:tgtEl>
                                            <p:attrNameLst>
                                              <p:attrName>ppt_y</p:attrName>
                                            </p:attrNameLst>
                                          </p:cBhvr>
                                          <p:tavLst>
                                            <p:tav tm="0">
                                              <p:val>
                                                <p:strVal val="0-#ppt_h/2"/>
                                              </p:val>
                                            </p:tav>
                                            <p:tav tm="100000">
                                              <p:val>
                                                <p:strVal val="#ppt_y"/>
                                              </p:val>
                                            </p:tav>
                                          </p:tavLst>
                                        </p:anim>
                                      </p:childTnLst>
                                    </p:cTn>
                                  </p:par>
                                </p:childTnLst>
                              </p:cTn>
                            </p:par>
                            <p:par>
                              <p:cTn id="42" fill="hold">
                                <p:stCondLst>
                                  <p:cond delay="1000"/>
                                </p:stCondLst>
                                <p:childTnLst>
                                  <p:par>
                                    <p:cTn id="43" presetID="23" presetClass="entr" presetSubtype="16" fill="hold" nodeType="afterEffect">
                                      <p:stCondLst>
                                        <p:cond delay="0"/>
                                      </p:stCondLst>
                                      <p:childTnLst>
                                        <p:set>
                                          <p:cBhvr>
                                            <p:cTn id="44" dur="1" fill="hold">
                                              <p:stCondLst>
                                                <p:cond delay="0"/>
                                              </p:stCondLst>
                                            </p:cTn>
                                            <p:tgtEl>
                                              <p:spTgt spid="48"/>
                                            </p:tgtEl>
                                            <p:attrNameLst>
                                              <p:attrName>style.visibility</p:attrName>
                                            </p:attrNameLst>
                                          </p:cBhvr>
                                          <p:to>
                                            <p:strVal val="visible"/>
                                          </p:to>
                                        </p:set>
                                        <p:anim calcmode="lin" valueType="num">
                                          <p:cBhvr>
                                            <p:cTn id="45" dur="500" fill="hold"/>
                                            <p:tgtEl>
                                              <p:spTgt spid="48"/>
                                            </p:tgtEl>
                                            <p:attrNameLst>
                                              <p:attrName>ppt_w</p:attrName>
                                            </p:attrNameLst>
                                          </p:cBhvr>
                                          <p:tavLst>
                                            <p:tav tm="0">
                                              <p:val>
                                                <p:fltVal val="0"/>
                                              </p:val>
                                            </p:tav>
                                            <p:tav tm="100000">
                                              <p:val>
                                                <p:strVal val="#ppt_w"/>
                                              </p:val>
                                            </p:tav>
                                          </p:tavLst>
                                        </p:anim>
                                        <p:anim calcmode="lin" valueType="num">
                                          <p:cBhvr>
                                            <p:cTn id="46" dur="500" fill="hold"/>
                                            <p:tgtEl>
                                              <p:spTgt spid="48"/>
                                            </p:tgtEl>
                                            <p:attrNameLst>
                                              <p:attrName>ppt_h</p:attrName>
                                            </p:attrNameLst>
                                          </p:cBhvr>
                                          <p:tavLst>
                                            <p:tav tm="0">
                                              <p:val>
                                                <p:fltVal val="0"/>
                                              </p:val>
                                            </p:tav>
                                            <p:tav tm="100000">
                                              <p:val>
                                                <p:strVal val="#ppt_h"/>
                                              </p:val>
                                            </p:tav>
                                          </p:tavLst>
                                        </p:anim>
                                      </p:childTnLst>
                                    </p:cTn>
                                  </p:par>
                                  <p:par>
                                    <p:cTn id="47" presetID="10" presetClass="entr" presetSubtype="0" fill="hold" grpId="0" nodeType="withEffect">
                                      <p:stCondLst>
                                        <p:cond delay="20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900"/>
                                            <p:tgtEl>
                                              <p:spTgt spid="47"/>
                                            </p:tgtEl>
                                          </p:cBhvr>
                                        </p:animEffect>
                                      </p:childTnLst>
                                    </p:cTn>
                                  </p:par>
                                </p:childTnLst>
                              </p:cTn>
                            </p:par>
                            <p:par>
                              <p:cTn id="50" fill="hold">
                                <p:stCondLst>
                                  <p:cond delay="1500"/>
                                </p:stCondLst>
                                <p:childTnLst>
                                  <p:par>
                                    <p:cTn id="51" presetID="47" presetClass="entr" presetSubtype="0" fill="hold" grpId="0" nodeType="afterEffect">
                                      <p:stCondLst>
                                        <p:cond delay="0"/>
                                      </p:stCondLst>
                                      <p:childTnLst>
                                        <p:set>
                                          <p:cBhvr>
                                            <p:cTn id="52" dur="1" fill="hold">
                                              <p:stCondLst>
                                                <p:cond delay="0"/>
                                              </p:stCondLst>
                                            </p:cTn>
                                            <p:tgtEl>
                                              <p:spTgt spid="74"/>
                                            </p:tgtEl>
                                            <p:attrNameLst>
                                              <p:attrName>style.visibility</p:attrName>
                                            </p:attrNameLst>
                                          </p:cBhvr>
                                          <p:to>
                                            <p:strVal val="visible"/>
                                          </p:to>
                                        </p:set>
                                        <p:animEffect transition="in" filter="fade">
                                          <p:cBhvr>
                                            <p:cTn id="53" dur="500"/>
                                            <p:tgtEl>
                                              <p:spTgt spid="74"/>
                                            </p:tgtEl>
                                          </p:cBhvr>
                                        </p:animEffect>
                                        <p:anim calcmode="lin" valueType="num">
                                          <p:cBhvr>
                                            <p:cTn id="54" dur="500" fill="hold"/>
                                            <p:tgtEl>
                                              <p:spTgt spid="74"/>
                                            </p:tgtEl>
                                            <p:attrNameLst>
                                              <p:attrName>ppt_x</p:attrName>
                                            </p:attrNameLst>
                                          </p:cBhvr>
                                          <p:tavLst>
                                            <p:tav tm="0">
                                              <p:val>
                                                <p:strVal val="#ppt_x"/>
                                              </p:val>
                                            </p:tav>
                                            <p:tav tm="100000">
                                              <p:val>
                                                <p:strVal val="#ppt_x"/>
                                              </p:val>
                                            </p:tav>
                                          </p:tavLst>
                                        </p:anim>
                                        <p:anim calcmode="lin" valueType="num">
                                          <p:cBhvr>
                                            <p:cTn id="55" dur="500" fill="hold"/>
                                            <p:tgtEl>
                                              <p:spTgt spid="74"/>
                                            </p:tgtEl>
                                            <p:attrNameLst>
                                              <p:attrName>ppt_y</p:attrName>
                                            </p:attrNameLst>
                                          </p:cBhvr>
                                          <p:tavLst>
                                            <p:tav tm="0">
                                              <p:val>
                                                <p:strVal val="#ppt_y-.1"/>
                                              </p:val>
                                            </p:tav>
                                            <p:tav tm="100000">
                                              <p:val>
                                                <p:strVal val="#ppt_y"/>
                                              </p:val>
                                            </p:tav>
                                          </p:tavLst>
                                        </p:anim>
                                      </p:childTnLst>
                                    </p:cTn>
                                  </p:par>
                                  <p:par>
                                    <p:cTn id="56" presetID="12" presetClass="entr" presetSubtype="8" fill="hold" grpId="0" nodeType="withEffect">
                                      <p:stCondLst>
                                        <p:cond delay="0"/>
                                      </p:stCondLst>
                                      <p:iterate type="lt">
                                        <p:tmPct val="1000"/>
                                      </p:iterate>
                                      <p:childTnLst>
                                        <p:set>
                                          <p:cBhvr>
                                            <p:cTn id="57" dur="1" fill="hold">
                                              <p:stCondLst>
                                                <p:cond delay="0"/>
                                              </p:stCondLst>
                                            </p:cTn>
                                            <p:tgtEl>
                                              <p:spTgt spid="33"/>
                                            </p:tgtEl>
                                            <p:attrNameLst>
                                              <p:attrName>style.visibility</p:attrName>
                                            </p:attrNameLst>
                                          </p:cBhvr>
                                          <p:to>
                                            <p:strVal val="visible"/>
                                          </p:to>
                                        </p:set>
                                        <p:anim calcmode="lin" valueType="num">
                                          <p:cBhvr additive="base">
                                            <p:cTn id="58" dur="500"/>
                                            <p:tgtEl>
                                              <p:spTgt spid="33"/>
                                            </p:tgtEl>
                                            <p:attrNameLst>
                                              <p:attrName>ppt_x</p:attrName>
                                            </p:attrNameLst>
                                          </p:cBhvr>
                                          <p:tavLst>
                                            <p:tav tm="0">
                                              <p:val>
                                                <p:strVal val="#ppt_x-#ppt_w*1.125000"/>
                                              </p:val>
                                            </p:tav>
                                            <p:tav tm="100000">
                                              <p:val>
                                                <p:strVal val="#ppt_x"/>
                                              </p:val>
                                            </p:tav>
                                          </p:tavLst>
                                        </p:anim>
                                        <p:animEffect transition="in" filter="wipe(right)">
                                          <p:cBhvr>
                                            <p:cTn id="59" dur="500"/>
                                            <p:tgtEl>
                                              <p:spTgt spid="33"/>
                                            </p:tgtEl>
                                          </p:cBhvr>
                                        </p:animEffect>
                                      </p:childTnLst>
                                    </p:cTn>
                                  </p:par>
                                </p:childTnLst>
                              </p:cTn>
                            </p:par>
                            <p:par>
                              <p:cTn id="60" fill="hold">
                                <p:stCondLst>
                                  <p:cond delay="3029"/>
                                </p:stCondLst>
                                <p:childTnLst>
                                  <p:par>
                                    <p:cTn id="61" presetID="2" presetClass="entr" presetSubtype="4" fill="hold" grpId="0" nodeType="afterEffect">
                                      <p:stCondLst>
                                        <p:cond delay="0"/>
                                      </p:stCondLst>
                                      <p:childTnLst>
                                        <p:set>
                                          <p:cBhvr>
                                            <p:cTn id="62" dur="1" fill="hold">
                                              <p:stCondLst>
                                                <p:cond delay="0"/>
                                              </p:stCondLst>
                                            </p:cTn>
                                            <p:tgtEl>
                                              <p:spTgt spid="34"/>
                                            </p:tgtEl>
                                            <p:attrNameLst>
                                              <p:attrName>style.visibility</p:attrName>
                                            </p:attrNameLst>
                                          </p:cBhvr>
                                          <p:to>
                                            <p:strVal val="visible"/>
                                          </p:to>
                                        </p:set>
                                        <p:anim calcmode="lin" valueType="num">
                                          <p:cBhvr additive="base">
                                            <p:cTn id="63" dur="500" fill="hold"/>
                                            <p:tgtEl>
                                              <p:spTgt spid="34"/>
                                            </p:tgtEl>
                                            <p:attrNameLst>
                                              <p:attrName>ppt_x</p:attrName>
                                            </p:attrNameLst>
                                          </p:cBhvr>
                                          <p:tavLst>
                                            <p:tav tm="0">
                                              <p:val>
                                                <p:strVal val="#ppt_x"/>
                                              </p:val>
                                            </p:tav>
                                            <p:tav tm="100000">
                                              <p:val>
                                                <p:strVal val="#ppt_x"/>
                                              </p:val>
                                            </p:tav>
                                          </p:tavLst>
                                        </p:anim>
                                        <p:anim calcmode="lin" valueType="num">
                                          <p:cBhvr additive="base">
                                            <p:cTn id="64" dur="500" fill="hold"/>
                                            <p:tgtEl>
                                              <p:spTgt spid="3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200"/>
                                      </p:stCondLst>
                                      <p:childTnLst>
                                        <p:set>
                                          <p:cBhvr>
                                            <p:cTn id="66" dur="1" fill="hold">
                                              <p:stCondLst>
                                                <p:cond delay="0"/>
                                              </p:stCondLst>
                                            </p:cTn>
                                            <p:tgtEl>
                                              <p:spTgt spid="36"/>
                                            </p:tgtEl>
                                            <p:attrNameLst>
                                              <p:attrName>style.visibility</p:attrName>
                                            </p:attrNameLst>
                                          </p:cBhvr>
                                          <p:to>
                                            <p:strVal val="visible"/>
                                          </p:to>
                                        </p:set>
                                        <p:anim calcmode="lin" valueType="num">
                                          <p:cBhvr additive="base">
                                            <p:cTn id="67" dur="500" fill="hold"/>
                                            <p:tgtEl>
                                              <p:spTgt spid="36"/>
                                            </p:tgtEl>
                                            <p:attrNameLst>
                                              <p:attrName>ppt_x</p:attrName>
                                            </p:attrNameLst>
                                          </p:cBhvr>
                                          <p:tavLst>
                                            <p:tav tm="0">
                                              <p:val>
                                                <p:strVal val="#ppt_x"/>
                                              </p:val>
                                            </p:tav>
                                            <p:tav tm="100000">
                                              <p:val>
                                                <p:strVal val="#ppt_x"/>
                                              </p:val>
                                            </p:tav>
                                          </p:tavLst>
                                        </p:anim>
                                        <p:anim calcmode="lin" valueType="num">
                                          <p:cBhvr additive="base">
                                            <p:cTn id="68" dur="500" fill="hold"/>
                                            <p:tgtEl>
                                              <p:spTgt spid="3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400"/>
                                      </p:stCondLst>
                                      <p:childTnLst>
                                        <p:set>
                                          <p:cBhvr>
                                            <p:cTn id="70" dur="1" fill="hold">
                                              <p:stCondLst>
                                                <p:cond delay="0"/>
                                              </p:stCondLst>
                                            </p:cTn>
                                            <p:tgtEl>
                                              <p:spTgt spid="37"/>
                                            </p:tgtEl>
                                            <p:attrNameLst>
                                              <p:attrName>style.visibility</p:attrName>
                                            </p:attrNameLst>
                                          </p:cBhvr>
                                          <p:to>
                                            <p:strVal val="visible"/>
                                          </p:to>
                                        </p:set>
                                        <p:anim calcmode="lin" valueType="num">
                                          <p:cBhvr additive="base">
                                            <p:cTn id="71" dur="500" fill="hold"/>
                                            <p:tgtEl>
                                              <p:spTgt spid="37"/>
                                            </p:tgtEl>
                                            <p:attrNameLst>
                                              <p:attrName>ppt_x</p:attrName>
                                            </p:attrNameLst>
                                          </p:cBhvr>
                                          <p:tavLst>
                                            <p:tav tm="0">
                                              <p:val>
                                                <p:strVal val="#ppt_x"/>
                                              </p:val>
                                            </p:tav>
                                            <p:tav tm="100000">
                                              <p:val>
                                                <p:strVal val="#ppt_x"/>
                                              </p:val>
                                            </p:tav>
                                          </p:tavLst>
                                        </p:anim>
                                        <p:anim calcmode="lin" valueType="num">
                                          <p:cBhvr additive="base">
                                            <p:cTn id="72" dur="500" fill="hold"/>
                                            <p:tgtEl>
                                              <p:spTgt spid="3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600"/>
                                      </p:stCondLst>
                                      <p:childTnLst>
                                        <p:set>
                                          <p:cBhvr>
                                            <p:cTn id="74" dur="1" fill="hold">
                                              <p:stCondLst>
                                                <p:cond delay="0"/>
                                              </p:stCondLst>
                                            </p:cTn>
                                            <p:tgtEl>
                                              <p:spTgt spid="41"/>
                                            </p:tgtEl>
                                            <p:attrNameLst>
                                              <p:attrName>style.visibility</p:attrName>
                                            </p:attrNameLst>
                                          </p:cBhvr>
                                          <p:to>
                                            <p:strVal val="visible"/>
                                          </p:to>
                                        </p:set>
                                        <p:anim calcmode="lin" valueType="num">
                                          <p:cBhvr additive="base">
                                            <p:cTn id="75" dur="500" fill="hold"/>
                                            <p:tgtEl>
                                              <p:spTgt spid="41"/>
                                            </p:tgtEl>
                                            <p:attrNameLst>
                                              <p:attrName>ppt_x</p:attrName>
                                            </p:attrNameLst>
                                          </p:cBhvr>
                                          <p:tavLst>
                                            <p:tav tm="0">
                                              <p:val>
                                                <p:strVal val="#ppt_x"/>
                                              </p:val>
                                            </p:tav>
                                            <p:tav tm="100000">
                                              <p:val>
                                                <p:strVal val="#ppt_x"/>
                                              </p:val>
                                            </p:tav>
                                          </p:tavLst>
                                        </p:anim>
                                        <p:anim calcmode="lin" valueType="num">
                                          <p:cBhvr additive="base">
                                            <p:cTn id="76" dur="500" fill="hold"/>
                                            <p:tgtEl>
                                              <p:spTgt spid="41"/>
                                            </p:tgtEl>
                                            <p:attrNameLst>
                                              <p:attrName>ppt_y</p:attrName>
                                            </p:attrNameLst>
                                          </p:cBhvr>
                                          <p:tavLst>
                                            <p:tav tm="0">
                                              <p:val>
                                                <p:strVal val="1+#ppt_h/2"/>
                                              </p:val>
                                            </p:tav>
                                            <p:tav tm="100000">
                                              <p:val>
                                                <p:strVal val="#ppt_y"/>
                                              </p:val>
                                            </p:tav>
                                          </p:tavLst>
                                        </p:anim>
                                      </p:childTnLst>
                                    </p:cTn>
                                  </p:par>
                                </p:childTnLst>
                              </p:cTn>
                            </p:par>
                            <p:par>
                              <p:cTn id="77" fill="hold">
                                <p:stCondLst>
                                  <p:cond delay="3529"/>
                                </p:stCondLst>
                                <p:childTnLst>
                                  <p:par>
                                    <p:cTn id="78" presetID="10" presetClass="entr" presetSubtype="0" fill="hold" grpId="0" nodeType="afterEffect">
                                      <p:stCondLst>
                                        <p:cond delay="0"/>
                                      </p:stCondLst>
                                      <p:childTnLst>
                                        <p:set>
                                          <p:cBhvr>
                                            <p:cTn id="79" dur="1" fill="hold">
                                              <p:stCondLst>
                                                <p:cond delay="0"/>
                                              </p:stCondLst>
                                            </p:cTn>
                                            <p:tgtEl>
                                              <p:spTgt spid="89"/>
                                            </p:tgtEl>
                                            <p:attrNameLst>
                                              <p:attrName>style.visibility</p:attrName>
                                            </p:attrNameLst>
                                          </p:cBhvr>
                                          <p:to>
                                            <p:strVal val="visible"/>
                                          </p:to>
                                        </p:set>
                                        <p:animEffect transition="in" filter="fade">
                                          <p:cBhvr>
                                            <p:cTn id="80"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p:bldP spid="34" grpId="0"/>
          <p:bldP spid="36" grpId="0"/>
          <p:bldP spid="37" grpId="0"/>
          <p:bldP spid="41" grpId="0"/>
          <p:bldP spid="47" grpId="0" animBg="1"/>
          <p:bldP spid="74" grpId="0"/>
          <p:bldP spid="8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ppt_x</p:attrName>
                                            </p:attrNameLst>
                                          </p:cBhvr>
                                          <p:tavLst>
                                            <p:tav tm="0">
                                              <p:val>
                                                <p:strVal val="#ppt_x-#ppt_w*1.125000"/>
                                              </p:val>
                                            </p:tav>
                                            <p:tav tm="100000">
                                              <p:val>
                                                <p:strVal val="#ppt_x"/>
                                              </p:val>
                                            </p:tav>
                                          </p:tavLst>
                                        </p:anim>
                                        <p:animEffect transition="in" filter="wipe(right)">
                                          <p:cBhvr>
                                            <p:cTn id="8" dur="500"/>
                                            <p:tgtEl>
                                              <p:spTgt spid="31"/>
                                            </p:tgtEl>
                                          </p:cBhvr>
                                        </p:animEffect>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0-#ppt_w/2"/>
                                              </p:val>
                                            </p:tav>
                                            <p:tav tm="100000">
                                              <p:val>
                                                <p:strVal val="#ppt_x"/>
                                              </p:val>
                                            </p:tav>
                                          </p:tavLst>
                                        </p:anim>
                                        <p:anim calcmode="lin" valueType="num">
                                          <p:cBhvr additive="base">
                                            <p:cTn id="13" dur="500" fill="hold"/>
                                            <p:tgtEl>
                                              <p:spTgt spid="44"/>
                                            </p:tgtEl>
                                            <p:attrNameLst>
                                              <p:attrName>ppt_y</p:attrName>
                                            </p:attrNameLst>
                                          </p:cBhvr>
                                          <p:tavLst>
                                            <p:tav tm="0">
                                              <p:val>
                                                <p:strVal val="1+#ppt_h/2"/>
                                              </p:val>
                                            </p:tav>
                                            <p:tav tm="100000">
                                              <p:val>
                                                <p:strVal val="#ppt_y"/>
                                              </p:val>
                                            </p:tav>
                                          </p:tavLst>
                                        </p:anim>
                                      </p:childTnLst>
                                    </p:cTn>
                                  </p:par>
                                  <p:par>
                                    <p:cTn id="14" presetID="2" presetClass="entr" presetSubtype="12" accel="90000" fill="hold" nodeType="withEffect">
                                      <p:stCondLst>
                                        <p:cond delay="300"/>
                                      </p:stCondLst>
                                      <p:childTnLst>
                                        <p:set>
                                          <p:cBhvr>
                                            <p:cTn id="15" dur="1" fill="hold">
                                              <p:stCondLst>
                                                <p:cond delay="0"/>
                                              </p:stCondLst>
                                            </p:cTn>
                                            <p:tgtEl>
                                              <p:spTgt spid="71"/>
                                            </p:tgtEl>
                                            <p:attrNameLst>
                                              <p:attrName>style.visibility</p:attrName>
                                            </p:attrNameLst>
                                          </p:cBhvr>
                                          <p:to>
                                            <p:strVal val="visible"/>
                                          </p:to>
                                        </p:set>
                                        <p:anim calcmode="lin" valueType="num">
                                          <p:cBhvr additive="base">
                                            <p:cTn id="16" dur="500" fill="hold"/>
                                            <p:tgtEl>
                                              <p:spTgt spid="71"/>
                                            </p:tgtEl>
                                            <p:attrNameLst>
                                              <p:attrName>ppt_x</p:attrName>
                                            </p:attrNameLst>
                                          </p:cBhvr>
                                          <p:tavLst>
                                            <p:tav tm="0">
                                              <p:val>
                                                <p:strVal val="0-#ppt_w/2"/>
                                              </p:val>
                                            </p:tav>
                                            <p:tav tm="100000">
                                              <p:val>
                                                <p:strVal val="#ppt_x"/>
                                              </p:val>
                                            </p:tav>
                                          </p:tavLst>
                                        </p:anim>
                                        <p:anim calcmode="lin" valueType="num">
                                          <p:cBhvr additive="base">
                                            <p:cTn id="17" dur="500" fill="hold"/>
                                            <p:tgtEl>
                                              <p:spTgt spid="71"/>
                                            </p:tgtEl>
                                            <p:attrNameLst>
                                              <p:attrName>ppt_y</p:attrName>
                                            </p:attrNameLst>
                                          </p:cBhvr>
                                          <p:tavLst>
                                            <p:tav tm="0">
                                              <p:val>
                                                <p:strVal val="1+#ppt_h/2"/>
                                              </p:val>
                                            </p:tav>
                                            <p:tav tm="100000">
                                              <p:val>
                                                <p:strVal val="#ppt_y"/>
                                              </p:val>
                                            </p:tav>
                                          </p:tavLst>
                                        </p:anim>
                                      </p:childTnLst>
                                    </p:cTn>
                                  </p:par>
                                  <p:par>
                                    <p:cTn id="18" presetID="2" presetClass="entr" presetSubtype="12" accel="90000" fill="hold" nodeType="withEffect">
                                      <p:stCondLst>
                                        <p:cond delay="600"/>
                                      </p:stCondLst>
                                      <p:childTnLst>
                                        <p:set>
                                          <p:cBhvr>
                                            <p:cTn id="19" dur="1" fill="hold">
                                              <p:stCondLst>
                                                <p:cond delay="0"/>
                                              </p:stCondLst>
                                            </p:cTn>
                                            <p:tgtEl>
                                              <p:spTgt spid="65"/>
                                            </p:tgtEl>
                                            <p:attrNameLst>
                                              <p:attrName>style.visibility</p:attrName>
                                            </p:attrNameLst>
                                          </p:cBhvr>
                                          <p:to>
                                            <p:strVal val="visible"/>
                                          </p:to>
                                        </p:set>
                                        <p:anim calcmode="lin" valueType="num">
                                          <p:cBhvr additive="base">
                                            <p:cTn id="20" dur="500" fill="hold"/>
                                            <p:tgtEl>
                                              <p:spTgt spid="65"/>
                                            </p:tgtEl>
                                            <p:attrNameLst>
                                              <p:attrName>ppt_x</p:attrName>
                                            </p:attrNameLst>
                                          </p:cBhvr>
                                          <p:tavLst>
                                            <p:tav tm="0">
                                              <p:val>
                                                <p:strVal val="0-#ppt_w/2"/>
                                              </p:val>
                                            </p:tav>
                                            <p:tav tm="100000">
                                              <p:val>
                                                <p:strVal val="#ppt_x"/>
                                              </p:val>
                                            </p:tav>
                                          </p:tavLst>
                                        </p:anim>
                                        <p:anim calcmode="lin" valueType="num">
                                          <p:cBhvr additive="base">
                                            <p:cTn id="21" dur="500" fill="hold"/>
                                            <p:tgtEl>
                                              <p:spTgt spid="65"/>
                                            </p:tgtEl>
                                            <p:attrNameLst>
                                              <p:attrName>ppt_y</p:attrName>
                                            </p:attrNameLst>
                                          </p:cBhvr>
                                          <p:tavLst>
                                            <p:tav tm="0">
                                              <p:val>
                                                <p:strVal val="1+#ppt_h/2"/>
                                              </p:val>
                                            </p:tav>
                                            <p:tav tm="100000">
                                              <p:val>
                                                <p:strVal val="#ppt_y"/>
                                              </p:val>
                                            </p:tav>
                                          </p:tavLst>
                                        </p:anim>
                                      </p:childTnLst>
                                    </p:cTn>
                                  </p:par>
                                  <p:par>
                                    <p:cTn id="22" presetID="2" presetClass="entr" presetSubtype="12" accel="90000" fill="hold" nodeType="withEffect">
                                      <p:stCondLst>
                                        <p:cond delay="900"/>
                                      </p:stCondLst>
                                      <p:childTnLst>
                                        <p:set>
                                          <p:cBhvr>
                                            <p:cTn id="23" dur="1" fill="hold">
                                              <p:stCondLst>
                                                <p:cond delay="0"/>
                                              </p:stCondLst>
                                            </p:cTn>
                                            <p:tgtEl>
                                              <p:spTgt spid="68"/>
                                            </p:tgtEl>
                                            <p:attrNameLst>
                                              <p:attrName>style.visibility</p:attrName>
                                            </p:attrNameLst>
                                          </p:cBhvr>
                                          <p:to>
                                            <p:strVal val="visible"/>
                                          </p:to>
                                        </p:set>
                                        <p:anim calcmode="lin" valueType="num">
                                          <p:cBhvr additive="base">
                                            <p:cTn id="24" dur="500" fill="hold"/>
                                            <p:tgtEl>
                                              <p:spTgt spid="68"/>
                                            </p:tgtEl>
                                            <p:attrNameLst>
                                              <p:attrName>ppt_x</p:attrName>
                                            </p:attrNameLst>
                                          </p:cBhvr>
                                          <p:tavLst>
                                            <p:tav tm="0">
                                              <p:val>
                                                <p:strVal val="0-#ppt_w/2"/>
                                              </p:val>
                                            </p:tav>
                                            <p:tav tm="100000">
                                              <p:val>
                                                <p:strVal val="#ppt_x"/>
                                              </p:val>
                                            </p:tav>
                                          </p:tavLst>
                                        </p:anim>
                                        <p:anim calcmode="lin" valueType="num">
                                          <p:cBhvr additive="base">
                                            <p:cTn id="25" dur="500" fill="hold"/>
                                            <p:tgtEl>
                                              <p:spTgt spid="68"/>
                                            </p:tgtEl>
                                            <p:attrNameLst>
                                              <p:attrName>ppt_y</p:attrName>
                                            </p:attrNameLst>
                                          </p:cBhvr>
                                          <p:tavLst>
                                            <p:tav tm="0">
                                              <p:val>
                                                <p:strVal val="1+#ppt_h/2"/>
                                              </p:val>
                                            </p:tav>
                                            <p:tav tm="100000">
                                              <p:val>
                                                <p:strVal val="#ppt_y"/>
                                              </p:val>
                                            </p:tav>
                                          </p:tavLst>
                                        </p:anim>
                                      </p:childTnLst>
                                    </p:cTn>
                                  </p:par>
                                  <p:par>
                                    <p:cTn id="26" presetID="2" presetClass="entr" presetSubtype="3" accel="90000" fill="hold" nodeType="withEffect">
                                      <p:stCondLst>
                                        <p:cond delay="0"/>
                                      </p:stCondLst>
                                      <p:childTnLst>
                                        <p:set>
                                          <p:cBhvr>
                                            <p:cTn id="27" dur="1" fill="hold">
                                              <p:stCondLst>
                                                <p:cond delay="0"/>
                                              </p:stCondLst>
                                            </p:cTn>
                                            <p:tgtEl>
                                              <p:spTgt spid="83"/>
                                            </p:tgtEl>
                                            <p:attrNameLst>
                                              <p:attrName>style.visibility</p:attrName>
                                            </p:attrNameLst>
                                          </p:cBhvr>
                                          <p:to>
                                            <p:strVal val="visible"/>
                                          </p:to>
                                        </p:set>
                                        <p:anim calcmode="lin" valueType="num">
                                          <p:cBhvr additive="base">
                                            <p:cTn id="28" dur="500" fill="hold"/>
                                            <p:tgtEl>
                                              <p:spTgt spid="83"/>
                                            </p:tgtEl>
                                            <p:attrNameLst>
                                              <p:attrName>ppt_x</p:attrName>
                                            </p:attrNameLst>
                                          </p:cBhvr>
                                          <p:tavLst>
                                            <p:tav tm="0">
                                              <p:val>
                                                <p:strVal val="1+#ppt_w/2"/>
                                              </p:val>
                                            </p:tav>
                                            <p:tav tm="100000">
                                              <p:val>
                                                <p:strVal val="#ppt_x"/>
                                              </p:val>
                                            </p:tav>
                                          </p:tavLst>
                                        </p:anim>
                                        <p:anim calcmode="lin" valueType="num">
                                          <p:cBhvr additive="base">
                                            <p:cTn id="29" dur="500" fill="hold"/>
                                            <p:tgtEl>
                                              <p:spTgt spid="83"/>
                                            </p:tgtEl>
                                            <p:attrNameLst>
                                              <p:attrName>ppt_y</p:attrName>
                                            </p:attrNameLst>
                                          </p:cBhvr>
                                          <p:tavLst>
                                            <p:tav tm="0">
                                              <p:val>
                                                <p:strVal val="0-#ppt_h/2"/>
                                              </p:val>
                                            </p:tav>
                                            <p:tav tm="100000">
                                              <p:val>
                                                <p:strVal val="#ppt_y"/>
                                              </p:val>
                                            </p:tav>
                                          </p:tavLst>
                                        </p:anim>
                                      </p:childTnLst>
                                    </p:cTn>
                                  </p:par>
                                  <p:par>
                                    <p:cTn id="30" presetID="2" presetClass="entr" presetSubtype="3" accel="90000" fill="hold" nodeType="withEffect">
                                      <p:stCondLst>
                                        <p:cond delay="300"/>
                                      </p:stCondLst>
                                      <p:childTnLst>
                                        <p:set>
                                          <p:cBhvr>
                                            <p:cTn id="31" dur="1" fill="hold">
                                              <p:stCondLst>
                                                <p:cond delay="0"/>
                                              </p:stCondLst>
                                            </p:cTn>
                                            <p:tgtEl>
                                              <p:spTgt spid="75"/>
                                            </p:tgtEl>
                                            <p:attrNameLst>
                                              <p:attrName>style.visibility</p:attrName>
                                            </p:attrNameLst>
                                          </p:cBhvr>
                                          <p:to>
                                            <p:strVal val="visible"/>
                                          </p:to>
                                        </p:set>
                                        <p:anim calcmode="lin" valueType="num">
                                          <p:cBhvr additive="base">
                                            <p:cTn id="32" dur="500" fill="hold"/>
                                            <p:tgtEl>
                                              <p:spTgt spid="75"/>
                                            </p:tgtEl>
                                            <p:attrNameLst>
                                              <p:attrName>ppt_x</p:attrName>
                                            </p:attrNameLst>
                                          </p:cBhvr>
                                          <p:tavLst>
                                            <p:tav tm="0">
                                              <p:val>
                                                <p:strVal val="1+#ppt_w/2"/>
                                              </p:val>
                                            </p:tav>
                                            <p:tav tm="100000">
                                              <p:val>
                                                <p:strVal val="#ppt_x"/>
                                              </p:val>
                                            </p:tav>
                                          </p:tavLst>
                                        </p:anim>
                                        <p:anim calcmode="lin" valueType="num">
                                          <p:cBhvr additive="base">
                                            <p:cTn id="33" dur="500" fill="hold"/>
                                            <p:tgtEl>
                                              <p:spTgt spid="75"/>
                                            </p:tgtEl>
                                            <p:attrNameLst>
                                              <p:attrName>ppt_y</p:attrName>
                                            </p:attrNameLst>
                                          </p:cBhvr>
                                          <p:tavLst>
                                            <p:tav tm="0">
                                              <p:val>
                                                <p:strVal val="0-#ppt_h/2"/>
                                              </p:val>
                                            </p:tav>
                                            <p:tav tm="100000">
                                              <p:val>
                                                <p:strVal val="#ppt_y"/>
                                              </p:val>
                                            </p:tav>
                                          </p:tavLst>
                                        </p:anim>
                                      </p:childTnLst>
                                    </p:cTn>
                                  </p:par>
                                  <p:par>
                                    <p:cTn id="34" presetID="2" presetClass="entr" presetSubtype="3" accel="90000" fill="hold" nodeType="withEffect">
                                      <p:stCondLst>
                                        <p:cond delay="600"/>
                                      </p:stCondLst>
                                      <p:childTnLst>
                                        <p:set>
                                          <p:cBhvr>
                                            <p:cTn id="35" dur="1" fill="hold">
                                              <p:stCondLst>
                                                <p:cond delay="0"/>
                                              </p:stCondLst>
                                            </p:cTn>
                                            <p:tgtEl>
                                              <p:spTgt spid="78"/>
                                            </p:tgtEl>
                                            <p:attrNameLst>
                                              <p:attrName>style.visibility</p:attrName>
                                            </p:attrNameLst>
                                          </p:cBhvr>
                                          <p:to>
                                            <p:strVal val="visible"/>
                                          </p:to>
                                        </p:set>
                                        <p:anim calcmode="lin" valueType="num">
                                          <p:cBhvr additive="base">
                                            <p:cTn id="36" dur="500" fill="hold"/>
                                            <p:tgtEl>
                                              <p:spTgt spid="78"/>
                                            </p:tgtEl>
                                            <p:attrNameLst>
                                              <p:attrName>ppt_x</p:attrName>
                                            </p:attrNameLst>
                                          </p:cBhvr>
                                          <p:tavLst>
                                            <p:tav tm="0">
                                              <p:val>
                                                <p:strVal val="1+#ppt_w/2"/>
                                              </p:val>
                                            </p:tav>
                                            <p:tav tm="100000">
                                              <p:val>
                                                <p:strVal val="#ppt_x"/>
                                              </p:val>
                                            </p:tav>
                                          </p:tavLst>
                                        </p:anim>
                                        <p:anim calcmode="lin" valueType="num">
                                          <p:cBhvr additive="base">
                                            <p:cTn id="37" dur="500" fill="hold"/>
                                            <p:tgtEl>
                                              <p:spTgt spid="78"/>
                                            </p:tgtEl>
                                            <p:attrNameLst>
                                              <p:attrName>ppt_y</p:attrName>
                                            </p:attrNameLst>
                                          </p:cBhvr>
                                          <p:tavLst>
                                            <p:tav tm="0">
                                              <p:val>
                                                <p:strVal val="0-#ppt_h/2"/>
                                              </p:val>
                                            </p:tav>
                                            <p:tav tm="100000">
                                              <p:val>
                                                <p:strVal val="#ppt_y"/>
                                              </p:val>
                                            </p:tav>
                                          </p:tavLst>
                                        </p:anim>
                                      </p:childTnLst>
                                    </p:cTn>
                                  </p:par>
                                  <p:par>
                                    <p:cTn id="38" presetID="2" presetClass="entr" presetSubtype="3" accel="90000" fill="hold" nodeType="withEffect">
                                      <p:stCondLst>
                                        <p:cond delay="900"/>
                                      </p:stCondLst>
                                      <p:childTnLst>
                                        <p:set>
                                          <p:cBhvr>
                                            <p:cTn id="39" dur="1" fill="hold">
                                              <p:stCondLst>
                                                <p:cond delay="0"/>
                                              </p:stCondLst>
                                            </p:cTn>
                                            <p:tgtEl>
                                              <p:spTgt spid="86"/>
                                            </p:tgtEl>
                                            <p:attrNameLst>
                                              <p:attrName>style.visibility</p:attrName>
                                            </p:attrNameLst>
                                          </p:cBhvr>
                                          <p:to>
                                            <p:strVal val="visible"/>
                                          </p:to>
                                        </p:set>
                                        <p:anim calcmode="lin" valueType="num">
                                          <p:cBhvr additive="base">
                                            <p:cTn id="40" dur="500" fill="hold"/>
                                            <p:tgtEl>
                                              <p:spTgt spid="86"/>
                                            </p:tgtEl>
                                            <p:attrNameLst>
                                              <p:attrName>ppt_x</p:attrName>
                                            </p:attrNameLst>
                                          </p:cBhvr>
                                          <p:tavLst>
                                            <p:tav tm="0">
                                              <p:val>
                                                <p:strVal val="1+#ppt_w/2"/>
                                              </p:val>
                                            </p:tav>
                                            <p:tav tm="100000">
                                              <p:val>
                                                <p:strVal val="#ppt_x"/>
                                              </p:val>
                                            </p:tav>
                                          </p:tavLst>
                                        </p:anim>
                                        <p:anim calcmode="lin" valueType="num">
                                          <p:cBhvr additive="base">
                                            <p:cTn id="41" dur="500" fill="hold"/>
                                            <p:tgtEl>
                                              <p:spTgt spid="86"/>
                                            </p:tgtEl>
                                            <p:attrNameLst>
                                              <p:attrName>ppt_y</p:attrName>
                                            </p:attrNameLst>
                                          </p:cBhvr>
                                          <p:tavLst>
                                            <p:tav tm="0">
                                              <p:val>
                                                <p:strVal val="0-#ppt_h/2"/>
                                              </p:val>
                                            </p:tav>
                                            <p:tav tm="100000">
                                              <p:val>
                                                <p:strVal val="#ppt_y"/>
                                              </p:val>
                                            </p:tav>
                                          </p:tavLst>
                                        </p:anim>
                                      </p:childTnLst>
                                    </p:cTn>
                                  </p:par>
                                </p:childTnLst>
                              </p:cTn>
                            </p:par>
                            <p:par>
                              <p:cTn id="42" fill="hold">
                                <p:stCondLst>
                                  <p:cond delay="1000"/>
                                </p:stCondLst>
                                <p:childTnLst>
                                  <p:par>
                                    <p:cTn id="43" presetID="23" presetClass="entr" presetSubtype="16" fill="hold" nodeType="afterEffect">
                                      <p:stCondLst>
                                        <p:cond delay="0"/>
                                      </p:stCondLst>
                                      <p:childTnLst>
                                        <p:set>
                                          <p:cBhvr>
                                            <p:cTn id="44" dur="1" fill="hold">
                                              <p:stCondLst>
                                                <p:cond delay="0"/>
                                              </p:stCondLst>
                                            </p:cTn>
                                            <p:tgtEl>
                                              <p:spTgt spid="48"/>
                                            </p:tgtEl>
                                            <p:attrNameLst>
                                              <p:attrName>style.visibility</p:attrName>
                                            </p:attrNameLst>
                                          </p:cBhvr>
                                          <p:to>
                                            <p:strVal val="visible"/>
                                          </p:to>
                                        </p:set>
                                        <p:anim calcmode="lin" valueType="num">
                                          <p:cBhvr>
                                            <p:cTn id="45" dur="500" fill="hold"/>
                                            <p:tgtEl>
                                              <p:spTgt spid="48"/>
                                            </p:tgtEl>
                                            <p:attrNameLst>
                                              <p:attrName>ppt_w</p:attrName>
                                            </p:attrNameLst>
                                          </p:cBhvr>
                                          <p:tavLst>
                                            <p:tav tm="0">
                                              <p:val>
                                                <p:fltVal val="0"/>
                                              </p:val>
                                            </p:tav>
                                            <p:tav tm="100000">
                                              <p:val>
                                                <p:strVal val="#ppt_w"/>
                                              </p:val>
                                            </p:tav>
                                          </p:tavLst>
                                        </p:anim>
                                        <p:anim calcmode="lin" valueType="num">
                                          <p:cBhvr>
                                            <p:cTn id="46" dur="500" fill="hold"/>
                                            <p:tgtEl>
                                              <p:spTgt spid="48"/>
                                            </p:tgtEl>
                                            <p:attrNameLst>
                                              <p:attrName>ppt_h</p:attrName>
                                            </p:attrNameLst>
                                          </p:cBhvr>
                                          <p:tavLst>
                                            <p:tav tm="0">
                                              <p:val>
                                                <p:fltVal val="0"/>
                                              </p:val>
                                            </p:tav>
                                            <p:tav tm="100000">
                                              <p:val>
                                                <p:strVal val="#ppt_h"/>
                                              </p:val>
                                            </p:tav>
                                          </p:tavLst>
                                        </p:anim>
                                      </p:childTnLst>
                                    </p:cTn>
                                  </p:par>
                                  <p:par>
                                    <p:cTn id="47" presetID="10" presetClass="entr" presetSubtype="0" fill="hold" grpId="0" nodeType="withEffect">
                                      <p:stCondLst>
                                        <p:cond delay="20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900"/>
                                            <p:tgtEl>
                                              <p:spTgt spid="47"/>
                                            </p:tgtEl>
                                          </p:cBhvr>
                                        </p:animEffect>
                                      </p:childTnLst>
                                    </p:cTn>
                                  </p:par>
                                </p:childTnLst>
                              </p:cTn>
                            </p:par>
                            <p:par>
                              <p:cTn id="50" fill="hold">
                                <p:stCondLst>
                                  <p:cond delay="1500"/>
                                </p:stCondLst>
                                <p:childTnLst>
                                  <p:par>
                                    <p:cTn id="51" presetID="47" presetClass="entr" presetSubtype="0" fill="hold" grpId="0" nodeType="afterEffect">
                                      <p:stCondLst>
                                        <p:cond delay="0"/>
                                      </p:stCondLst>
                                      <p:childTnLst>
                                        <p:set>
                                          <p:cBhvr>
                                            <p:cTn id="52" dur="1" fill="hold">
                                              <p:stCondLst>
                                                <p:cond delay="0"/>
                                              </p:stCondLst>
                                            </p:cTn>
                                            <p:tgtEl>
                                              <p:spTgt spid="74"/>
                                            </p:tgtEl>
                                            <p:attrNameLst>
                                              <p:attrName>style.visibility</p:attrName>
                                            </p:attrNameLst>
                                          </p:cBhvr>
                                          <p:to>
                                            <p:strVal val="visible"/>
                                          </p:to>
                                        </p:set>
                                        <p:animEffect transition="in" filter="fade">
                                          <p:cBhvr>
                                            <p:cTn id="53" dur="500"/>
                                            <p:tgtEl>
                                              <p:spTgt spid="74"/>
                                            </p:tgtEl>
                                          </p:cBhvr>
                                        </p:animEffect>
                                        <p:anim calcmode="lin" valueType="num">
                                          <p:cBhvr>
                                            <p:cTn id="54" dur="500" fill="hold"/>
                                            <p:tgtEl>
                                              <p:spTgt spid="74"/>
                                            </p:tgtEl>
                                            <p:attrNameLst>
                                              <p:attrName>ppt_x</p:attrName>
                                            </p:attrNameLst>
                                          </p:cBhvr>
                                          <p:tavLst>
                                            <p:tav tm="0">
                                              <p:val>
                                                <p:strVal val="#ppt_x"/>
                                              </p:val>
                                            </p:tav>
                                            <p:tav tm="100000">
                                              <p:val>
                                                <p:strVal val="#ppt_x"/>
                                              </p:val>
                                            </p:tav>
                                          </p:tavLst>
                                        </p:anim>
                                        <p:anim calcmode="lin" valueType="num">
                                          <p:cBhvr>
                                            <p:cTn id="55" dur="500" fill="hold"/>
                                            <p:tgtEl>
                                              <p:spTgt spid="74"/>
                                            </p:tgtEl>
                                            <p:attrNameLst>
                                              <p:attrName>ppt_y</p:attrName>
                                            </p:attrNameLst>
                                          </p:cBhvr>
                                          <p:tavLst>
                                            <p:tav tm="0">
                                              <p:val>
                                                <p:strVal val="#ppt_y-.1"/>
                                              </p:val>
                                            </p:tav>
                                            <p:tav tm="100000">
                                              <p:val>
                                                <p:strVal val="#ppt_y"/>
                                              </p:val>
                                            </p:tav>
                                          </p:tavLst>
                                        </p:anim>
                                      </p:childTnLst>
                                    </p:cTn>
                                  </p:par>
                                  <p:par>
                                    <p:cTn id="56" presetID="12" presetClass="entr" presetSubtype="8" fill="hold" grpId="0" nodeType="withEffect">
                                      <p:stCondLst>
                                        <p:cond delay="0"/>
                                      </p:stCondLst>
                                      <p:iterate type="lt">
                                        <p:tmPct val="1000"/>
                                      </p:iterate>
                                      <p:childTnLst>
                                        <p:set>
                                          <p:cBhvr>
                                            <p:cTn id="57" dur="1" fill="hold">
                                              <p:stCondLst>
                                                <p:cond delay="0"/>
                                              </p:stCondLst>
                                            </p:cTn>
                                            <p:tgtEl>
                                              <p:spTgt spid="33"/>
                                            </p:tgtEl>
                                            <p:attrNameLst>
                                              <p:attrName>style.visibility</p:attrName>
                                            </p:attrNameLst>
                                          </p:cBhvr>
                                          <p:to>
                                            <p:strVal val="visible"/>
                                          </p:to>
                                        </p:set>
                                        <p:anim calcmode="lin" valueType="num">
                                          <p:cBhvr additive="base">
                                            <p:cTn id="58" dur="500"/>
                                            <p:tgtEl>
                                              <p:spTgt spid="33"/>
                                            </p:tgtEl>
                                            <p:attrNameLst>
                                              <p:attrName>ppt_x</p:attrName>
                                            </p:attrNameLst>
                                          </p:cBhvr>
                                          <p:tavLst>
                                            <p:tav tm="0">
                                              <p:val>
                                                <p:strVal val="#ppt_x-#ppt_w*1.125000"/>
                                              </p:val>
                                            </p:tav>
                                            <p:tav tm="100000">
                                              <p:val>
                                                <p:strVal val="#ppt_x"/>
                                              </p:val>
                                            </p:tav>
                                          </p:tavLst>
                                        </p:anim>
                                        <p:animEffect transition="in" filter="wipe(right)">
                                          <p:cBhvr>
                                            <p:cTn id="59" dur="500"/>
                                            <p:tgtEl>
                                              <p:spTgt spid="33"/>
                                            </p:tgtEl>
                                          </p:cBhvr>
                                        </p:animEffect>
                                      </p:childTnLst>
                                    </p:cTn>
                                  </p:par>
                                </p:childTnLst>
                              </p:cTn>
                            </p:par>
                            <p:par>
                              <p:cTn id="60" fill="hold">
                                <p:stCondLst>
                                  <p:cond delay="3029"/>
                                </p:stCondLst>
                                <p:childTnLst>
                                  <p:par>
                                    <p:cTn id="61" presetID="2" presetClass="entr" presetSubtype="4" fill="hold" grpId="0" nodeType="afterEffect">
                                      <p:stCondLst>
                                        <p:cond delay="0"/>
                                      </p:stCondLst>
                                      <p:childTnLst>
                                        <p:set>
                                          <p:cBhvr>
                                            <p:cTn id="62" dur="1" fill="hold">
                                              <p:stCondLst>
                                                <p:cond delay="0"/>
                                              </p:stCondLst>
                                            </p:cTn>
                                            <p:tgtEl>
                                              <p:spTgt spid="34"/>
                                            </p:tgtEl>
                                            <p:attrNameLst>
                                              <p:attrName>style.visibility</p:attrName>
                                            </p:attrNameLst>
                                          </p:cBhvr>
                                          <p:to>
                                            <p:strVal val="visible"/>
                                          </p:to>
                                        </p:set>
                                        <p:anim calcmode="lin" valueType="num">
                                          <p:cBhvr additive="base">
                                            <p:cTn id="63" dur="500" fill="hold"/>
                                            <p:tgtEl>
                                              <p:spTgt spid="34"/>
                                            </p:tgtEl>
                                            <p:attrNameLst>
                                              <p:attrName>ppt_x</p:attrName>
                                            </p:attrNameLst>
                                          </p:cBhvr>
                                          <p:tavLst>
                                            <p:tav tm="0">
                                              <p:val>
                                                <p:strVal val="#ppt_x"/>
                                              </p:val>
                                            </p:tav>
                                            <p:tav tm="100000">
                                              <p:val>
                                                <p:strVal val="#ppt_x"/>
                                              </p:val>
                                            </p:tav>
                                          </p:tavLst>
                                        </p:anim>
                                        <p:anim calcmode="lin" valueType="num">
                                          <p:cBhvr additive="base">
                                            <p:cTn id="64" dur="500" fill="hold"/>
                                            <p:tgtEl>
                                              <p:spTgt spid="3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200"/>
                                      </p:stCondLst>
                                      <p:childTnLst>
                                        <p:set>
                                          <p:cBhvr>
                                            <p:cTn id="66" dur="1" fill="hold">
                                              <p:stCondLst>
                                                <p:cond delay="0"/>
                                              </p:stCondLst>
                                            </p:cTn>
                                            <p:tgtEl>
                                              <p:spTgt spid="36"/>
                                            </p:tgtEl>
                                            <p:attrNameLst>
                                              <p:attrName>style.visibility</p:attrName>
                                            </p:attrNameLst>
                                          </p:cBhvr>
                                          <p:to>
                                            <p:strVal val="visible"/>
                                          </p:to>
                                        </p:set>
                                        <p:anim calcmode="lin" valueType="num">
                                          <p:cBhvr additive="base">
                                            <p:cTn id="67" dur="500" fill="hold"/>
                                            <p:tgtEl>
                                              <p:spTgt spid="36"/>
                                            </p:tgtEl>
                                            <p:attrNameLst>
                                              <p:attrName>ppt_x</p:attrName>
                                            </p:attrNameLst>
                                          </p:cBhvr>
                                          <p:tavLst>
                                            <p:tav tm="0">
                                              <p:val>
                                                <p:strVal val="#ppt_x"/>
                                              </p:val>
                                            </p:tav>
                                            <p:tav tm="100000">
                                              <p:val>
                                                <p:strVal val="#ppt_x"/>
                                              </p:val>
                                            </p:tav>
                                          </p:tavLst>
                                        </p:anim>
                                        <p:anim calcmode="lin" valueType="num">
                                          <p:cBhvr additive="base">
                                            <p:cTn id="68" dur="500" fill="hold"/>
                                            <p:tgtEl>
                                              <p:spTgt spid="3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400"/>
                                      </p:stCondLst>
                                      <p:childTnLst>
                                        <p:set>
                                          <p:cBhvr>
                                            <p:cTn id="70" dur="1" fill="hold">
                                              <p:stCondLst>
                                                <p:cond delay="0"/>
                                              </p:stCondLst>
                                            </p:cTn>
                                            <p:tgtEl>
                                              <p:spTgt spid="37"/>
                                            </p:tgtEl>
                                            <p:attrNameLst>
                                              <p:attrName>style.visibility</p:attrName>
                                            </p:attrNameLst>
                                          </p:cBhvr>
                                          <p:to>
                                            <p:strVal val="visible"/>
                                          </p:to>
                                        </p:set>
                                        <p:anim calcmode="lin" valueType="num">
                                          <p:cBhvr additive="base">
                                            <p:cTn id="71" dur="500" fill="hold"/>
                                            <p:tgtEl>
                                              <p:spTgt spid="37"/>
                                            </p:tgtEl>
                                            <p:attrNameLst>
                                              <p:attrName>ppt_x</p:attrName>
                                            </p:attrNameLst>
                                          </p:cBhvr>
                                          <p:tavLst>
                                            <p:tav tm="0">
                                              <p:val>
                                                <p:strVal val="#ppt_x"/>
                                              </p:val>
                                            </p:tav>
                                            <p:tav tm="100000">
                                              <p:val>
                                                <p:strVal val="#ppt_x"/>
                                              </p:val>
                                            </p:tav>
                                          </p:tavLst>
                                        </p:anim>
                                        <p:anim calcmode="lin" valueType="num">
                                          <p:cBhvr additive="base">
                                            <p:cTn id="72" dur="500" fill="hold"/>
                                            <p:tgtEl>
                                              <p:spTgt spid="3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600"/>
                                      </p:stCondLst>
                                      <p:childTnLst>
                                        <p:set>
                                          <p:cBhvr>
                                            <p:cTn id="74" dur="1" fill="hold">
                                              <p:stCondLst>
                                                <p:cond delay="0"/>
                                              </p:stCondLst>
                                            </p:cTn>
                                            <p:tgtEl>
                                              <p:spTgt spid="41"/>
                                            </p:tgtEl>
                                            <p:attrNameLst>
                                              <p:attrName>style.visibility</p:attrName>
                                            </p:attrNameLst>
                                          </p:cBhvr>
                                          <p:to>
                                            <p:strVal val="visible"/>
                                          </p:to>
                                        </p:set>
                                        <p:anim calcmode="lin" valueType="num">
                                          <p:cBhvr additive="base">
                                            <p:cTn id="75" dur="500" fill="hold"/>
                                            <p:tgtEl>
                                              <p:spTgt spid="41"/>
                                            </p:tgtEl>
                                            <p:attrNameLst>
                                              <p:attrName>ppt_x</p:attrName>
                                            </p:attrNameLst>
                                          </p:cBhvr>
                                          <p:tavLst>
                                            <p:tav tm="0">
                                              <p:val>
                                                <p:strVal val="#ppt_x"/>
                                              </p:val>
                                            </p:tav>
                                            <p:tav tm="100000">
                                              <p:val>
                                                <p:strVal val="#ppt_x"/>
                                              </p:val>
                                            </p:tav>
                                          </p:tavLst>
                                        </p:anim>
                                        <p:anim calcmode="lin" valueType="num">
                                          <p:cBhvr additive="base">
                                            <p:cTn id="76" dur="500" fill="hold"/>
                                            <p:tgtEl>
                                              <p:spTgt spid="41"/>
                                            </p:tgtEl>
                                            <p:attrNameLst>
                                              <p:attrName>ppt_y</p:attrName>
                                            </p:attrNameLst>
                                          </p:cBhvr>
                                          <p:tavLst>
                                            <p:tav tm="0">
                                              <p:val>
                                                <p:strVal val="1+#ppt_h/2"/>
                                              </p:val>
                                            </p:tav>
                                            <p:tav tm="100000">
                                              <p:val>
                                                <p:strVal val="#ppt_y"/>
                                              </p:val>
                                            </p:tav>
                                          </p:tavLst>
                                        </p:anim>
                                      </p:childTnLst>
                                    </p:cTn>
                                  </p:par>
                                </p:childTnLst>
                              </p:cTn>
                            </p:par>
                            <p:par>
                              <p:cTn id="77" fill="hold">
                                <p:stCondLst>
                                  <p:cond delay="3529"/>
                                </p:stCondLst>
                                <p:childTnLst>
                                  <p:par>
                                    <p:cTn id="78" presetID="10" presetClass="entr" presetSubtype="0" fill="hold" grpId="0" nodeType="afterEffect">
                                      <p:stCondLst>
                                        <p:cond delay="0"/>
                                      </p:stCondLst>
                                      <p:childTnLst>
                                        <p:set>
                                          <p:cBhvr>
                                            <p:cTn id="79" dur="1" fill="hold">
                                              <p:stCondLst>
                                                <p:cond delay="0"/>
                                              </p:stCondLst>
                                            </p:cTn>
                                            <p:tgtEl>
                                              <p:spTgt spid="89"/>
                                            </p:tgtEl>
                                            <p:attrNameLst>
                                              <p:attrName>style.visibility</p:attrName>
                                            </p:attrNameLst>
                                          </p:cBhvr>
                                          <p:to>
                                            <p:strVal val="visible"/>
                                          </p:to>
                                        </p:set>
                                        <p:animEffect transition="in" filter="fade">
                                          <p:cBhvr>
                                            <p:cTn id="80"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p:bldP spid="34" grpId="0"/>
          <p:bldP spid="36" grpId="0"/>
          <p:bldP spid="37" grpId="0"/>
          <p:bldP spid="41" grpId="0"/>
          <p:bldP spid="47" grpId="0" animBg="1"/>
          <p:bldP spid="74" grpId="0"/>
          <p:bldP spid="89"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smtClean="0"/>
              <a:t>努力方向</a:t>
            </a:r>
            <a:endParaRPr lang="zh-CN" altLang="en-US" dirty="0"/>
          </a:p>
        </p:txBody>
      </p:sp>
      <p:sp>
        <p:nvSpPr>
          <p:cNvPr id="29" name="TextBox 28"/>
          <p:cNvSpPr txBox="1"/>
          <p:nvPr/>
        </p:nvSpPr>
        <p:spPr>
          <a:xfrm>
            <a:off x="2094788" y="5233598"/>
            <a:ext cx="1878893" cy="1107996"/>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200" dirty="0">
                <a:solidFill>
                  <a:schemeClr val="bg2"/>
                </a:solidFill>
              </a:rPr>
              <a:t>点击输入简要文字内容，文字内容需概括精炼，不用多余的文字修饰，言简意赅的说明分项内容</a:t>
            </a:r>
            <a:r>
              <a:rPr lang="en-US" altLang="zh-CN" sz="1200" dirty="0">
                <a:solidFill>
                  <a:schemeClr val="bg2"/>
                </a:solidFill>
              </a:rPr>
              <a:t>……</a:t>
            </a:r>
            <a:endParaRPr lang="en-US" altLang="zh-CN" sz="1200" dirty="0">
              <a:solidFill>
                <a:schemeClr val="bg2"/>
              </a:solidFill>
            </a:endParaRPr>
          </a:p>
        </p:txBody>
      </p:sp>
      <p:sp>
        <p:nvSpPr>
          <p:cNvPr id="30" name="TextBox 29"/>
          <p:cNvSpPr txBox="1"/>
          <p:nvPr/>
        </p:nvSpPr>
        <p:spPr>
          <a:xfrm>
            <a:off x="4771474" y="5233598"/>
            <a:ext cx="1878893" cy="1107996"/>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200" dirty="0">
                <a:solidFill>
                  <a:schemeClr val="bg2"/>
                </a:solidFill>
              </a:rPr>
              <a:t>点击输入简要文字内容，文字内容需概括精炼，不用多余的文字修饰，言简意赅的说明分项内容</a:t>
            </a:r>
            <a:r>
              <a:rPr lang="en-US" altLang="zh-CN" sz="1200" dirty="0">
                <a:solidFill>
                  <a:schemeClr val="bg2"/>
                </a:solidFill>
              </a:rPr>
              <a:t>……</a:t>
            </a:r>
            <a:endParaRPr lang="en-US" altLang="zh-CN" sz="1200" dirty="0">
              <a:solidFill>
                <a:schemeClr val="bg2"/>
              </a:solidFill>
            </a:endParaRPr>
          </a:p>
        </p:txBody>
      </p:sp>
      <p:sp>
        <p:nvSpPr>
          <p:cNvPr id="31" name="TextBox 30"/>
          <p:cNvSpPr txBox="1"/>
          <p:nvPr/>
        </p:nvSpPr>
        <p:spPr>
          <a:xfrm>
            <a:off x="7430598" y="5244221"/>
            <a:ext cx="1878893" cy="1107996"/>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200" dirty="0">
                <a:solidFill>
                  <a:schemeClr val="bg2"/>
                </a:solidFill>
              </a:rPr>
              <a:t>点击输入简要文字内容，文字内容需概括精炼，不用多余的文字修饰，言简意赅的说明分项内容</a:t>
            </a:r>
            <a:r>
              <a:rPr lang="en-US" altLang="zh-CN" sz="1200" dirty="0">
                <a:solidFill>
                  <a:schemeClr val="bg2"/>
                </a:solidFill>
              </a:rPr>
              <a:t>……</a:t>
            </a:r>
            <a:endParaRPr lang="en-US" altLang="zh-CN" sz="1200" dirty="0">
              <a:solidFill>
                <a:schemeClr val="bg2"/>
              </a:solidFill>
            </a:endParaRPr>
          </a:p>
        </p:txBody>
      </p:sp>
      <p:sp>
        <p:nvSpPr>
          <p:cNvPr id="32" name="TextBox 31"/>
          <p:cNvSpPr txBox="1"/>
          <p:nvPr/>
        </p:nvSpPr>
        <p:spPr>
          <a:xfrm>
            <a:off x="10047947" y="5244221"/>
            <a:ext cx="1878893" cy="1107996"/>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200" dirty="0">
                <a:solidFill>
                  <a:schemeClr val="bg2"/>
                </a:solidFill>
              </a:rPr>
              <a:t>点击输入简要文字内容，文字内容需概括精炼，不用多余的文字修饰，言简意赅的说明分项内容</a:t>
            </a:r>
            <a:r>
              <a:rPr lang="en-US" altLang="zh-CN" sz="1200" dirty="0">
                <a:solidFill>
                  <a:schemeClr val="bg2"/>
                </a:solidFill>
              </a:rPr>
              <a:t>……</a:t>
            </a:r>
            <a:endParaRPr lang="en-US" altLang="zh-CN" sz="1200" dirty="0">
              <a:solidFill>
                <a:schemeClr val="bg2"/>
              </a:solidFill>
            </a:endParaRPr>
          </a:p>
        </p:txBody>
      </p:sp>
      <p:sp>
        <p:nvSpPr>
          <p:cNvPr id="33" name="燕尾形箭头 32"/>
          <p:cNvSpPr/>
          <p:nvPr/>
        </p:nvSpPr>
        <p:spPr>
          <a:xfrm>
            <a:off x="1511945" y="3697072"/>
            <a:ext cx="10943791" cy="304871"/>
          </a:xfrm>
          <a:prstGeom prst="notched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5" tIns="60953" rIns="121905" bIns="60953" anchor="ctr"/>
          <a:lstStyle/>
          <a:p>
            <a:pPr algn="ctr" defTabSz="1218565" fontAlgn="auto">
              <a:spcBef>
                <a:spcPts val="0"/>
              </a:spcBef>
              <a:spcAft>
                <a:spcPts val="0"/>
              </a:spcAft>
              <a:defRPr/>
            </a:pPr>
            <a:endParaRPr lang="zh-CN" altLang="en-US" sz="3300">
              <a:latin typeface="Arial" panose="020B0604020202020204" pitchFamily="34" charset="0"/>
              <a:ea typeface="微软雅黑" panose="020B0503020204020204" pitchFamily="34" charset="-122"/>
              <a:cs typeface="Arial" panose="020B0604020202020204" pitchFamily="34" charset="0"/>
            </a:endParaRPr>
          </a:p>
        </p:txBody>
      </p:sp>
      <p:grpSp>
        <p:nvGrpSpPr>
          <p:cNvPr id="34" name="组合 33"/>
          <p:cNvGrpSpPr/>
          <p:nvPr/>
        </p:nvGrpSpPr>
        <p:grpSpPr>
          <a:xfrm>
            <a:off x="1932600" y="2640711"/>
            <a:ext cx="2262885" cy="2263704"/>
            <a:chOff x="1278794" y="3334906"/>
            <a:chExt cx="914014" cy="914014"/>
          </a:xfrm>
        </p:grpSpPr>
        <p:grpSp>
          <p:nvGrpSpPr>
            <p:cNvPr id="35" name="组合 34"/>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37" name="同心圆 3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sp>
            <p:nvSpPr>
              <p:cNvPr id="38" name="椭圆 3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36" name="TextBox 35"/>
            <p:cNvSpPr txBox="1"/>
            <p:nvPr/>
          </p:nvSpPr>
          <p:spPr>
            <a:xfrm>
              <a:off x="1542135" y="3742514"/>
              <a:ext cx="385378" cy="161552"/>
            </a:xfrm>
            <a:prstGeom prst="rect">
              <a:avLst/>
            </a:prstGeom>
            <a:noFill/>
          </p:spPr>
          <p:txBody>
            <a:bodyPr wrap="none" rtlCol="0">
              <a:spAutoFit/>
            </a:bodyPr>
            <a:lstStyle/>
            <a:p>
              <a:pPr algn="ctr"/>
              <a:r>
                <a:rPr lang="zh-CN" altLang="en-US" sz="2000" b="1" dirty="0" smtClean="0">
                  <a:latin typeface="微软雅黑" panose="020B0503020204020204" pitchFamily="34" charset="-122"/>
                  <a:ea typeface="微软雅黑" panose="020B0503020204020204" pitchFamily="34" charset="-122"/>
                </a:rPr>
                <a:t>方法一</a:t>
              </a:r>
              <a:endParaRPr lang="zh-CN" altLang="en-US" sz="2000" b="1" dirty="0">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4549670" y="2645659"/>
            <a:ext cx="2262885" cy="2263704"/>
            <a:chOff x="1278794" y="3334906"/>
            <a:chExt cx="914014" cy="914014"/>
          </a:xfrm>
        </p:grpSpPr>
        <p:grpSp>
          <p:nvGrpSpPr>
            <p:cNvPr id="40" name="组合 39"/>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sp>
            <p:nvSpPr>
              <p:cNvPr id="43" name="椭圆 4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41" name="TextBox 40"/>
            <p:cNvSpPr txBox="1"/>
            <p:nvPr/>
          </p:nvSpPr>
          <p:spPr>
            <a:xfrm>
              <a:off x="1542135" y="3740516"/>
              <a:ext cx="385378" cy="161552"/>
            </a:xfrm>
            <a:prstGeom prst="rect">
              <a:avLst/>
            </a:prstGeom>
            <a:noFill/>
          </p:spPr>
          <p:txBody>
            <a:bodyPr wrap="none" rtlCol="0">
              <a:spAutoFit/>
            </a:bodyPr>
            <a:lstStyle/>
            <a:p>
              <a:pPr algn="ctr"/>
              <a:r>
                <a:rPr lang="zh-CN" altLang="en-US" sz="2000" b="1" dirty="0" smtClean="0">
                  <a:latin typeface="微软雅黑" panose="020B0503020204020204" pitchFamily="34" charset="-122"/>
                  <a:ea typeface="微软雅黑" panose="020B0503020204020204" pitchFamily="34" charset="-122"/>
                </a:rPr>
                <a:t>方法二</a:t>
              </a:r>
              <a:endParaRPr lang="zh-CN" altLang="en-US" sz="2000" b="1" dirty="0">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7139176" y="2640711"/>
            <a:ext cx="2262885" cy="2263704"/>
            <a:chOff x="1278794" y="3334906"/>
            <a:chExt cx="914014" cy="914014"/>
          </a:xfrm>
        </p:grpSpPr>
        <p:grpSp>
          <p:nvGrpSpPr>
            <p:cNvPr id="45" name="组合 44"/>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47" name="同心圆 4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sp>
            <p:nvSpPr>
              <p:cNvPr id="48" name="椭圆 4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46" name="TextBox 45"/>
            <p:cNvSpPr txBox="1"/>
            <p:nvPr/>
          </p:nvSpPr>
          <p:spPr>
            <a:xfrm>
              <a:off x="1542135" y="3742514"/>
              <a:ext cx="385378" cy="161552"/>
            </a:xfrm>
            <a:prstGeom prst="rect">
              <a:avLst/>
            </a:prstGeom>
            <a:noFill/>
          </p:spPr>
          <p:txBody>
            <a:bodyPr wrap="none" rtlCol="0">
              <a:spAutoFit/>
            </a:bodyPr>
            <a:lstStyle/>
            <a:p>
              <a:pPr algn="ctr"/>
              <a:r>
                <a:rPr lang="zh-CN" altLang="en-US" sz="2000" b="1" dirty="0" smtClean="0">
                  <a:latin typeface="微软雅黑" panose="020B0503020204020204" pitchFamily="34" charset="-122"/>
                  <a:ea typeface="微软雅黑" panose="020B0503020204020204" pitchFamily="34" charset="-122"/>
                </a:rPr>
                <a:t>方法三</a:t>
              </a:r>
              <a:endParaRPr lang="zh-CN" altLang="en-US" sz="2000" b="1" dirty="0">
                <a:latin typeface="微软雅黑" panose="020B0503020204020204" pitchFamily="34" charset="-122"/>
                <a:ea typeface="微软雅黑" panose="020B0503020204020204" pitchFamily="34" charset="-122"/>
              </a:endParaRPr>
            </a:p>
          </p:txBody>
        </p:sp>
      </p:grpSp>
      <p:grpSp>
        <p:nvGrpSpPr>
          <p:cNvPr id="49" name="组合 48"/>
          <p:cNvGrpSpPr/>
          <p:nvPr/>
        </p:nvGrpSpPr>
        <p:grpSpPr>
          <a:xfrm>
            <a:off x="9712861" y="2649880"/>
            <a:ext cx="2262885" cy="2263704"/>
            <a:chOff x="1278794" y="3334906"/>
            <a:chExt cx="914014" cy="914014"/>
          </a:xfrm>
        </p:grpSpPr>
        <p:grpSp>
          <p:nvGrpSpPr>
            <p:cNvPr id="50" name="组合 49"/>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2" name="同心圆 5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sp>
            <p:nvSpPr>
              <p:cNvPr id="53" name="椭圆 5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51" name="TextBox 50"/>
            <p:cNvSpPr txBox="1"/>
            <p:nvPr/>
          </p:nvSpPr>
          <p:spPr>
            <a:xfrm>
              <a:off x="1542135" y="3738812"/>
              <a:ext cx="385378" cy="161552"/>
            </a:xfrm>
            <a:prstGeom prst="rect">
              <a:avLst/>
            </a:prstGeom>
            <a:noFill/>
          </p:spPr>
          <p:txBody>
            <a:bodyPr wrap="none" rtlCol="0">
              <a:spAutoFit/>
            </a:bodyPr>
            <a:lstStyle/>
            <a:p>
              <a:pPr algn="ctr"/>
              <a:r>
                <a:rPr lang="zh-CN" altLang="en-US" sz="2000" b="1" dirty="0" smtClean="0">
                  <a:latin typeface="微软雅黑" panose="020B0503020204020204" pitchFamily="34" charset="-122"/>
                  <a:ea typeface="微软雅黑" panose="020B0503020204020204" pitchFamily="34" charset="-122"/>
                </a:rPr>
                <a:t>方法四</a:t>
              </a:r>
              <a:endParaRPr lang="zh-CN" altLang="en-US" sz="2000" b="1" dirty="0">
                <a:latin typeface="微软雅黑" panose="020B0503020204020204" pitchFamily="34" charset="-122"/>
                <a:ea typeface="微软雅黑" panose="020B0503020204020204" pitchFamily="34" charset="-122"/>
              </a:endParaRPr>
            </a:p>
          </p:txBody>
        </p:sp>
      </p:grpSp>
      <p:sp>
        <p:nvSpPr>
          <p:cNvPr id="54" name="椭圆 53"/>
          <p:cNvSpPr/>
          <p:nvPr/>
        </p:nvSpPr>
        <p:spPr>
          <a:xfrm>
            <a:off x="1987527" y="2448644"/>
            <a:ext cx="860373" cy="860685"/>
          </a:xfrm>
          <a:prstGeom prst="ellipse">
            <a:avLst/>
          </a:pr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000" dirty="0"/>
          </a:p>
        </p:txBody>
      </p:sp>
      <p:sp>
        <p:nvSpPr>
          <p:cNvPr id="55" name="椭圆 54"/>
          <p:cNvSpPr/>
          <p:nvPr/>
        </p:nvSpPr>
        <p:spPr>
          <a:xfrm>
            <a:off x="4599058" y="2448644"/>
            <a:ext cx="860373" cy="860685"/>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000" dirty="0"/>
          </a:p>
        </p:txBody>
      </p:sp>
      <p:sp>
        <p:nvSpPr>
          <p:cNvPr id="56" name="椭圆 55"/>
          <p:cNvSpPr/>
          <p:nvPr/>
        </p:nvSpPr>
        <p:spPr>
          <a:xfrm>
            <a:off x="7235173" y="2457373"/>
            <a:ext cx="860373" cy="860685"/>
          </a:xfrm>
          <a:prstGeom prst="ellipse">
            <a:avLst/>
          </a:prstGeom>
          <a:solidFill>
            <a:schemeClr val="accent3"/>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000" dirty="0"/>
          </a:p>
        </p:txBody>
      </p:sp>
      <p:sp>
        <p:nvSpPr>
          <p:cNvPr id="57" name="椭圆 56"/>
          <p:cNvSpPr/>
          <p:nvPr/>
        </p:nvSpPr>
        <p:spPr>
          <a:xfrm>
            <a:off x="9830241" y="2457373"/>
            <a:ext cx="860373" cy="860685"/>
          </a:xfrm>
          <a:prstGeom prst="ellipse">
            <a:avLst/>
          </a:prstGeom>
          <a:solidFill>
            <a:schemeClr val="accent4"/>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000" dirty="0"/>
          </a:p>
        </p:txBody>
      </p:sp>
      <p:sp>
        <p:nvSpPr>
          <p:cNvPr id="58" name="Freeform 34"/>
          <p:cNvSpPr>
            <a:spLocks noEditPoints="1"/>
          </p:cNvSpPr>
          <p:nvPr/>
        </p:nvSpPr>
        <p:spPr bwMode="auto">
          <a:xfrm>
            <a:off x="2222901" y="2649879"/>
            <a:ext cx="445618" cy="457511"/>
          </a:xfrm>
          <a:custGeom>
            <a:avLst/>
            <a:gdLst>
              <a:gd name="T0" fmla="*/ 261 w 447"/>
              <a:gd name="T1" fmla="*/ 25 h 460"/>
              <a:gd name="T2" fmla="*/ 286 w 447"/>
              <a:gd name="T3" fmla="*/ 99 h 460"/>
              <a:gd name="T4" fmla="*/ 310 w 447"/>
              <a:gd name="T5" fmla="*/ 25 h 460"/>
              <a:gd name="T6" fmla="*/ 124 w 447"/>
              <a:gd name="T7" fmla="*/ 3 h 460"/>
              <a:gd name="T8" fmla="*/ 100 w 447"/>
              <a:gd name="T9" fmla="*/ 28 h 460"/>
              <a:gd name="T10" fmla="*/ 125 w 447"/>
              <a:gd name="T11" fmla="*/ 103 h 460"/>
              <a:gd name="T12" fmla="*/ 149 w 447"/>
              <a:gd name="T13" fmla="*/ 28 h 460"/>
              <a:gd name="T14" fmla="*/ 31 w 447"/>
              <a:gd name="T15" fmla="*/ 70 h 460"/>
              <a:gd name="T16" fmla="*/ 7 w 447"/>
              <a:gd name="T17" fmla="*/ 82 h 460"/>
              <a:gd name="T18" fmla="*/ 0 w 447"/>
              <a:gd name="T19" fmla="*/ 401 h 460"/>
              <a:gd name="T20" fmla="*/ 31 w 447"/>
              <a:gd name="T21" fmla="*/ 436 h 460"/>
              <a:gd name="T22" fmla="*/ 237 w 447"/>
              <a:gd name="T23" fmla="*/ 397 h 460"/>
              <a:gd name="T24" fmla="*/ 153 w 447"/>
              <a:gd name="T25" fmla="*/ 302 h 460"/>
              <a:gd name="T26" fmla="*/ 241 w 447"/>
              <a:gd name="T27" fmla="*/ 314 h 460"/>
              <a:gd name="T28" fmla="*/ 265 w 447"/>
              <a:gd name="T29" fmla="*/ 278 h 460"/>
              <a:gd name="T30" fmla="*/ 359 w 447"/>
              <a:gd name="T31" fmla="*/ 174 h 460"/>
              <a:gd name="T32" fmla="*/ 399 w 447"/>
              <a:gd name="T33" fmla="*/ 267 h 460"/>
              <a:gd name="T34" fmla="*/ 392 w 447"/>
              <a:gd name="T35" fmla="*/ 82 h 460"/>
              <a:gd name="T36" fmla="*/ 325 w 447"/>
              <a:gd name="T37" fmla="*/ 70 h 460"/>
              <a:gd name="T38" fmla="*/ 313 w 447"/>
              <a:gd name="T39" fmla="*/ 108 h 460"/>
              <a:gd name="T40" fmla="*/ 256 w 447"/>
              <a:gd name="T41" fmla="*/ 108 h 460"/>
              <a:gd name="T42" fmla="*/ 245 w 447"/>
              <a:gd name="T43" fmla="*/ 70 h 460"/>
              <a:gd name="T44" fmla="*/ 165 w 447"/>
              <a:gd name="T45" fmla="*/ 91 h 460"/>
              <a:gd name="T46" fmla="*/ 125 w 447"/>
              <a:gd name="T47" fmla="*/ 115 h 460"/>
              <a:gd name="T48" fmla="*/ 85 w 447"/>
              <a:gd name="T49" fmla="*/ 91 h 460"/>
              <a:gd name="T50" fmla="*/ 31 w 447"/>
              <a:gd name="T51" fmla="*/ 70 h 460"/>
              <a:gd name="T52" fmla="*/ 40 w 447"/>
              <a:gd name="T53" fmla="*/ 174 h 460"/>
              <a:gd name="T54" fmla="*/ 129 w 447"/>
              <a:gd name="T55" fmla="*/ 278 h 460"/>
              <a:gd name="T56" fmla="*/ 40 w 447"/>
              <a:gd name="T57" fmla="*/ 174 h 460"/>
              <a:gd name="T58" fmla="*/ 153 w 447"/>
              <a:gd name="T59" fmla="*/ 174 h 460"/>
              <a:gd name="T60" fmla="*/ 241 w 447"/>
              <a:gd name="T61" fmla="*/ 278 h 460"/>
              <a:gd name="T62" fmla="*/ 153 w 447"/>
              <a:gd name="T63" fmla="*/ 174 h 460"/>
              <a:gd name="T64" fmla="*/ 352 w 447"/>
              <a:gd name="T65" fmla="*/ 281 h 460"/>
              <a:gd name="T66" fmla="*/ 357 w 447"/>
              <a:gd name="T67" fmla="*/ 460 h 460"/>
              <a:gd name="T68" fmla="*/ 357 w 447"/>
              <a:gd name="T69" fmla="*/ 281 h 460"/>
              <a:gd name="T70" fmla="*/ 40 w 447"/>
              <a:gd name="T71" fmla="*/ 302 h 460"/>
              <a:gd name="T72" fmla="*/ 129 w 447"/>
              <a:gd name="T73" fmla="*/ 302 h 460"/>
              <a:gd name="T74" fmla="*/ 40 w 447"/>
              <a:gd name="T75" fmla="*/ 397 h 460"/>
              <a:gd name="T76" fmla="*/ 319 w 447"/>
              <a:gd name="T77" fmla="*/ 316 h 460"/>
              <a:gd name="T78" fmla="*/ 414 w 447"/>
              <a:gd name="T79" fmla="*/ 316 h 460"/>
              <a:gd name="T80" fmla="*/ 364 w 447"/>
              <a:gd name="T81" fmla="*/ 432 h 460"/>
              <a:gd name="T82" fmla="*/ 371 w 447"/>
              <a:gd name="T83" fmla="*/ 345 h 460"/>
              <a:gd name="T84" fmla="*/ 352 w 447"/>
              <a:gd name="T85" fmla="*/ 345 h 460"/>
              <a:gd name="T86" fmla="*/ 316 w 447"/>
              <a:gd name="T87" fmla="*/ 346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7" h="460">
                <a:moveTo>
                  <a:pt x="285" y="0"/>
                </a:moveTo>
                <a:cubicBezTo>
                  <a:pt x="272" y="0"/>
                  <a:pt x="261" y="12"/>
                  <a:pt x="261" y="25"/>
                </a:cubicBezTo>
                <a:lnTo>
                  <a:pt x="261" y="75"/>
                </a:lnTo>
                <a:cubicBezTo>
                  <a:pt x="261" y="88"/>
                  <a:pt x="273" y="99"/>
                  <a:pt x="286" y="99"/>
                </a:cubicBezTo>
                <a:cubicBezTo>
                  <a:pt x="298" y="99"/>
                  <a:pt x="310" y="88"/>
                  <a:pt x="310" y="75"/>
                </a:cubicBezTo>
                <a:lnTo>
                  <a:pt x="310" y="25"/>
                </a:lnTo>
                <a:cubicBezTo>
                  <a:pt x="310" y="12"/>
                  <a:pt x="298" y="0"/>
                  <a:pt x="285" y="0"/>
                </a:cubicBezTo>
                <a:close/>
                <a:moveTo>
                  <a:pt x="124" y="3"/>
                </a:moveTo>
                <a:lnTo>
                  <a:pt x="124" y="3"/>
                </a:lnTo>
                <a:cubicBezTo>
                  <a:pt x="111" y="3"/>
                  <a:pt x="100" y="15"/>
                  <a:pt x="100" y="28"/>
                </a:cubicBezTo>
                <a:lnTo>
                  <a:pt x="100" y="78"/>
                </a:lnTo>
                <a:cubicBezTo>
                  <a:pt x="100" y="91"/>
                  <a:pt x="112" y="103"/>
                  <a:pt x="125" y="103"/>
                </a:cubicBezTo>
                <a:cubicBezTo>
                  <a:pt x="138" y="103"/>
                  <a:pt x="149" y="91"/>
                  <a:pt x="149" y="78"/>
                </a:cubicBezTo>
                <a:lnTo>
                  <a:pt x="149" y="28"/>
                </a:lnTo>
                <a:cubicBezTo>
                  <a:pt x="150" y="15"/>
                  <a:pt x="138" y="3"/>
                  <a:pt x="124" y="3"/>
                </a:cubicBezTo>
                <a:close/>
                <a:moveTo>
                  <a:pt x="31" y="70"/>
                </a:moveTo>
                <a:lnTo>
                  <a:pt x="31" y="70"/>
                </a:lnTo>
                <a:cubicBezTo>
                  <a:pt x="21" y="70"/>
                  <a:pt x="13" y="75"/>
                  <a:pt x="7" y="82"/>
                </a:cubicBezTo>
                <a:cubicBezTo>
                  <a:pt x="2" y="89"/>
                  <a:pt x="0" y="97"/>
                  <a:pt x="0" y="105"/>
                </a:cubicBezTo>
                <a:lnTo>
                  <a:pt x="0" y="401"/>
                </a:lnTo>
                <a:cubicBezTo>
                  <a:pt x="0" y="410"/>
                  <a:pt x="2" y="418"/>
                  <a:pt x="7" y="424"/>
                </a:cubicBezTo>
                <a:cubicBezTo>
                  <a:pt x="13" y="431"/>
                  <a:pt x="21" y="436"/>
                  <a:pt x="31" y="436"/>
                </a:cubicBezTo>
                <a:lnTo>
                  <a:pt x="262" y="436"/>
                </a:lnTo>
                <a:cubicBezTo>
                  <a:pt x="251" y="425"/>
                  <a:pt x="243" y="412"/>
                  <a:pt x="237" y="397"/>
                </a:cubicBezTo>
                <a:lnTo>
                  <a:pt x="153" y="397"/>
                </a:lnTo>
                <a:lnTo>
                  <a:pt x="153" y="302"/>
                </a:lnTo>
                <a:lnTo>
                  <a:pt x="241" y="302"/>
                </a:lnTo>
                <a:lnTo>
                  <a:pt x="241" y="314"/>
                </a:lnTo>
                <a:cubicBezTo>
                  <a:pt x="247" y="301"/>
                  <a:pt x="256" y="288"/>
                  <a:pt x="267" y="278"/>
                </a:cubicBezTo>
                <a:lnTo>
                  <a:pt x="265" y="278"/>
                </a:lnTo>
                <a:lnTo>
                  <a:pt x="265" y="174"/>
                </a:lnTo>
                <a:lnTo>
                  <a:pt x="359" y="174"/>
                </a:lnTo>
                <a:lnTo>
                  <a:pt x="359" y="251"/>
                </a:lnTo>
                <a:cubicBezTo>
                  <a:pt x="374" y="254"/>
                  <a:pt x="387" y="259"/>
                  <a:pt x="399" y="267"/>
                </a:cubicBezTo>
                <a:lnTo>
                  <a:pt x="399" y="105"/>
                </a:lnTo>
                <a:cubicBezTo>
                  <a:pt x="399" y="97"/>
                  <a:pt x="397" y="89"/>
                  <a:pt x="392" y="82"/>
                </a:cubicBezTo>
                <a:cubicBezTo>
                  <a:pt x="386" y="75"/>
                  <a:pt x="377" y="70"/>
                  <a:pt x="367" y="70"/>
                </a:cubicBezTo>
                <a:lnTo>
                  <a:pt x="325" y="70"/>
                </a:lnTo>
                <a:lnTo>
                  <a:pt x="325" y="91"/>
                </a:lnTo>
                <a:cubicBezTo>
                  <a:pt x="325" y="97"/>
                  <a:pt x="321" y="103"/>
                  <a:pt x="313" y="108"/>
                </a:cubicBezTo>
                <a:cubicBezTo>
                  <a:pt x="306" y="112"/>
                  <a:pt x="295" y="115"/>
                  <a:pt x="285" y="115"/>
                </a:cubicBezTo>
                <a:cubicBezTo>
                  <a:pt x="274" y="115"/>
                  <a:pt x="264" y="112"/>
                  <a:pt x="256" y="108"/>
                </a:cubicBezTo>
                <a:cubicBezTo>
                  <a:pt x="249" y="103"/>
                  <a:pt x="245" y="97"/>
                  <a:pt x="245" y="91"/>
                </a:cubicBezTo>
                <a:lnTo>
                  <a:pt x="245" y="70"/>
                </a:lnTo>
                <a:lnTo>
                  <a:pt x="165" y="70"/>
                </a:lnTo>
                <a:lnTo>
                  <a:pt x="165" y="91"/>
                </a:lnTo>
                <a:cubicBezTo>
                  <a:pt x="165" y="97"/>
                  <a:pt x="161" y="103"/>
                  <a:pt x="153" y="108"/>
                </a:cubicBezTo>
                <a:cubicBezTo>
                  <a:pt x="146" y="112"/>
                  <a:pt x="135" y="115"/>
                  <a:pt x="125" y="115"/>
                </a:cubicBezTo>
                <a:cubicBezTo>
                  <a:pt x="114" y="115"/>
                  <a:pt x="104" y="112"/>
                  <a:pt x="96" y="108"/>
                </a:cubicBezTo>
                <a:cubicBezTo>
                  <a:pt x="89" y="103"/>
                  <a:pt x="85" y="97"/>
                  <a:pt x="85" y="91"/>
                </a:cubicBezTo>
                <a:lnTo>
                  <a:pt x="85" y="70"/>
                </a:lnTo>
                <a:lnTo>
                  <a:pt x="31" y="70"/>
                </a:lnTo>
                <a:close/>
                <a:moveTo>
                  <a:pt x="40" y="174"/>
                </a:moveTo>
                <a:lnTo>
                  <a:pt x="40" y="174"/>
                </a:lnTo>
                <a:lnTo>
                  <a:pt x="129" y="174"/>
                </a:lnTo>
                <a:lnTo>
                  <a:pt x="129" y="278"/>
                </a:lnTo>
                <a:lnTo>
                  <a:pt x="40" y="278"/>
                </a:lnTo>
                <a:lnTo>
                  <a:pt x="40" y="174"/>
                </a:lnTo>
                <a:close/>
                <a:moveTo>
                  <a:pt x="153" y="174"/>
                </a:moveTo>
                <a:lnTo>
                  <a:pt x="153" y="174"/>
                </a:lnTo>
                <a:lnTo>
                  <a:pt x="241" y="174"/>
                </a:lnTo>
                <a:lnTo>
                  <a:pt x="241" y="278"/>
                </a:lnTo>
                <a:lnTo>
                  <a:pt x="153" y="278"/>
                </a:lnTo>
                <a:lnTo>
                  <a:pt x="153" y="174"/>
                </a:lnTo>
                <a:close/>
                <a:moveTo>
                  <a:pt x="352" y="281"/>
                </a:moveTo>
                <a:lnTo>
                  <a:pt x="352" y="281"/>
                </a:lnTo>
                <a:cubicBezTo>
                  <a:pt x="305" y="283"/>
                  <a:pt x="267" y="322"/>
                  <a:pt x="267" y="370"/>
                </a:cubicBezTo>
                <a:cubicBezTo>
                  <a:pt x="267" y="420"/>
                  <a:pt x="307" y="460"/>
                  <a:pt x="357" y="460"/>
                </a:cubicBezTo>
                <a:cubicBezTo>
                  <a:pt x="407" y="460"/>
                  <a:pt x="447" y="420"/>
                  <a:pt x="447" y="370"/>
                </a:cubicBezTo>
                <a:cubicBezTo>
                  <a:pt x="447" y="321"/>
                  <a:pt x="407" y="281"/>
                  <a:pt x="357" y="281"/>
                </a:cubicBezTo>
                <a:cubicBezTo>
                  <a:pt x="355" y="281"/>
                  <a:pt x="354" y="281"/>
                  <a:pt x="352" y="281"/>
                </a:cubicBezTo>
                <a:close/>
                <a:moveTo>
                  <a:pt x="40" y="302"/>
                </a:moveTo>
                <a:lnTo>
                  <a:pt x="40" y="302"/>
                </a:lnTo>
                <a:lnTo>
                  <a:pt x="129" y="302"/>
                </a:lnTo>
                <a:lnTo>
                  <a:pt x="129" y="397"/>
                </a:lnTo>
                <a:lnTo>
                  <a:pt x="40" y="397"/>
                </a:lnTo>
                <a:lnTo>
                  <a:pt x="40" y="302"/>
                </a:lnTo>
                <a:close/>
                <a:moveTo>
                  <a:pt x="319" y="316"/>
                </a:moveTo>
                <a:lnTo>
                  <a:pt x="319" y="316"/>
                </a:lnTo>
                <a:lnTo>
                  <a:pt x="414" y="316"/>
                </a:lnTo>
                <a:lnTo>
                  <a:pt x="414" y="330"/>
                </a:lnTo>
                <a:lnTo>
                  <a:pt x="364" y="432"/>
                </a:lnTo>
                <a:lnTo>
                  <a:pt x="329" y="432"/>
                </a:lnTo>
                <a:lnTo>
                  <a:pt x="371" y="345"/>
                </a:lnTo>
                <a:cubicBezTo>
                  <a:pt x="371" y="345"/>
                  <a:pt x="365" y="345"/>
                  <a:pt x="362" y="345"/>
                </a:cubicBezTo>
                <a:cubicBezTo>
                  <a:pt x="359" y="345"/>
                  <a:pt x="355" y="345"/>
                  <a:pt x="352" y="345"/>
                </a:cubicBezTo>
                <a:cubicBezTo>
                  <a:pt x="348" y="345"/>
                  <a:pt x="345" y="345"/>
                  <a:pt x="341" y="345"/>
                </a:cubicBezTo>
                <a:cubicBezTo>
                  <a:pt x="334" y="346"/>
                  <a:pt x="325" y="346"/>
                  <a:pt x="316" y="346"/>
                </a:cubicBezTo>
                <a:lnTo>
                  <a:pt x="319" y="316"/>
                </a:lnTo>
                <a:close/>
              </a:path>
            </a:pathLst>
          </a:custGeom>
          <a:solidFill>
            <a:schemeClr val="bg1"/>
          </a:solidFill>
          <a:ln>
            <a:noFill/>
          </a:ln>
        </p:spPr>
        <p:txBody>
          <a:bodyPr vert="horz" wrap="square" lIns="121917" tIns="60958" rIns="121917" bIns="60958" numCol="1" anchor="t" anchorCtr="0" compatLnSpc="1"/>
          <a:lstStyle/>
          <a:p>
            <a:endParaRPr lang="zh-CN" altLang="en-US" sz="2000"/>
          </a:p>
        </p:txBody>
      </p:sp>
      <p:sp>
        <p:nvSpPr>
          <p:cNvPr id="59" name="Freeform 26"/>
          <p:cNvSpPr>
            <a:spLocks noEditPoints="1"/>
          </p:cNvSpPr>
          <p:nvPr/>
        </p:nvSpPr>
        <p:spPr bwMode="auto">
          <a:xfrm>
            <a:off x="4825412" y="2677552"/>
            <a:ext cx="407664" cy="402869"/>
          </a:xfrm>
          <a:custGeom>
            <a:avLst/>
            <a:gdLst>
              <a:gd name="T0" fmla="*/ 351 w 389"/>
              <a:gd name="T1" fmla="*/ 332 h 385"/>
              <a:gd name="T2" fmla="*/ 311 w 389"/>
              <a:gd name="T3" fmla="*/ 332 h 385"/>
              <a:gd name="T4" fmla="*/ 255 w 389"/>
              <a:gd name="T5" fmla="*/ 224 h 385"/>
              <a:gd name="T6" fmla="*/ 249 w 389"/>
              <a:gd name="T7" fmla="*/ 245 h 385"/>
              <a:gd name="T8" fmla="*/ 218 w 389"/>
              <a:gd name="T9" fmla="*/ 269 h 385"/>
              <a:gd name="T10" fmla="*/ 319 w 389"/>
              <a:gd name="T11" fmla="*/ 380 h 385"/>
              <a:gd name="T12" fmla="*/ 384 w 389"/>
              <a:gd name="T13" fmla="*/ 337 h 385"/>
              <a:gd name="T14" fmla="*/ 336 w 389"/>
              <a:gd name="T15" fmla="*/ 287 h 385"/>
              <a:gd name="T16" fmla="*/ 265 w 389"/>
              <a:gd name="T17" fmla="*/ 229 h 385"/>
              <a:gd name="T18" fmla="*/ 140 w 389"/>
              <a:gd name="T19" fmla="*/ 137 h 385"/>
              <a:gd name="T20" fmla="*/ 162 w 389"/>
              <a:gd name="T21" fmla="*/ 131 h 385"/>
              <a:gd name="T22" fmla="*/ 167 w 389"/>
              <a:gd name="T23" fmla="*/ 110 h 385"/>
              <a:gd name="T24" fmla="*/ 172 w 389"/>
              <a:gd name="T25" fmla="*/ 90 h 385"/>
              <a:gd name="T26" fmla="*/ 75 w 389"/>
              <a:gd name="T27" fmla="*/ 9 h 385"/>
              <a:gd name="T28" fmla="*/ 61 w 389"/>
              <a:gd name="T29" fmla="*/ 109 h 385"/>
              <a:gd name="T30" fmla="*/ 0 w 389"/>
              <a:gd name="T31" fmla="*/ 84 h 385"/>
              <a:gd name="T32" fmla="*/ 115 w 389"/>
              <a:gd name="T33" fmla="*/ 166 h 385"/>
              <a:gd name="T34" fmla="*/ 130 w 389"/>
              <a:gd name="T35" fmla="*/ 147 h 385"/>
              <a:gd name="T36" fmla="*/ 375 w 389"/>
              <a:gd name="T37" fmla="*/ 37 h 385"/>
              <a:gd name="T38" fmla="*/ 322 w 389"/>
              <a:gd name="T39" fmla="*/ 0 h 385"/>
              <a:gd name="T40" fmla="*/ 183 w 389"/>
              <a:gd name="T41" fmla="*/ 125 h 385"/>
              <a:gd name="T42" fmla="*/ 163 w 389"/>
              <a:gd name="T43" fmla="*/ 154 h 385"/>
              <a:gd name="T44" fmla="*/ 146 w 389"/>
              <a:gd name="T45" fmla="*/ 162 h 385"/>
              <a:gd name="T46" fmla="*/ 147 w 389"/>
              <a:gd name="T47" fmla="*/ 215 h 385"/>
              <a:gd name="T48" fmla="*/ 34 w 389"/>
              <a:gd name="T49" fmla="*/ 313 h 385"/>
              <a:gd name="T50" fmla="*/ 22 w 389"/>
              <a:gd name="T51" fmla="*/ 385 h 385"/>
              <a:gd name="T52" fmla="*/ 80 w 389"/>
              <a:gd name="T53" fmla="*/ 327 h 385"/>
              <a:gd name="T54" fmla="*/ 172 w 389"/>
              <a:gd name="T55" fmla="*/ 240 h 385"/>
              <a:gd name="T56" fmla="*/ 224 w 389"/>
              <a:gd name="T57" fmla="*/ 240 h 385"/>
              <a:gd name="T58" fmla="*/ 238 w 389"/>
              <a:gd name="T59" fmla="*/ 208 h 385"/>
              <a:gd name="T60" fmla="*/ 261 w 389"/>
              <a:gd name="T61" fmla="*/ 203 h 385"/>
              <a:gd name="T62" fmla="*/ 375 w 389"/>
              <a:gd name="T63" fmla="*/ 3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9" h="385">
                <a:moveTo>
                  <a:pt x="331" y="312"/>
                </a:moveTo>
                <a:cubicBezTo>
                  <a:pt x="342" y="312"/>
                  <a:pt x="351" y="321"/>
                  <a:pt x="351" y="332"/>
                </a:cubicBezTo>
                <a:cubicBezTo>
                  <a:pt x="351" y="343"/>
                  <a:pt x="342" y="352"/>
                  <a:pt x="331" y="352"/>
                </a:cubicBezTo>
                <a:cubicBezTo>
                  <a:pt x="320" y="352"/>
                  <a:pt x="311" y="343"/>
                  <a:pt x="311" y="332"/>
                </a:cubicBezTo>
                <a:cubicBezTo>
                  <a:pt x="311" y="321"/>
                  <a:pt x="320" y="312"/>
                  <a:pt x="331" y="312"/>
                </a:cubicBezTo>
                <a:close/>
                <a:moveTo>
                  <a:pt x="255" y="224"/>
                </a:moveTo>
                <a:lnTo>
                  <a:pt x="260" y="234"/>
                </a:lnTo>
                <a:lnTo>
                  <a:pt x="249" y="245"/>
                </a:lnTo>
                <a:lnTo>
                  <a:pt x="239" y="255"/>
                </a:lnTo>
                <a:cubicBezTo>
                  <a:pt x="233" y="261"/>
                  <a:pt x="226" y="266"/>
                  <a:pt x="218" y="269"/>
                </a:cubicBezTo>
                <a:lnTo>
                  <a:pt x="286" y="337"/>
                </a:lnTo>
                <a:lnTo>
                  <a:pt x="319" y="380"/>
                </a:lnTo>
                <a:lnTo>
                  <a:pt x="336" y="385"/>
                </a:lnTo>
                <a:lnTo>
                  <a:pt x="384" y="337"/>
                </a:lnTo>
                <a:lnTo>
                  <a:pt x="379" y="319"/>
                </a:lnTo>
                <a:lnTo>
                  <a:pt x="336" y="287"/>
                </a:lnTo>
                <a:lnTo>
                  <a:pt x="271" y="223"/>
                </a:lnTo>
                <a:lnTo>
                  <a:pt x="265" y="229"/>
                </a:lnTo>
                <a:lnTo>
                  <a:pt x="255" y="224"/>
                </a:lnTo>
                <a:close/>
                <a:moveTo>
                  <a:pt x="140" y="137"/>
                </a:moveTo>
                <a:lnTo>
                  <a:pt x="151" y="126"/>
                </a:lnTo>
                <a:lnTo>
                  <a:pt x="162" y="131"/>
                </a:lnTo>
                <a:lnTo>
                  <a:pt x="156" y="121"/>
                </a:lnTo>
                <a:lnTo>
                  <a:pt x="167" y="110"/>
                </a:lnTo>
                <a:lnTo>
                  <a:pt x="168" y="109"/>
                </a:lnTo>
                <a:cubicBezTo>
                  <a:pt x="171" y="102"/>
                  <a:pt x="172" y="96"/>
                  <a:pt x="172" y="90"/>
                </a:cubicBezTo>
                <a:cubicBezTo>
                  <a:pt x="172" y="44"/>
                  <a:pt x="129" y="0"/>
                  <a:pt x="83" y="1"/>
                </a:cubicBezTo>
                <a:cubicBezTo>
                  <a:pt x="83" y="1"/>
                  <a:pt x="78" y="6"/>
                  <a:pt x="75" y="9"/>
                </a:cubicBezTo>
                <a:cubicBezTo>
                  <a:pt x="111" y="45"/>
                  <a:pt x="108" y="39"/>
                  <a:pt x="108" y="62"/>
                </a:cubicBezTo>
                <a:cubicBezTo>
                  <a:pt x="108" y="80"/>
                  <a:pt x="79" y="109"/>
                  <a:pt x="61" y="109"/>
                </a:cubicBezTo>
                <a:cubicBezTo>
                  <a:pt x="38" y="109"/>
                  <a:pt x="46" y="113"/>
                  <a:pt x="8" y="75"/>
                </a:cubicBezTo>
                <a:cubicBezTo>
                  <a:pt x="5" y="78"/>
                  <a:pt x="0" y="83"/>
                  <a:pt x="0" y="84"/>
                </a:cubicBezTo>
                <a:cubicBezTo>
                  <a:pt x="1" y="129"/>
                  <a:pt x="44" y="173"/>
                  <a:pt x="90" y="173"/>
                </a:cubicBezTo>
                <a:cubicBezTo>
                  <a:pt x="98" y="173"/>
                  <a:pt x="107" y="170"/>
                  <a:pt x="115" y="166"/>
                </a:cubicBezTo>
                <a:lnTo>
                  <a:pt x="117" y="168"/>
                </a:lnTo>
                <a:cubicBezTo>
                  <a:pt x="120" y="160"/>
                  <a:pt x="124" y="153"/>
                  <a:pt x="130" y="147"/>
                </a:cubicBezTo>
                <a:lnTo>
                  <a:pt x="140" y="137"/>
                </a:lnTo>
                <a:close/>
                <a:moveTo>
                  <a:pt x="375" y="37"/>
                </a:moveTo>
                <a:lnTo>
                  <a:pt x="348" y="11"/>
                </a:lnTo>
                <a:cubicBezTo>
                  <a:pt x="341" y="4"/>
                  <a:pt x="332" y="0"/>
                  <a:pt x="322" y="0"/>
                </a:cubicBezTo>
                <a:cubicBezTo>
                  <a:pt x="313" y="0"/>
                  <a:pt x="304" y="4"/>
                  <a:pt x="297" y="11"/>
                </a:cubicBezTo>
                <a:lnTo>
                  <a:pt x="183" y="125"/>
                </a:lnTo>
                <a:cubicBezTo>
                  <a:pt x="186" y="132"/>
                  <a:pt x="183" y="142"/>
                  <a:pt x="178" y="147"/>
                </a:cubicBezTo>
                <a:cubicBezTo>
                  <a:pt x="174" y="151"/>
                  <a:pt x="168" y="154"/>
                  <a:pt x="163" y="154"/>
                </a:cubicBezTo>
                <a:cubicBezTo>
                  <a:pt x="160" y="154"/>
                  <a:pt x="158" y="153"/>
                  <a:pt x="156" y="152"/>
                </a:cubicBezTo>
                <a:lnTo>
                  <a:pt x="146" y="162"/>
                </a:lnTo>
                <a:cubicBezTo>
                  <a:pt x="131" y="176"/>
                  <a:pt x="131" y="199"/>
                  <a:pt x="145" y="213"/>
                </a:cubicBezTo>
                <a:lnTo>
                  <a:pt x="147" y="215"/>
                </a:lnTo>
                <a:lnTo>
                  <a:pt x="58" y="304"/>
                </a:lnTo>
                <a:lnTo>
                  <a:pt x="34" y="313"/>
                </a:lnTo>
                <a:lnTo>
                  <a:pt x="0" y="363"/>
                </a:lnTo>
                <a:lnTo>
                  <a:pt x="22" y="385"/>
                </a:lnTo>
                <a:lnTo>
                  <a:pt x="71" y="351"/>
                </a:lnTo>
                <a:lnTo>
                  <a:pt x="80" y="327"/>
                </a:lnTo>
                <a:lnTo>
                  <a:pt x="170" y="237"/>
                </a:lnTo>
                <a:lnTo>
                  <a:pt x="172" y="240"/>
                </a:lnTo>
                <a:cubicBezTo>
                  <a:pt x="179" y="247"/>
                  <a:pt x="189" y="251"/>
                  <a:pt x="198" y="251"/>
                </a:cubicBezTo>
                <a:cubicBezTo>
                  <a:pt x="207" y="251"/>
                  <a:pt x="216" y="247"/>
                  <a:pt x="224" y="240"/>
                </a:cubicBezTo>
                <a:lnTo>
                  <a:pt x="234" y="230"/>
                </a:lnTo>
                <a:cubicBezTo>
                  <a:pt x="230" y="223"/>
                  <a:pt x="233" y="213"/>
                  <a:pt x="238" y="208"/>
                </a:cubicBezTo>
                <a:cubicBezTo>
                  <a:pt x="242" y="204"/>
                  <a:pt x="248" y="202"/>
                  <a:pt x="254" y="202"/>
                </a:cubicBezTo>
                <a:cubicBezTo>
                  <a:pt x="256" y="202"/>
                  <a:pt x="258" y="202"/>
                  <a:pt x="261" y="203"/>
                </a:cubicBezTo>
                <a:lnTo>
                  <a:pt x="375" y="89"/>
                </a:lnTo>
                <a:cubicBezTo>
                  <a:pt x="389" y="75"/>
                  <a:pt x="389" y="52"/>
                  <a:pt x="375" y="37"/>
                </a:cubicBezTo>
                <a:close/>
              </a:path>
            </a:pathLst>
          </a:custGeom>
          <a:solidFill>
            <a:schemeClr val="bg1"/>
          </a:solidFill>
          <a:ln>
            <a:noFill/>
          </a:ln>
        </p:spPr>
        <p:txBody>
          <a:bodyPr vert="horz" wrap="square" lIns="121917" tIns="60958" rIns="121917" bIns="60958" numCol="1" anchor="t" anchorCtr="0" compatLnSpc="1"/>
          <a:lstStyle/>
          <a:p>
            <a:endParaRPr lang="zh-CN" altLang="en-US" sz="2000"/>
          </a:p>
        </p:txBody>
      </p:sp>
      <p:sp>
        <p:nvSpPr>
          <p:cNvPr id="60" name="Freeform 35"/>
          <p:cNvSpPr>
            <a:spLocks noEditPoints="1"/>
          </p:cNvSpPr>
          <p:nvPr/>
        </p:nvSpPr>
        <p:spPr bwMode="auto">
          <a:xfrm>
            <a:off x="10081816" y="2699286"/>
            <a:ext cx="392036" cy="424150"/>
          </a:xfrm>
          <a:custGeom>
            <a:avLst/>
            <a:gdLst>
              <a:gd name="T0" fmla="*/ 29 w 433"/>
              <a:gd name="T1" fmla="*/ 29 h 469"/>
              <a:gd name="T2" fmla="*/ 115 w 433"/>
              <a:gd name="T3" fmla="*/ 28 h 469"/>
              <a:gd name="T4" fmla="*/ 208 w 433"/>
              <a:gd name="T5" fmla="*/ 3 h 469"/>
              <a:gd name="T6" fmla="*/ 216 w 433"/>
              <a:gd name="T7" fmla="*/ 0 h 469"/>
              <a:gd name="T8" fmla="*/ 225 w 433"/>
              <a:gd name="T9" fmla="*/ 3 h 469"/>
              <a:gd name="T10" fmla="*/ 318 w 433"/>
              <a:gd name="T11" fmla="*/ 28 h 469"/>
              <a:gd name="T12" fmla="*/ 404 w 433"/>
              <a:gd name="T13" fmla="*/ 29 h 469"/>
              <a:gd name="T14" fmla="*/ 433 w 433"/>
              <a:gd name="T15" fmla="*/ 25 h 469"/>
              <a:gd name="T16" fmla="*/ 433 w 433"/>
              <a:gd name="T17" fmla="*/ 58 h 469"/>
              <a:gd name="T18" fmla="*/ 372 w 433"/>
              <a:gd name="T19" fmla="*/ 355 h 469"/>
              <a:gd name="T20" fmla="*/ 222 w 433"/>
              <a:gd name="T21" fmla="*/ 468 h 469"/>
              <a:gd name="T22" fmla="*/ 216 w 433"/>
              <a:gd name="T23" fmla="*/ 469 h 469"/>
              <a:gd name="T24" fmla="*/ 210 w 433"/>
              <a:gd name="T25" fmla="*/ 468 h 469"/>
              <a:gd name="T26" fmla="*/ 61 w 433"/>
              <a:gd name="T27" fmla="*/ 355 h 469"/>
              <a:gd name="T28" fmla="*/ 0 w 433"/>
              <a:gd name="T29" fmla="*/ 58 h 469"/>
              <a:gd name="T30" fmla="*/ 0 w 433"/>
              <a:gd name="T31" fmla="*/ 25 h 469"/>
              <a:gd name="T32" fmla="*/ 29 w 433"/>
              <a:gd name="T33" fmla="*/ 29 h 469"/>
              <a:gd name="T34" fmla="*/ 216 w 433"/>
              <a:gd name="T35" fmla="*/ 239 h 469"/>
              <a:gd name="T36" fmla="*/ 216 w 433"/>
              <a:gd name="T37" fmla="*/ 239 h 469"/>
              <a:gd name="T38" fmla="*/ 361 w 433"/>
              <a:gd name="T39" fmla="*/ 239 h 469"/>
              <a:gd name="T40" fmla="*/ 380 w 433"/>
              <a:gd name="T41" fmla="*/ 90 h 469"/>
              <a:gd name="T42" fmla="*/ 311 w 433"/>
              <a:gd name="T43" fmla="*/ 86 h 469"/>
              <a:gd name="T44" fmla="*/ 216 w 433"/>
              <a:gd name="T45" fmla="*/ 62 h 469"/>
              <a:gd name="T46" fmla="*/ 216 w 433"/>
              <a:gd name="T47" fmla="*/ 239 h 469"/>
              <a:gd name="T48" fmla="*/ 216 w 433"/>
              <a:gd name="T49" fmla="*/ 409 h 469"/>
              <a:gd name="T50" fmla="*/ 216 w 433"/>
              <a:gd name="T51" fmla="*/ 409 h 469"/>
              <a:gd name="T52" fmla="*/ 216 w 433"/>
              <a:gd name="T53" fmla="*/ 239 h 469"/>
              <a:gd name="T54" fmla="*/ 72 w 433"/>
              <a:gd name="T55" fmla="*/ 239 h 469"/>
              <a:gd name="T56" fmla="*/ 105 w 433"/>
              <a:gd name="T57" fmla="*/ 323 h 469"/>
              <a:gd name="T58" fmla="*/ 216 w 433"/>
              <a:gd name="T59" fmla="*/ 40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3" h="469">
                <a:moveTo>
                  <a:pt x="29" y="29"/>
                </a:moveTo>
                <a:cubicBezTo>
                  <a:pt x="57" y="32"/>
                  <a:pt x="85" y="32"/>
                  <a:pt x="115" y="28"/>
                </a:cubicBezTo>
                <a:cubicBezTo>
                  <a:pt x="145" y="24"/>
                  <a:pt x="176" y="16"/>
                  <a:pt x="208" y="3"/>
                </a:cubicBezTo>
                <a:lnTo>
                  <a:pt x="216" y="0"/>
                </a:lnTo>
                <a:lnTo>
                  <a:pt x="225" y="3"/>
                </a:lnTo>
                <a:cubicBezTo>
                  <a:pt x="257" y="16"/>
                  <a:pt x="288" y="24"/>
                  <a:pt x="318" y="28"/>
                </a:cubicBezTo>
                <a:cubicBezTo>
                  <a:pt x="347" y="32"/>
                  <a:pt x="376" y="32"/>
                  <a:pt x="404" y="29"/>
                </a:cubicBezTo>
                <a:lnTo>
                  <a:pt x="433" y="25"/>
                </a:lnTo>
                <a:lnTo>
                  <a:pt x="433" y="58"/>
                </a:lnTo>
                <a:cubicBezTo>
                  <a:pt x="431" y="199"/>
                  <a:pt x="409" y="293"/>
                  <a:pt x="372" y="355"/>
                </a:cubicBezTo>
                <a:cubicBezTo>
                  <a:pt x="334" y="421"/>
                  <a:pt x="281" y="452"/>
                  <a:pt x="222" y="468"/>
                </a:cubicBezTo>
                <a:lnTo>
                  <a:pt x="216" y="469"/>
                </a:lnTo>
                <a:lnTo>
                  <a:pt x="210" y="468"/>
                </a:lnTo>
                <a:cubicBezTo>
                  <a:pt x="151" y="452"/>
                  <a:pt x="99" y="421"/>
                  <a:pt x="61" y="355"/>
                </a:cubicBezTo>
                <a:cubicBezTo>
                  <a:pt x="24" y="293"/>
                  <a:pt x="1" y="199"/>
                  <a:pt x="0" y="58"/>
                </a:cubicBezTo>
                <a:lnTo>
                  <a:pt x="0" y="25"/>
                </a:lnTo>
                <a:lnTo>
                  <a:pt x="29" y="29"/>
                </a:lnTo>
                <a:close/>
                <a:moveTo>
                  <a:pt x="216" y="239"/>
                </a:moveTo>
                <a:lnTo>
                  <a:pt x="216" y="239"/>
                </a:lnTo>
                <a:lnTo>
                  <a:pt x="361" y="239"/>
                </a:lnTo>
                <a:cubicBezTo>
                  <a:pt x="371" y="198"/>
                  <a:pt x="377" y="149"/>
                  <a:pt x="380" y="90"/>
                </a:cubicBezTo>
                <a:cubicBezTo>
                  <a:pt x="357" y="91"/>
                  <a:pt x="335" y="90"/>
                  <a:pt x="311" y="86"/>
                </a:cubicBezTo>
                <a:cubicBezTo>
                  <a:pt x="281" y="82"/>
                  <a:pt x="249" y="74"/>
                  <a:pt x="216" y="62"/>
                </a:cubicBezTo>
                <a:lnTo>
                  <a:pt x="216" y="239"/>
                </a:lnTo>
                <a:close/>
                <a:moveTo>
                  <a:pt x="216" y="409"/>
                </a:moveTo>
                <a:lnTo>
                  <a:pt x="216" y="409"/>
                </a:lnTo>
                <a:lnTo>
                  <a:pt x="216" y="239"/>
                </a:lnTo>
                <a:lnTo>
                  <a:pt x="72" y="239"/>
                </a:lnTo>
                <a:cubicBezTo>
                  <a:pt x="80" y="273"/>
                  <a:pt x="92" y="301"/>
                  <a:pt x="105" y="323"/>
                </a:cubicBezTo>
                <a:cubicBezTo>
                  <a:pt x="133" y="372"/>
                  <a:pt x="172" y="396"/>
                  <a:pt x="216" y="409"/>
                </a:cubicBezTo>
                <a:close/>
              </a:path>
            </a:pathLst>
          </a:custGeom>
          <a:solidFill>
            <a:schemeClr val="bg1"/>
          </a:solidFill>
          <a:ln>
            <a:noFill/>
          </a:ln>
        </p:spPr>
        <p:txBody>
          <a:bodyPr vert="horz" wrap="square" lIns="121917" tIns="60958" rIns="121917" bIns="60958" numCol="1" anchor="t" anchorCtr="0" compatLnSpc="1"/>
          <a:lstStyle/>
          <a:p>
            <a:endParaRPr lang="zh-CN" altLang="en-US" sz="2000"/>
          </a:p>
        </p:txBody>
      </p:sp>
      <p:sp>
        <p:nvSpPr>
          <p:cNvPr id="61" name="Freeform 20"/>
          <p:cNvSpPr>
            <a:spLocks noEditPoints="1"/>
          </p:cNvSpPr>
          <p:nvPr/>
        </p:nvSpPr>
        <p:spPr bwMode="auto">
          <a:xfrm>
            <a:off x="7487772" y="2640710"/>
            <a:ext cx="383502" cy="482725"/>
          </a:xfrm>
          <a:custGeom>
            <a:avLst/>
            <a:gdLst>
              <a:gd name="T0" fmla="*/ 41 w 355"/>
              <a:gd name="T1" fmla="*/ 121 h 447"/>
              <a:gd name="T2" fmla="*/ 60 w 355"/>
              <a:gd name="T3" fmla="*/ 238 h 447"/>
              <a:gd name="T4" fmla="*/ 174 w 355"/>
              <a:gd name="T5" fmla="*/ 22 h 447"/>
              <a:gd name="T6" fmla="*/ 291 w 355"/>
              <a:gd name="T7" fmla="*/ 235 h 447"/>
              <a:gd name="T8" fmla="*/ 213 w 355"/>
              <a:gd name="T9" fmla="*/ 296 h 447"/>
              <a:gd name="T10" fmla="*/ 217 w 355"/>
              <a:gd name="T11" fmla="*/ 310 h 447"/>
              <a:gd name="T12" fmla="*/ 304 w 355"/>
              <a:gd name="T13" fmla="*/ 236 h 447"/>
              <a:gd name="T14" fmla="*/ 312 w 355"/>
              <a:gd name="T15" fmla="*/ 122 h 447"/>
              <a:gd name="T16" fmla="*/ 167 w 355"/>
              <a:gd name="T17" fmla="*/ 0 h 447"/>
              <a:gd name="T18" fmla="*/ 175 w 355"/>
              <a:gd name="T19" fmla="*/ 57 h 447"/>
              <a:gd name="T20" fmla="*/ 213 w 355"/>
              <a:gd name="T21" fmla="*/ 96 h 447"/>
              <a:gd name="T22" fmla="*/ 175 w 355"/>
              <a:gd name="T23" fmla="*/ 57 h 447"/>
              <a:gd name="T24" fmla="*/ 132 w 355"/>
              <a:gd name="T25" fmla="*/ 173 h 447"/>
              <a:gd name="T26" fmla="*/ 132 w 355"/>
              <a:gd name="T27" fmla="*/ 209 h 447"/>
              <a:gd name="T28" fmla="*/ 132 w 355"/>
              <a:gd name="T29" fmla="*/ 173 h 447"/>
              <a:gd name="T30" fmla="*/ 223 w 355"/>
              <a:gd name="T31" fmla="*/ 173 h 447"/>
              <a:gd name="T32" fmla="*/ 223 w 355"/>
              <a:gd name="T33" fmla="*/ 209 h 447"/>
              <a:gd name="T34" fmla="*/ 223 w 355"/>
              <a:gd name="T35" fmla="*/ 173 h 447"/>
              <a:gd name="T36" fmla="*/ 190 w 355"/>
              <a:gd name="T37" fmla="*/ 292 h 447"/>
              <a:gd name="T38" fmla="*/ 157 w 355"/>
              <a:gd name="T39" fmla="*/ 303 h 447"/>
              <a:gd name="T40" fmla="*/ 171 w 355"/>
              <a:gd name="T41" fmla="*/ 325 h 447"/>
              <a:gd name="T42" fmla="*/ 204 w 355"/>
              <a:gd name="T43" fmla="*/ 313 h 447"/>
              <a:gd name="T44" fmla="*/ 190 w 355"/>
              <a:gd name="T45" fmla="*/ 292 h 447"/>
              <a:gd name="T46" fmla="*/ 252 w 355"/>
              <a:gd name="T47" fmla="*/ 312 h 447"/>
              <a:gd name="T48" fmla="*/ 223 w 355"/>
              <a:gd name="T49" fmla="*/ 447 h 447"/>
              <a:gd name="T50" fmla="*/ 252 w 355"/>
              <a:gd name="T51" fmla="*/ 312 h 447"/>
              <a:gd name="T52" fmla="*/ 108 w 355"/>
              <a:gd name="T53" fmla="*/ 315 h 447"/>
              <a:gd name="T54" fmla="*/ 132 w 355"/>
              <a:gd name="T55" fmla="*/ 447 h 447"/>
              <a:gd name="T56" fmla="*/ 108 w 355"/>
              <a:gd name="T57" fmla="*/ 315 h 447"/>
              <a:gd name="T58" fmla="*/ 156 w 355"/>
              <a:gd name="T59" fmla="*/ 341 h 447"/>
              <a:gd name="T60" fmla="*/ 157 w 355"/>
              <a:gd name="T61" fmla="*/ 447 h 447"/>
              <a:gd name="T62" fmla="*/ 205 w 355"/>
              <a:gd name="T63" fmla="*/ 344 h 447"/>
              <a:gd name="T64" fmla="*/ 156 w 355"/>
              <a:gd name="T65" fmla="*/ 34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5" h="447">
                <a:moveTo>
                  <a:pt x="167" y="0"/>
                </a:moveTo>
                <a:cubicBezTo>
                  <a:pt x="95" y="2"/>
                  <a:pt x="46" y="57"/>
                  <a:pt x="41" y="121"/>
                </a:cubicBezTo>
                <a:cubicBezTo>
                  <a:pt x="18" y="130"/>
                  <a:pt x="1" y="152"/>
                  <a:pt x="2" y="178"/>
                </a:cubicBezTo>
                <a:cubicBezTo>
                  <a:pt x="4" y="237"/>
                  <a:pt x="28" y="238"/>
                  <a:pt x="60" y="238"/>
                </a:cubicBezTo>
                <a:lnTo>
                  <a:pt x="60" y="125"/>
                </a:lnTo>
                <a:cubicBezTo>
                  <a:pt x="60" y="76"/>
                  <a:pt x="108" y="22"/>
                  <a:pt x="174" y="22"/>
                </a:cubicBezTo>
                <a:cubicBezTo>
                  <a:pt x="239" y="22"/>
                  <a:pt x="275" y="73"/>
                  <a:pt x="291" y="118"/>
                </a:cubicBezTo>
                <a:lnTo>
                  <a:pt x="291" y="235"/>
                </a:lnTo>
                <a:cubicBezTo>
                  <a:pt x="288" y="242"/>
                  <a:pt x="279" y="251"/>
                  <a:pt x="263" y="266"/>
                </a:cubicBezTo>
                <a:cubicBezTo>
                  <a:pt x="243" y="286"/>
                  <a:pt x="213" y="296"/>
                  <a:pt x="213" y="296"/>
                </a:cubicBezTo>
                <a:cubicBezTo>
                  <a:pt x="210" y="297"/>
                  <a:pt x="207" y="301"/>
                  <a:pt x="208" y="305"/>
                </a:cubicBezTo>
                <a:cubicBezTo>
                  <a:pt x="209" y="309"/>
                  <a:pt x="214" y="312"/>
                  <a:pt x="217" y="310"/>
                </a:cubicBezTo>
                <a:cubicBezTo>
                  <a:pt x="217" y="310"/>
                  <a:pt x="248" y="300"/>
                  <a:pt x="271" y="277"/>
                </a:cubicBezTo>
                <a:cubicBezTo>
                  <a:pt x="294" y="255"/>
                  <a:pt x="304" y="237"/>
                  <a:pt x="304" y="236"/>
                </a:cubicBezTo>
                <a:cubicBezTo>
                  <a:pt x="329" y="230"/>
                  <a:pt x="348" y="230"/>
                  <a:pt x="348" y="178"/>
                </a:cubicBezTo>
                <a:cubicBezTo>
                  <a:pt x="348" y="153"/>
                  <a:pt x="333" y="131"/>
                  <a:pt x="312" y="122"/>
                </a:cubicBezTo>
                <a:cubicBezTo>
                  <a:pt x="296" y="63"/>
                  <a:pt x="247" y="2"/>
                  <a:pt x="174" y="0"/>
                </a:cubicBezTo>
                <a:cubicBezTo>
                  <a:pt x="171" y="0"/>
                  <a:pt x="169" y="0"/>
                  <a:pt x="167" y="0"/>
                </a:cubicBezTo>
                <a:close/>
                <a:moveTo>
                  <a:pt x="175" y="57"/>
                </a:moveTo>
                <a:lnTo>
                  <a:pt x="175" y="57"/>
                </a:lnTo>
                <a:cubicBezTo>
                  <a:pt x="92" y="57"/>
                  <a:pt x="52" y="120"/>
                  <a:pt x="70" y="185"/>
                </a:cubicBezTo>
                <a:cubicBezTo>
                  <a:pt x="70" y="185"/>
                  <a:pt x="212" y="126"/>
                  <a:pt x="213" y="96"/>
                </a:cubicBezTo>
                <a:cubicBezTo>
                  <a:pt x="244" y="138"/>
                  <a:pt x="280" y="155"/>
                  <a:pt x="280" y="155"/>
                </a:cubicBezTo>
                <a:cubicBezTo>
                  <a:pt x="276" y="83"/>
                  <a:pt x="243" y="58"/>
                  <a:pt x="175" y="57"/>
                </a:cubicBezTo>
                <a:close/>
                <a:moveTo>
                  <a:pt x="132" y="173"/>
                </a:moveTo>
                <a:lnTo>
                  <a:pt x="132" y="173"/>
                </a:lnTo>
                <a:cubicBezTo>
                  <a:pt x="120" y="173"/>
                  <a:pt x="111" y="181"/>
                  <a:pt x="111" y="191"/>
                </a:cubicBezTo>
                <a:cubicBezTo>
                  <a:pt x="111" y="201"/>
                  <a:pt x="120" y="209"/>
                  <a:pt x="132" y="209"/>
                </a:cubicBezTo>
                <a:cubicBezTo>
                  <a:pt x="144" y="209"/>
                  <a:pt x="154" y="201"/>
                  <a:pt x="154" y="191"/>
                </a:cubicBezTo>
                <a:cubicBezTo>
                  <a:pt x="154" y="181"/>
                  <a:pt x="144" y="173"/>
                  <a:pt x="132" y="173"/>
                </a:cubicBezTo>
                <a:close/>
                <a:moveTo>
                  <a:pt x="223" y="173"/>
                </a:moveTo>
                <a:lnTo>
                  <a:pt x="223" y="173"/>
                </a:lnTo>
                <a:cubicBezTo>
                  <a:pt x="211" y="173"/>
                  <a:pt x="201" y="181"/>
                  <a:pt x="201" y="191"/>
                </a:cubicBezTo>
                <a:cubicBezTo>
                  <a:pt x="201" y="201"/>
                  <a:pt x="211" y="209"/>
                  <a:pt x="223" y="209"/>
                </a:cubicBezTo>
                <a:cubicBezTo>
                  <a:pt x="235" y="209"/>
                  <a:pt x="245" y="201"/>
                  <a:pt x="245" y="191"/>
                </a:cubicBezTo>
                <a:cubicBezTo>
                  <a:pt x="245" y="181"/>
                  <a:pt x="235" y="173"/>
                  <a:pt x="223" y="173"/>
                </a:cubicBezTo>
                <a:close/>
                <a:moveTo>
                  <a:pt x="190" y="292"/>
                </a:moveTo>
                <a:lnTo>
                  <a:pt x="190" y="292"/>
                </a:lnTo>
                <a:lnTo>
                  <a:pt x="169" y="293"/>
                </a:lnTo>
                <a:cubicBezTo>
                  <a:pt x="162" y="294"/>
                  <a:pt x="157" y="299"/>
                  <a:pt x="157" y="303"/>
                </a:cubicBezTo>
                <a:lnTo>
                  <a:pt x="158" y="318"/>
                </a:lnTo>
                <a:cubicBezTo>
                  <a:pt x="158" y="322"/>
                  <a:pt x="164" y="326"/>
                  <a:pt x="171" y="325"/>
                </a:cubicBezTo>
                <a:lnTo>
                  <a:pt x="192" y="323"/>
                </a:lnTo>
                <a:cubicBezTo>
                  <a:pt x="198" y="322"/>
                  <a:pt x="204" y="318"/>
                  <a:pt x="204" y="313"/>
                </a:cubicBezTo>
                <a:lnTo>
                  <a:pt x="203" y="299"/>
                </a:lnTo>
                <a:cubicBezTo>
                  <a:pt x="202" y="295"/>
                  <a:pt x="196" y="291"/>
                  <a:pt x="190" y="292"/>
                </a:cubicBezTo>
                <a:close/>
                <a:moveTo>
                  <a:pt x="252" y="312"/>
                </a:moveTo>
                <a:lnTo>
                  <a:pt x="252" y="312"/>
                </a:lnTo>
                <a:cubicBezTo>
                  <a:pt x="246" y="313"/>
                  <a:pt x="241" y="314"/>
                  <a:pt x="235" y="316"/>
                </a:cubicBezTo>
                <a:lnTo>
                  <a:pt x="223" y="447"/>
                </a:lnTo>
                <a:lnTo>
                  <a:pt x="355" y="447"/>
                </a:lnTo>
                <a:cubicBezTo>
                  <a:pt x="336" y="406"/>
                  <a:pt x="302" y="310"/>
                  <a:pt x="252" y="312"/>
                </a:cubicBezTo>
                <a:close/>
                <a:moveTo>
                  <a:pt x="108" y="315"/>
                </a:moveTo>
                <a:lnTo>
                  <a:pt x="108" y="315"/>
                </a:lnTo>
                <a:cubicBezTo>
                  <a:pt x="49" y="318"/>
                  <a:pt x="20" y="404"/>
                  <a:pt x="0" y="447"/>
                </a:cubicBezTo>
                <a:lnTo>
                  <a:pt x="132" y="447"/>
                </a:lnTo>
                <a:lnTo>
                  <a:pt x="120" y="316"/>
                </a:lnTo>
                <a:cubicBezTo>
                  <a:pt x="116" y="315"/>
                  <a:pt x="112" y="315"/>
                  <a:pt x="108" y="315"/>
                </a:cubicBezTo>
                <a:close/>
                <a:moveTo>
                  <a:pt x="156" y="341"/>
                </a:moveTo>
                <a:lnTo>
                  <a:pt x="156" y="341"/>
                </a:lnTo>
                <a:cubicBezTo>
                  <a:pt x="152" y="341"/>
                  <a:pt x="150" y="343"/>
                  <a:pt x="150" y="344"/>
                </a:cubicBezTo>
                <a:lnTo>
                  <a:pt x="157" y="447"/>
                </a:lnTo>
                <a:lnTo>
                  <a:pt x="198" y="447"/>
                </a:lnTo>
                <a:lnTo>
                  <a:pt x="205" y="344"/>
                </a:lnTo>
                <a:cubicBezTo>
                  <a:pt x="205" y="343"/>
                  <a:pt x="203" y="341"/>
                  <a:pt x="200" y="341"/>
                </a:cubicBezTo>
                <a:lnTo>
                  <a:pt x="156" y="341"/>
                </a:lnTo>
                <a:close/>
              </a:path>
            </a:pathLst>
          </a:custGeom>
          <a:solidFill>
            <a:schemeClr val="bg1"/>
          </a:solidFill>
          <a:ln>
            <a:noFill/>
          </a:ln>
        </p:spPr>
        <p:txBody>
          <a:bodyPr vert="horz" wrap="square" lIns="121917" tIns="60958" rIns="121917" bIns="60958" numCol="1" anchor="t" anchorCtr="0" compatLnSpc="1"/>
          <a:lstStyle/>
          <a:p>
            <a:endParaRPr lang="zh-CN" altLang="en-US" sz="2000"/>
          </a:p>
        </p:txBody>
      </p:sp>
      <p:sp>
        <p:nvSpPr>
          <p:cNvPr id="62" name="TextBox 61"/>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4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44000">
                                          <p:cBhvr additive="base">
                                            <p:cTn id="7" dur="500" fill="hold"/>
                                            <p:tgtEl>
                                              <p:spTgt spid="34"/>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4000">
                                      <p:stCondLst>
                                        <p:cond delay="100"/>
                                      </p:stCondLst>
                                      <p:childTnLst>
                                        <p:set>
                                          <p:cBhvr>
                                            <p:cTn id="10" dur="1" fill="hold">
                                              <p:stCondLst>
                                                <p:cond delay="0"/>
                                              </p:stCondLst>
                                            </p:cTn>
                                            <p:tgtEl>
                                              <p:spTgt spid="39"/>
                                            </p:tgtEl>
                                            <p:attrNameLst>
                                              <p:attrName>style.visibility</p:attrName>
                                            </p:attrNameLst>
                                          </p:cBhvr>
                                          <p:to>
                                            <p:strVal val="visible"/>
                                          </p:to>
                                        </p:set>
                                        <p:anim calcmode="lin" valueType="num" p14:bounceEnd="44000">
                                          <p:cBhvr additive="base">
                                            <p:cTn id="11" dur="500" fill="hold"/>
                                            <p:tgtEl>
                                              <p:spTgt spid="39"/>
                                            </p:tgtEl>
                                            <p:attrNameLst>
                                              <p:attrName>ppt_x</p:attrName>
                                            </p:attrNameLst>
                                          </p:cBhvr>
                                          <p:tavLst>
                                            <p:tav tm="0">
                                              <p:val>
                                                <p:strVal val="#ppt_x"/>
                                              </p:val>
                                            </p:tav>
                                            <p:tav tm="100000">
                                              <p:val>
                                                <p:strVal val="#ppt_x"/>
                                              </p:val>
                                            </p:tav>
                                          </p:tavLst>
                                        </p:anim>
                                        <p:anim calcmode="lin" valueType="num" p14:bounceEnd="44000">
                                          <p:cBhvr additive="base">
                                            <p:cTn id="12" dur="500" fill="hold"/>
                                            <p:tgtEl>
                                              <p:spTgt spid="3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44000">
                                      <p:stCondLst>
                                        <p:cond delay="200"/>
                                      </p:stCondLst>
                                      <p:childTnLst>
                                        <p:set>
                                          <p:cBhvr>
                                            <p:cTn id="14" dur="1" fill="hold">
                                              <p:stCondLst>
                                                <p:cond delay="0"/>
                                              </p:stCondLst>
                                            </p:cTn>
                                            <p:tgtEl>
                                              <p:spTgt spid="44"/>
                                            </p:tgtEl>
                                            <p:attrNameLst>
                                              <p:attrName>style.visibility</p:attrName>
                                            </p:attrNameLst>
                                          </p:cBhvr>
                                          <p:to>
                                            <p:strVal val="visible"/>
                                          </p:to>
                                        </p:set>
                                        <p:anim calcmode="lin" valueType="num" p14:bounceEnd="44000">
                                          <p:cBhvr additive="base">
                                            <p:cTn id="15" dur="500" fill="hold"/>
                                            <p:tgtEl>
                                              <p:spTgt spid="44"/>
                                            </p:tgtEl>
                                            <p:attrNameLst>
                                              <p:attrName>ppt_x</p:attrName>
                                            </p:attrNameLst>
                                          </p:cBhvr>
                                          <p:tavLst>
                                            <p:tav tm="0">
                                              <p:val>
                                                <p:strVal val="#ppt_x"/>
                                              </p:val>
                                            </p:tav>
                                            <p:tav tm="100000">
                                              <p:val>
                                                <p:strVal val="#ppt_x"/>
                                              </p:val>
                                            </p:tav>
                                          </p:tavLst>
                                        </p:anim>
                                        <p:anim calcmode="lin" valueType="num" p14:bounceEnd="44000">
                                          <p:cBhvr additive="base">
                                            <p:cTn id="16" dur="500" fill="hold"/>
                                            <p:tgtEl>
                                              <p:spTgt spid="4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44000">
                                      <p:stCondLst>
                                        <p:cond delay="300"/>
                                      </p:stCondLst>
                                      <p:childTnLst>
                                        <p:set>
                                          <p:cBhvr>
                                            <p:cTn id="18" dur="1" fill="hold">
                                              <p:stCondLst>
                                                <p:cond delay="0"/>
                                              </p:stCondLst>
                                            </p:cTn>
                                            <p:tgtEl>
                                              <p:spTgt spid="49"/>
                                            </p:tgtEl>
                                            <p:attrNameLst>
                                              <p:attrName>style.visibility</p:attrName>
                                            </p:attrNameLst>
                                          </p:cBhvr>
                                          <p:to>
                                            <p:strVal val="visible"/>
                                          </p:to>
                                        </p:set>
                                        <p:anim calcmode="lin" valueType="num" p14:bounceEnd="44000">
                                          <p:cBhvr additive="base">
                                            <p:cTn id="19" dur="500" fill="hold"/>
                                            <p:tgtEl>
                                              <p:spTgt spid="49"/>
                                            </p:tgtEl>
                                            <p:attrNameLst>
                                              <p:attrName>ppt_x</p:attrName>
                                            </p:attrNameLst>
                                          </p:cBhvr>
                                          <p:tavLst>
                                            <p:tav tm="0">
                                              <p:val>
                                                <p:strVal val="#ppt_x"/>
                                              </p:val>
                                            </p:tav>
                                            <p:tav tm="100000">
                                              <p:val>
                                                <p:strVal val="#ppt_x"/>
                                              </p:val>
                                            </p:tav>
                                          </p:tavLst>
                                        </p:anim>
                                        <p:anim calcmode="lin" valueType="num" p14:bounceEnd="44000">
                                          <p:cBhvr additive="base">
                                            <p:cTn id="20" dur="500" fill="hold"/>
                                            <p:tgtEl>
                                              <p:spTgt spid="49"/>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14:presetBounceEnd="44000">
                                      <p:stCondLst>
                                        <p:cond delay="0"/>
                                      </p:stCondLst>
                                      <p:childTnLst>
                                        <p:set>
                                          <p:cBhvr>
                                            <p:cTn id="23" dur="1" fill="hold">
                                              <p:stCondLst>
                                                <p:cond delay="0"/>
                                              </p:stCondLst>
                                            </p:cTn>
                                            <p:tgtEl>
                                              <p:spTgt spid="54"/>
                                            </p:tgtEl>
                                            <p:attrNameLst>
                                              <p:attrName>style.visibility</p:attrName>
                                            </p:attrNameLst>
                                          </p:cBhvr>
                                          <p:to>
                                            <p:strVal val="visible"/>
                                          </p:to>
                                        </p:set>
                                        <p:anim calcmode="lin" valueType="num" p14:bounceEnd="44000">
                                          <p:cBhvr additive="base">
                                            <p:cTn id="24" dur="500" fill="hold"/>
                                            <p:tgtEl>
                                              <p:spTgt spid="54"/>
                                            </p:tgtEl>
                                            <p:attrNameLst>
                                              <p:attrName>ppt_x</p:attrName>
                                            </p:attrNameLst>
                                          </p:cBhvr>
                                          <p:tavLst>
                                            <p:tav tm="0">
                                              <p:val>
                                                <p:strVal val="#ppt_x"/>
                                              </p:val>
                                            </p:tav>
                                            <p:tav tm="100000">
                                              <p:val>
                                                <p:strVal val="#ppt_x"/>
                                              </p:val>
                                            </p:tav>
                                          </p:tavLst>
                                        </p:anim>
                                        <p:anim calcmode="lin" valueType="num" p14:bounceEnd="44000">
                                          <p:cBhvr additive="base">
                                            <p:cTn id="25" dur="500" fill="hold"/>
                                            <p:tgtEl>
                                              <p:spTgt spid="5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44000">
                                      <p:stCondLst>
                                        <p:cond delay="100"/>
                                      </p:stCondLst>
                                      <p:childTnLst>
                                        <p:set>
                                          <p:cBhvr>
                                            <p:cTn id="27" dur="1" fill="hold">
                                              <p:stCondLst>
                                                <p:cond delay="0"/>
                                              </p:stCondLst>
                                            </p:cTn>
                                            <p:tgtEl>
                                              <p:spTgt spid="55"/>
                                            </p:tgtEl>
                                            <p:attrNameLst>
                                              <p:attrName>style.visibility</p:attrName>
                                            </p:attrNameLst>
                                          </p:cBhvr>
                                          <p:to>
                                            <p:strVal val="visible"/>
                                          </p:to>
                                        </p:set>
                                        <p:anim calcmode="lin" valueType="num" p14:bounceEnd="44000">
                                          <p:cBhvr additive="base">
                                            <p:cTn id="28" dur="500" fill="hold"/>
                                            <p:tgtEl>
                                              <p:spTgt spid="55"/>
                                            </p:tgtEl>
                                            <p:attrNameLst>
                                              <p:attrName>ppt_x</p:attrName>
                                            </p:attrNameLst>
                                          </p:cBhvr>
                                          <p:tavLst>
                                            <p:tav tm="0">
                                              <p:val>
                                                <p:strVal val="#ppt_x"/>
                                              </p:val>
                                            </p:tav>
                                            <p:tav tm="100000">
                                              <p:val>
                                                <p:strVal val="#ppt_x"/>
                                              </p:val>
                                            </p:tav>
                                          </p:tavLst>
                                        </p:anim>
                                        <p:anim calcmode="lin" valueType="num" p14:bounceEnd="44000">
                                          <p:cBhvr additive="base">
                                            <p:cTn id="29" dur="500" fill="hold"/>
                                            <p:tgtEl>
                                              <p:spTgt spid="55"/>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14:presetBounceEnd="44000">
                                      <p:stCondLst>
                                        <p:cond delay="200"/>
                                      </p:stCondLst>
                                      <p:childTnLst>
                                        <p:set>
                                          <p:cBhvr>
                                            <p:cTn id="31" dur="1" fill="hold">
                                              <p:stCondLst>
                                                <p:cond delay="0"/>
                                              </p:stCondLst>
                                            </p:cTn>
                                            <p:tgtEl>
                                              <p:spTgt spid="56"/>
                                            </p:tgtEl>
                                            <p:attrNameLst>
                                              <p:attrName>style.visibility</p:attrName>
                                            </p:attrNameLst>
                                          </p:cBhvr>
                                          <p:to>
                                            <p:strVal val="visible"/>
                                          </p:to>
                                        </p:set>
                                        <p:anim calcmode="lin" valueType="num" p14:bounceEnd="44000">
                                          <p:cBhvr additive="base">
                                            <p:cTn id="32" dur="500" fill="hold"/>
                                            <p:tgtEl>
                                              <p:spTgt spid="56"/>
                                            </p:tgtEl>
                                            <p:attrNameLst>
                                              <p:attrName>ppt_x</p:attrName>
                                            </p:attrNameLst>
                                          </p:cBhvr>
                                          <p:tavLst>
                                            <p:tav tm="0">
                                              <p:val>
                                                <p:strVal val="#ppt_x"/>
                                              </p:val>
                                            </p:tav>
                                            <p:tav tm="100000">
                                              <p:val>
                                                <p:strVal val="#ppt_x"/>
                                              </p:val>
                                            </p:tav>
                                          </p:tavLst>
                                        </p:anim>
                                        <p:anim calcmode="lin" valueType="num" p14:bounceEnd="44000">
                                          <p:cBhvr additive="base">
                                            <p:cTn id="33" dur="500" fill="hold"/>
                                            <p:tgtEl>
                                              <p:spTgt spid="5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14:presetBounceEnd="44000">
                                      <p:stCondLst>
                                        <p:cond delay="300"/>
                                      </p:stCondLst>
                                      <p:childTnLst>
                                        <p:set>
                                          <p:cBhvr>
                                            <p:cTn id="35" dur="1" fill="hold">
                                              <p:stCondLst>
                                                <p:cond delay="0"/>
                                              </p:stCondLst>
                                            </p:cTn>
                                            <p:tgtEl>
                                              <p:spTgt spid="57"/>
                                            </p:tgtEl>
                                            <p:attrNameLst>
                                              <p:attrName>style.visibility</p:attrName>
                                            </p:attrNameLst>
                                          </p:cBhvr>
                                          <p:to>
                                            <p:strVal val="visible"/>
                                          </p:to>
                                        </p:set>
                                        <p:anim calcmode="lin" valueType="num" p14:bounceEnd="44000">
                                          <p:cBhvr additive="base">
                                            <p:cTn id="36" dur="500" fill="hold"/>
                                            <p:tgtEl>
                                              <p:spTgt spid="57"/>
                                            </p:tgtEl>
                                            <p:attrNameLst>
                                              <p:attrName>ppt_x</p:attrName>
                                            </p:attrNameLst>
                                          </p:cBhvr>
                                          <p:tavLst>
                                            <p:tav tm="0">
                                              <p:val>
                                                <p:strVal val="#ppt_x"/>
                                              </p:val>
                                            </p:tav>
                                            <p:tav tm="100000">
                                              <p:val>
                                                <p:strVal val="#ppt_x"/>
                                              </p:val>
                                            </p:tav>
                                          </p:tavLst>
                                        </p:anim>
                                        <p:anim calcmode="lin" valueType="num" p14:bounceEnd="44000">
                                          <p:cBhvr additive="base">
                                            <p:cTn id="37" dur="500" fill="hold"/>
                                            <p:tgtEl>
                                              <p:spTgt spid="57"/>
                                            </p:tgtEl>
                                            <p:attrNameLst>
                                              <p:attrName>ppt_y</p:attrName>
                                            </p:attrNameLst>
                                          </p:cBhvr>
                                          <p:tavLst>
                                            <p:tav tm="0">
                                              <p:val>
                                                <p:strVal val="1+#ppt_h/2"/>
                                              </p:val>
                                            </p:tav>
                                            <p:tav tm="100000">
                                              <p:val>
                                                <p:strVal val="#ppt_y"/>
                                              </p:val>
                                            </p:tav>
                                          </p:tavLst>
                                        </p:anim>
                                      </p:childTnLst>
                                    </p:cTn>
                                  </p:par>
                                  <p:par>
                                    <p:cTn id="38" presetID="31" presetClass="entr" presetSubtype="0" fill="hold" grpId="0" nodeType="withEffect">
                                      <p:stCondLst>
                                        <p:cond delay="400"/>
                                      </p:stCondLst>
                                      <p:childTnLst>
                                        <p:set>
                                          <p:cBhvr>
                                            <p:cTn id="39" dur="1" fill="hold">
                                              <p:stCondLst>
                                                <p:cond delay="0"/>
                                              </p:stCondLst>
                                            </p:cTn>
                                            <p:tgtEl>
                                              <p:spTgt spid="58"/>
                                            </p:tgtEl>
                                            <p:attrNameLst>
                                              <p:attrName>style.visibility</p:attrName>
                                            </p:attrNameLst>
                                          </p:cBhvr>
                                          <p:to>
                                            <p:strVal val="visible"/>
                                          </p:to>
                                        </p:set>
                                        <p:anim calcmode="lin" valueType="num">
                                          <p:cBhvr>
                                            <p:cTn id="40" dur="500" fill="hold"/>
                                            <p:tgtEl>
                                              <p:spTgt spid="58"/>
                                            </p:tgtEl>
                                            <p:attrNameLst>
                                              <p:attrName>ppt_w</p:attrName>
                                            </p:attrNameLst>
                                          </p:cBhvr>
                                          <p:tavLst>
                                            <p:tav tm="0">
                                              <p:val>
                                                <p:fltVal val="0"/>
                                              </p:val>
                                            </p:tav>
                                            <p:tav tm="100000">
                                              <p:val>
                                                <p:strVal val="#ppt_w"/>
                                              </p:val>
                                            </p:tav>
                                          </p:tavLst>
                                        </p:anim>
                                        <p:anim calcmode="lin" valueType="num">
                                          <p:cBhvr>
                                            <p:cTn id="41" dur="500" fill="hold"/>
                                            <p:tgtEl>
                                              <p:spTgt spid="58"/>
                                            </p:tgtEl>
                                            <p:attrNameLst>
                                              <p:attrName>ppt_h</p:attrName>
                                            </p:attrNameLst>
                                          </p:cBhvr>
                                          <p:tavLst>
                                            <p:tav tm="0">
                                              <p:val>
                                                <p:fltVal val="0"/>
                                              </p:val>
                                            </p:tav>
                                            <p:tav tm="100000">
                                              <p:val>
                                                <p:strVal val="#ppt_h"/>
                                              </p:val>
                                            </p:tav>
                                          </p:tavLst>
                                        </p:anim>
                                        <p:anim calcmode="lin" valueType="num">
                                          <p:cBhvr>
                                            <p:cTn id="42" dur="500" fill="hold"/>
                                            <p:tgtEl>
                                              <p:spTgt spid="58"/>
                                            </p:tgtEl>
                                            <p:attrNameLst>
                                              <p:attrName>style.rotation</p:attrName>
                                            </p:attrNameLst>
                                          </p:cBhvr>
                                          <p:tavLst>
                                            <p:tav tm="0">
                                              <p:val>
                                                <p:fltVal val="90"/>
                                              </p:val>
                                            </p:tav>
                                            <p:tav tm="100000">
                                              <p:val>
                                                <p:fltVal val="0"/>
                                              </p:val>
                                            </p:tav>
                                          </p:tavLst>
                                        </p:anim>
                                        <p:animEffect transition="in" filter="fade">
                                          <p:cBhvr>
                                            <p:cTn id="43" dur="500"/>
                                            <p:tgtEl>
                                              <p:spTgt spid="58"/>
                                            </p:tgtEl>
                                          </p:cBhvr>
                                        </p:animEffect>
                                      </p:childTnLst>
                                    </p:cTn>
                                  </p:par>
                                  <p:par>
                                    <p:cTn id="44" presetID="31" presetClass="entr" presetSubtype="0" fill="hold" grpId="0" nodeType="withEffect">
                                      <p:stCondLst>
                                        <p:cond delay="500"/>
                                      </p:stCondLst>
                                      <p:childTnLst>
                                        <p:set>
                                          <p:cBhvr>
                                            <p:cTn id="45" dur="1" fill="hold">
                                              <p:stCondLst>
                                                <p:cond delay="0"/>
                                              </p:stCondLst>
                                            </p:cTn>
                                            <p:tgtEl>
                                              <p:spTgt spid="59"/>
                                            </p:tgtEl>
                                            <p:attrNameLst>
                                              <p:attrName>style.visibility</p:attrName>
                                            </p:attrNameLst>
                                          </p:cBhvr>
                                          <p:to>
                                            <p:strVal val="visible"/>
                                          </p:to>
                                        </p:set>
                                        <p:anim calcmode="lin" valueType="num">
                                          <p:cBhvr>
                                            <p:cTn id="46" dur="500" fill="hold"/>
                                            <p:tgtEl>
                                              <p:spTgt spid="59"/>
                                            </p:tgtEl>
                                            <p:attrNameLst>
                                              <p:attrName>ppt_w</p:attrName>
                                            </p:attrNameLst>
                                          </p:cBhvr>
                                          <p:tavLst>
                                            <p:tav tm="0">
                                              <p:val>
                                                <p:fltVal val="0"/>
                                              </p:val>
                                            </p:tav>
                                            <p:tav tm="100000">
                                              <p:val>
                                                <p:strVal val="#ppt_w"/>
                                              </p:val>
                                            </p:tav>
                                          </p:tavLst>
                                        </p:anim>
                                        <p:anim calcmode="lin" valueType="num">
                                          <p:cBhvr>
                                            <p:cTn id="47" dur="500" fill="hold"/>
                                            <p:tgtEl>
                                              <p:spTgt spid="59"/>
                                            </p:tgtEl>
                                            <p:attrNameLst>
                                              <p:attrName>ppt_h</p:attrName>
                                            </p:attrNameLst>
                                          </p:cBhvr>
                                          <p:tavLst>
                                            <p:tav tm="0">
                                              <p:val>
                                                <p:fltVal val="0"/>
                                              </p:val>
                                            </p:tav>
                                            <p:tav tm="100000">
                                              <p:val>
                                                <p:strVal val="#ppt_h"/>
                                              </p:val>
                                            </p:tav>
                                          </p:tavLst>
                                        </p:anim>
                                        <p:anim calcmode="lin" valueType="num">
                                          <p:cBhvr>
                                            <p:cTn id="48" dur="500" fill="hold"/>
                                            <p:tgtEl>
                                              <p:spTgt spid="59"/>
                                            </p:tgtEl>
                                            <p:attrNameLst>
                                              <p:attrName>style.rotation</p:attrName>
                                            </p:attrNameLst>
                                          </p:cBhvr>
                                          <p:tavLst>
                                            <p:tav tm="0">
                                              <p:val>
                                                <p:fltVal val="90"/>
                                              </p:val>
                                            </p:tav>
                                            <p:tav tm="100000">
                                              <p:val>
                                                <p:fltVal val="0"/>
                                              </p:val>
                                            </p:tav>
                                          </p:tavLst>
                                        </p:anim>
                                        <p:animEffect transition="in" filter="fade">
                                          <p:cBhvr>
                                            <p:cTn id="49" dur="500"/>
                                            <p:tgtEl>
                                              <p:spTgt spid="59"/>
                                            </p:tgtEl>
                                          </p:cBhvr>
                                        </p:animEffect>
                                      </p:childTnLst>
                                    </p:cTn>
                                  </p:par>
                                  <p:par>
                                    <p:cTn id="50" presetID="31" presetClass="entr" presetSubtype="0" fill="hold" grpId="0" nodeType="withEffect">
                                      <p:stCondLst>
                                        <p:cond delay="600"/>
                                      </p:stCondLst>
                                      <p:childTnLst>
                                        <p:set>
                                          <p:cBhvr>
                                            <p:cTn id="51" dur="1" fill="hold">
                                              <p:stCondLst>
                                                <p:cond delay="0"/>
                                              </p:stCondLst>
                                            </p:cTn>
                                            <p:tgtEl>
                                              <p:spTgt spid="61"/>
                                            </p:tgtEl>
                                            <p:attrNameLst>
                                              <p:attrName>style.visibility</p:attrName>
                                            </p:attrNameLst>
                                          </p:cBhvr>
                                          <p:to>
                                            <p:strVal val="visible"/>
                                          </p:to>
                                        </p:set>
                                        <p:anim calcmode="lin" valueType="num">
                                          <p:cBhvr>
                                            <p:cTn id="52" dur="500" fill="hold"/>
                                            <p:tgtEl>
                                              <p:spTgt spid="61"/>
                                            </p:tgtEl>
                                            <p:attrNameLst>
                                              <p:attrName>ppt_w</p:attrName>
                                            </p:attrNameLst>
                                          </p:cBhvr>
                                          <p:tavLst>
                                            <p:tav tm="0">
                                              <p:val>
                                                <p:fltVal val="0"/>
                                              </p:val>
                                            </p:tav>
                                            <p:tav tm="100000">
                                              <p:val>
                                                <p:strVal val="#ppt_w"/>
                                              </p:val>
                                            </p:tav>
                                          </p:tavLst>
                                        </p:anim>
                                        <p:anim calcmode="lin" valueType="num">
                                          <p:cBhvr>
                                            <p:cTn id="53" dur="500" fill="hold"/>
                                            <p:tgtEl>
                                              <p:spTgt spid="61"/>
                                            </p:tgtEl>
                                            <p:attrNameLst>
                                              <p:attrName>ppt_h</p:attrName>
                                            </p:attrNameLst>
                                          </p:cBhvr>
                                          <p:tavLst>
                                            <p:tav tm="0">
                                              <p:val>
                                                <p:fltVal val="0"/>
                                              </p:val>
                                            </p:tav>
                                            <p:tav tm="100000">
                                              <p:val>
                                                <p:strVal val="#ppt_h"/>
                                              </p:val>
                                            </p:tav>
                                          </p:tavLst>
                                        </p:anim>
                                        <p:anim calcmode="lin" valueType="num">
                                          <p:cBhvr>
                                            <p:cTn id="54" dur="500" fill="hold"/>
                                            <p:tgtEl>
                                              <p:spTgt spid="61"/>
                                            </p:tgtEl>
                                            <p:attrNameLst>
                                              <p:attrName>style.rotation</p:attrName>
                                            </p:attrNameLst>
                                          </p:cBhvr>
                                          <p:tavLst>
                                            <p:tav tm="0">
                                              <p:val>
                                                <p:fltVal val="90"/>
                                              </p:val>
                                            </p:tav>
                                            <p:tav tm="100000">
                                              <p:val>
                                                <p:fltVal val="0"/>
                                              </p:val>
                                            </p:tav>
                                          </p:tavLst>
                                        </p:anim>
                                        <p:animEffect transition="in" filter="fade">
                                          <p:cBhvr>
                                            <p:cTn id="55" dur="500"/>
                                            <p:tgtEl>
                                              <p:spTgt spid="61"/>
                                            </p:tgtEl>
                                          </p:cBhvr>
                                        </p:animEffect>
                                      </p:childTnLst>
                                    </p:cTn>
                                  </p:par>
                                  <p:par>
                                    <p:cTn id="56" presetID="31" presetClass="entr" presetSubtype="0" fill="hold" grpId="0" nodeType="withEffect">
                                      <p:stCondLst>
                                        <p:cond delay="700"/>
                                      </p:stCondLst>
                                      <p:childTnLst>
                                        <p:set>
                                          <p:cBhvr>
                                            <p:cTn id="57" dur="1" fill="hold">
                                              <p:stCondLst>
                                                <p:cond delay="0"/>
                                              </p:stCondLst>
                                            </p:cTn>
                                            <p:tgtEl>
                                              <p:spTgt spid="60"/>
                                            </p:tgtEl>
                                            <p:attrNameLst>
                                              <p:attrName>style.visibility</p:attrName>
                                            </p:attrNameLst>
                                          </p:cBhvr>
                                          <p:to>
                                            <p:strVal val="visible"/>
                                          </p:to>
                                        </p:set>
                                        <p:anim calcmode="lin" valueType="num">
                                          <p:cBhvr>
                                            <p:cTn id="58" dur="500" fill="hold"/>
                                            <p:tgtEl>
                                              <p:spTgt spid="60"/>
                                            </p:tgtEl>
                                            <p:attrNameLst>
                                              <p:attrName>ppt_w</p:attrName>
                                            </p:attrNameLst>
                                          </p:cBhvr>
                                          <p:tavLst>
                                            <p:tav tm="0">
                                              <p:val>
                                                <p:fltVal val="0"/>
                                              </p:val>
                                            </p:tav>
                                            <p:tav tm="100000">
                                              <p:val>
                                                <p:strVal val="#ppt_w"/>
                                              </p:val>
                                            </p:tav>
                                          </p:tavLst>
                                        </p:anim>
                                        <p:anim calcmode="lin" valueType="num">
                                          <p:cBhvr>
                                            <p:cTn id="59" dur="500" fill="hold"/>
                                            <p:tgtEl>
                                              <p:spTgt spid="60"/>
                                            </p:tgtEl>
                                            <p:attrNameLst>
                                              <p:attrName>ppt_h</p:attrName>
                                            </p:attrNameLst>
                                          </p:cBhvr>
                                          <p:tavLst>
                                            <p:tav tm="0">
                                              <p:val>
                                                <p:fltVal val="0"/>
                                              </p:val>
                                            </p:tav>
                                            <p:tav tm="100000">
                                              <p:val>
                                                <p:strVal val="#ppt_h"/>
                                              </p:val>
                                            </p:tav>
                                          </p:tavLst>
                                        </p:anim>
                                        <p:anim calcmode="lin" valueType="num">
                                          <p:cBhvr>
                                            <p:cTn id="60" dur="500" fill="hold"/>
                                            <p:tgtEl>
                                              <p:spTgt spid="60"/>
                                            </p:tgtEl>
                                            <p:attrNameLst>
                                              <p:attrName>style.rotation</p:attrName>
                                            </p:attrNameLst>
                                          </p:cBhvr>
                                          <p:tavLst>
                                            <p:tav tm="0">
                                              <p:val>
                                                <p:fltVal val="90"/>
                                              </p:val>
                                            </p:tav>
                                            <p:tav tm="100000">
                                              <p:val>
                                                <p:fltVal val="0"/>
                                              </p:val>
                                            </p:tav>
                                          </p:tavLst>
                                        </p:anim>
                                        <p:animEffect transition="in" filter="fade">
                                          <p:cBhvr>
                                            <p:cTn id="61" dur="500"/>
                                            <p:tgtEl>
                                              <p:spTgt spid="60"/>
                                            </p:tgtEl>
                                          </p:cBhvr>
                                        </p:animEffect>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left)">
                                          <p:cBhvr>
                                            <p:cTn id="65" dur="1000"/>
                                            <p:tgtEl>
                                              <p:spTgt spid="33"/>
                                            </p:tgtEl>
                                          </p:cBhvr>
                                        </p:animEffect>
                                      </p:childTnLst>
                                    </p:cTn>
                                  </p:par>
                                </p:childTnLst>
                              </p:cTn>
                            </p:par>
                            <p:par>
                              <p:cTn id="66" fill="hold">
                                <p:stCondLst>
                                  <p:cond delay="2000"/>
                                </p:stCondLst>
                                <p:childTnLst>
                                  <p:par>
                                    <p:cTn id="67" presetID="22" presetClass="entr" presetSubtype="2"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right)">
                                          <p:cBhvr>
                                            <p:cTn id="69" dur="500"/>
                                            <p:tgtEl>
                                              <p:spTgt spid="29"/>
                                            </p:tgtEl>
                                          </p:cBhvr>
                                        </p:animEffect>
                                      </p:childTnLst>
                                    </p:cTn>
                                  </p:par>
                                  <p:par>
                                    <p:cTn id="70" presetID="22" presetClass="entr" presetSubtype="2" fill="hold" grpId="0" nodeType="withEffect">
                                      <p:stCondLst>
                                        <p:cond delay="200"/>
                                      </p:stCondLst>
                                      <p:childTnLst>
                                        <p:set>
                                          <p:cBhvr>
                                            <p:cTn id="71" dur="1" fill="hold">
                                              <p:stCondLst>
                                                <p:cond delay="0"/>
                                              </p:stCondLst>
                                            </p:cTn>
                                            <p:tgtEl>
                                              <p:spTgt spid="30"/>
                                            </p:tgtEl>
                                            <p:attrNameLst>
                                              <p:attrName>style.visibility</p:attrName>
                                            </p:attrNameLst>
                                          </p:cBhvr>
                                          <p:to>
                                            <p:strVal val="visible"/>
                                          </p:to>
                                        </p:set>
                                        <p:animEffect transition="in" filter="wipe(right)">
                                          <p:cBhvr>
                                            <p:cTn id="72" dur="500"/>
                                            <p:tgtEl>
                                              <p:spTgt spid="30"/>
                                            </p:tgtEl>
                                          </p:cBhvr>
                                        </p:animEffect>
                                      </p:childTnLst>
                                    </p:cTn>
                                  </p:par>
                                  <p:par>
                                    <p:cTn id="73" presetID="22" presetClass="entr" presetSubtype="2" fill="hold" grpId="0" nodeType="withEffect">
                                      <p:stCondLst>
                                        <p:cond delay="400"/>
                                      </p:stCondLst>
                                      <p:childTnLst>
                                        <p:set>
                                          <p:cBhvr>
                                            <p:cTn id="74" dur="1" fill="hold">
                                              <p:stCondLst>
                                                <p:cond delay="0"/>
                                              </p:stCondLst>
                                            </p:cTn>
                                            <p:tgtEl>
                                              <p:spTgt spid="31"/>
                                            </p:tgtEl>
                                            <p:attrNameLst>
                                              <p:attrName>style.visibility</p:attrName>
                                            </p:attrNameLst>
                                          </p:cBhvr>
                                          <p:to>
                                            <p:strVal val="visible"/>
                                          </p:to>
                                        </p:set>
                                        <p:animEffect transition="in" filter="wipe(right)">
                                          <p:cBhvr>
                                            <p:cTn id="75" dur="500"/>
                                            <p:tgtEl>
                                              <p:spTgt spid="31"/>
                                            </p:tgtEl>
                                          </p:cBhvr>
                                        </p:animEffect>
                                      </p:childTnLst>
                                    </p:cTn>
                                  </p:par>
                                  <p:par>
                                    <p:cTn id="76" presetID="22" presetClass="entr" presetSubtype="2" fill="hold" grpId="0" nodeType="withEffect">
                                      <p:stCondLst>
                                        <p:cond delay="600"/>
                                      </p:stCondLst>
                                      <p:childTnLst>
                                        <p:set>
                                          <p:cBhvr>
                                            <p:cTn id="77" dur="1" fill="hold">
                                              <p:stCondLst>
                                                <p:cond delay="0"/>
                                              </p:stCondLst>
                                            </p:cTn>
                                            <p:tgtEl>
                                              <p:spTgt spid="32"/>
                                            </p:tgtEl>
                                            <p:attrNameLst>
                                              <p:attrName>style.visibility</p:attrName>
                                            </p:attrNameLst>
                                          </p:cBhvr>
                                          <p:to>
                                            <p:strVal val="visible"/>
                                          </p:to>
                                        </p:set>
                                        <p:animEffect transition="in" filter="wipe(right)">
                                          <p:cBhvr>
                                            <p:cTn id="78" dur="500"/>
                                            <p:tgtEl>
                                              <p:spTgt spid="32"/>
                                            </p:tgtEl>
                                          </p:cBhvr>
                                        </p:animEffect>
                                      </p:childTnLst>
                                    </p:cTn>
                                  </p:par>
                                </p:childTnLst>
                              </p:cTn>
                            </p:par>
                            <p:par>
                              <p:cTn id="79" fill="hold">
                                <p:stCondLst>
                                  <p:cond delay="2500"/>
                                </p:stCondLst>
                                <p:childTnLst>
                                  <p:par>
                                    <p:cTn id="80" presetID="10" presetClass="entr" presetSubtype="0" fill="hold" grpId="0" nodeType="after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fade">
                                          <p:cBhvr>
                                            <p:cTn id="8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animBg="1"/>
          <p:bldP spid="54" grpId="0" animBg="1"/>
          <p:bldP spid="55" grpId="0" animBg="1"/>
          <p:bldP spid="56" grpId="0" animBg="1"/>
          <p:bldP spid="57" grpId="0" animBg="1"/>
          <p:bldP spid="58" grpId="0" animBg="1"/>
          <p:bldP spid="59" grpId="0" animBg="1"/>
          <p:bldP spid="60" grpId="0" animBg="1"/>
          <p:bldP spid="61" grpId="0" animBg="1"/>
          <p:bldP spid="6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0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ppt_x"/>
                                              </p:val>
                                            </p:tav>
                                            <p:tav tm="100000">
                                              <p:val>
                                                <p:strVal val="#ppt_x"/>
                                              </p:val>
                                            </p:tav>
                                          </p:tavLst>
                                        </p:anim>
                                        <p:anim calcmode="lin" valueType="num">
                                          <p:cBhvr additive="base">
                                            <p:cTn id="16" dur="500" fill="hold"/>
                                            <p:tgtEl>
                                              <p:spTgt spid="4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30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500" fill="hold"/>
                                            <p:tgtEl>
                                              <p:spTgt spid="49"/>
                                            </p:tgtEl>
                                            <p:attrNameLst>
                                              <p:attrName>ppt_x</p:attrName>
                                            </p:attrNameLst>
                                          </p:cBhvr>
                                          <p:tavLst>
                                            <p:tav tm="0">
                                              <p:val>
                                                <p:strVal val="#ppt_x"/>
                                              </p:val>
                                            </p:tav>
                                            <p:tav tm="100000">
                                              <p:val>
                                                <p:strVal val="#ppt_x"/>
                                              </p:val>
                                            </p:tav>
                                          </p:tavLst>
                                        </p:anim>
                                        <p:anim calcmode="lin" valueType="num">
                                          <p:cBhvr additive="base">
                                            <p:cTn id="20" dur="500" fill="hold"/>
                                            <p:tgtEl>
                                              <p:spTgt spid="49"/>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54"/>
                                            </p:tgtEl>
                                            <p:attrNameLst>
                                              <p:attrName>style.visibility</p:attrName>
                                            </p:attrNameLst>
                                          </p:cBhvr>
                                          <p:to>
                                            <p:strVal val="visible"/>
                                          </p:to>
                                        </p:set>
                                        <p:anim calcmode="lin" valueType="num">
                                          <p:cBhvr additive="base">
                                            <p:cTn id="24" dur="500" fill="hold"/>
                                            <p:tgtEl>
                                              <p:spTgt spid="54"/>
                                            </p:tgtEl>
                                            <p:attrNameLst>
                                              <p:attrName>ppt_x</p:attrName>
                                            </p:attrNameLst>
                                          </p:cBhvr>
                                          <p:tavLst>
                                            <p:tav tm="0">
                                              <p:val>
                                                <p:strVal val="#ppt_x"/>
                                              </p:val>
                                            </p:tav>
                                            <p:tav tm="100000">
                                              <p:val>
                                                <p:strVal val="#ppt_x"/>
                                              </p:val>
                                            </p:tav>
                                          </p:tavLst>
                                        </p:anim>
                                        <p:anim calcmode="lin" valueType="num">
                                          <p:cBhvr additive="base">
                                            <p:cTn id="25" dur="500" fill="hold"/>
                                            <p:tgtEl>
                                              <p:spTgt spid="5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100"/>
                                      </p:stCondLst>
                                      <p:childTnLst>
                                        <p:set>
                                          <p:cBhvr>
                                            <p:cTn id="27" dur="1" fill="hold">
                                              <p:stCondLst>
                                                <p:cond delay="0"/>
                                              </p:stCondLst>
                                            </p:cTn>
                                            <p:tgtEl>
                                              <p:spTgt spid="55"/>
                                            </p:tgtEl>
                                            <p:attrNameLst>
                                              <p:attrName>style.visibility</p:attrName>
                                            </p:attrNameLst>
                                          </p:cBhvr>
                                          <p:to>
                                            <p:strVal val="visible"/>
                                          </p:to>
                                        </p:set>
                                        <p:anim calcmode="lin" valueType="num">
                                          <p:cBhvr additive="base">
                                            <p:cTn id="28" dur="500" fill="hold"/>
                                            <p:tgtEl>
                                              <p:spTgt spid="55"/>
                                            </p:tgtEl>
                                            <p:attrNameLst>
                                              <p:attrName>ppt_x</p:attrName>
                                            </p:attrNameLst>
                                          </p:cBhvr>
                                          <p:tavLst>
                                            <p:tav tm="0">
                                              <p:val>
                                                <p:strVal val="#ppt_x"/>
                                              </p:val>
                                            </p:tav>
                                            <p:tav tm="100000">
                                              <p:val>
                                                <p:strVal val="#ppt_x"/>
                                              </p:val>
                                            </p:tav>
                                          </p:tavLst>
                                        </p:anim>
                                        <p:anim calcmode="lin" valueType="num">
                                          <p:cBhvr additive="base">
                                            <p:cTn id="29" dur="500" fill="hold"/>
                                            <p:tgtEl>
                                              <p:spTgt spid="55"/>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200"/>
                                      </p:stCondLst>
                                      <p:childTnLst>
                                        <p:set>
                                          <p:cBhvr>
                                            <p:cTn id="31" dur="1" fill="hold">
                                              <p:stCondLst>
                                                <p:cond delay="0"/>
                                              </p:stCondLst>
                                            </p:cTn>
                                            <p:tgtEl>
                                              <p:spTgt spid="56"/>
                                            </p:tgtEl>
                                            <p:attrNameLst>
                                              <p:attrName>style.visibility</p:attrName>
                                            </p:attrNameLst>
                                          </p:cBhvr>
                                          <p:to>
                                            <p:strVal val="visible"/>
                                          </p:to>
                                        </p:set>
                                        <p:anim calcmode="lin" valueType="num">
                                          <p:cBhvr additive="base">
                                            <p:cTn id="32" dur="500" fill="hold"/>
                                            <p:tgtEl>
                                              <p:spTgt spid="56"/>
                                            </p:tgtEl>
                                            <p:attrNameLst>
                                              <p:attrName>ppt_x</p:attrName>
                                            </p:attrNameLst>
                                          </p:cBhvr>
                                          <p:tavLst>
                                            <p:tav tm="0">
                                              <p:val>
                                                <p:strVal val="#ppt_x"/>
                                              </p:val>
                                            </p:tav>
                                            <p:tav tm="100000">
                                              <p:val>
                                                <p:strVal val="#ppt_x"/>
                                              </p:val>
                                            </p:tav>
                                          </p:tavLst>
                                        </p:anim>
                                        <p:anim calcmode="lin" valueType="num">
                                          <p:cBhvr additive="base">
                                            <p:cTn id="33" dur="500" fill="hold"/>
                                            <p:tgtEl>
                                              <p:spTgt spid="5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300"/>
                                      </p:stCondLst>
                                      <p:childTnLst>
                                        <p:set>
                                          <p:cBhvr>
                                            <p:cTn id="35" dur="1" fill="hold">
                                              <p:stCondLst>
                                                <p:cond delay="0"/>
                                              </p:stCondLst>
                                            </p:cTn>
                                            <p:tgtEl>
                                              <p:spTgt spid="57"/>
                                            </p:tgtEl>
                                            <p:attrNameLst>
                                              <p:attrName>style.visibility</p:attrName>
                                            </p:attrNameLst>
                                          </p:cBhvr>
                                          <p:to>
                                            <p:strVal val="visible"/>
                                          </p:to>
                                        </p:set>
                                        <p:anim calcmode="lin" valueType="num">
                                          <p:cBhvr additive="base">
                                            <p:cTn id="36" dur="500" fill="hold"/>
                                            <p:tgtEl>
                                              <p:spTgt spid="57"/>
                                            </p:tgtEl>
                                            <p:attrNameLst>
                                              <p:attrName>ppt_x</p:attrName>
                                            </p:attrNameLst>
                                          </p:cBhvr>
                                          <p:tavLst>
                                            <p:tav tm="0">
                                              <p:val>
                                                <p:strVal val="#ppt_x"/>
                                              </p:val>
                                            </p:tav>
                                            <p:tav tm="100000">
                                              <p:val>
                                                <p:strVal val="#ppt_x"/>
                                              </p:val>
                                            </p:tav>
                                          </p:tavLst>
                                        </p:anim>
                                        <p:anim calcmode="lin" valueType="num">
                                          <p:cBhvr additive="base">
                                            <p:cTn id="37" dur="500" fill="hold"/>
                                            <p:tgtEl>
                                              <p:spTgt spid="57"/>
                                            </p:tgtEl>
                                            <p:attrNameLst>
                                              <p:attrName>ppt_y</p:attrName>
                                            </p:attrNameLst>
                                          </p:cBhvr>
                                          <p:tavLst>
                                            <p:tav tm="0">
                                              <p:val>
                                                <p:strVal val="1+#ppt_h/2"/>
                                              </p:val>
                                            </p:tav>
                                            <p:tav tm="100000">
                                              <p:val>
                                                <p:strVal val="#ppt_y"/>
                                              </p:val>
                                            </p:tav>
                                          </p:tavLst>
                                        </p:anim>
                                      </p:childTnLst>
                                    </p:cTn>
                                  </p:par>
                                  <p:par>
                                    <p:cTn id="38" presetID="31" presetClass="entr" presetSubtype="0" fill="hold" grpId="0" nodeType="withEffect">
                                      <p:stCondLst>
                                        <p:cond delay="400"/>
                                      </p:stCondLst>
                                      <p:childTnLst>
                                        <p:set>
                                          <p:cBhvr>
                                            <p:cTn id="39" dur="1" fill="hold">
                                              <p:stCondLst>
                                                <p:cond delay="0"/>
                                              </p:stCondLst>
                                            </p:cTn>
                                            <p:tgtEl>
                                              <p:spTgt spid="58"/>
                                            </p:tgtEl>
                                            <p:attrNameLst>
                                              <p:attrName>style.visibility</p:attrName>
                                            </p:attrNameLst>
                                          </p:cBhvr>
                                          <p:to>
                                            <p:strVal val="visible"/>
                                          </p:to>
                                        </p:set>
                                        <p:anim calcmode="lin" valueType="num">
                                          <p:cBhvr>
                                            <p:cTn id="40" dur="500" fill="hold"/>
                                            <p:tgtEl>
                                              <p:spTgt spid="58"/>
                                            </p:tgtEl>
                                            <p:attrNameLst>
                                              <p:attrName>ppt_w</p:attrName>
                                            </p:attrNameLst>
                                          </p:cBhvr>
                                          <p:tavLst>
                                            <p:tav tm="0">
                                              <p:val>
                                                <p:fltVal val="0"/>
                                              </p:val>
                                            </p:tav>
                                            <p:tav tm="100000">
                                              <p:val>
                                                <p:strVal val="#ppt_w"/>
                                              </p:val>
                                            </p:tav>
                                          </p:tavLst>
                                        </p:anim>
                                        <p:anim calcmode="lin" valueType="num">
                                          <p:cBhvr>
                                            <p:cTn id="41" dur="500" fill="hold"/>
                                            <p:tgtEl>
                                              <p:spTgt spid="58"/>
                                            </p:tgtEl>
                                            <p:attrNameLst>
                                              <p:attrName>ppt_h</p:attrName>
                                            </p:attrNameLst>
                                          </p:cBhvr>
                                          <p:tavLst>
                                            <p:tav tm="0">
                                              <p:val>
                                                <p:fltVal val="0"/>
                                              </p:val>
                                            </p:tav>
                                            <p:tav tm="100000">
                                              <p:val>
                                                <p:strVal val="#ppt_h"/>
                                              </p:val>
                                            </p:tav>
                                          </p:tavLst>
                                        </p:anim>
                                        <p:anim calcmode="lin" valueType="num">
                                          <p:cBhvr>
                                            <p:cTn id="42" dur="500" fill="hold"/>
                                            <p:tgtEl>
                                              <p:spTgt spid="58"/>
                                            </p:tgtEl>
                                            <p:attrNameLst>
                                              <p:attrName>style.rotation</p:attrName>
                                            </p:attrNameLst>
                                          </p:cBhvr>
                                          <p:tavLst>
                                            <p:tav tm="0">
                                              <p:val>
                                                <p:fltVal val="90"/>
                                              </p:val>
                                            </p:tav>
                                            <p:tav tm="100000">
                                              <p:val>
                                                <p:fltVal val="0"/>
                                              </p:val>
                                            </p:tav>
                                          </p:tavLst>
                                        </p:anim>
                                        <p:animEffect transition="in" filter="fade">
                                          <p:cBhvr>
                                            <p:cTn id="43" dur="500"/>
                                            <p:tgtEl>
                                              <p:spTgt spid="58"/>
                                            </p:tgtEl>
                                          </p:cBhvr>
                                        </p:animEffect>
                                      </p:childTnLst>
                                    </p:cTn>
                                  </p:par>
                                  <p:par>
                                    <p:cTn id="44" presetID="31" presetClass="entr" presetSubtype="0" fill="hold" grpId="0" nodeType="withEffect">
                                      <p:stCondLst>
                                        <p:cond delay="500"/>
                                      </p:stCondLst>
                                      <p:childTnLst>
                                        <p:set>
                                          <p:cBhvr>
                                            <p:cTn id="45" dur="1" fill="hold">
                                              <p:stCondLst>
                                                <p:cond delay="0"/>
                                              </p:stCondLst>
                                            </p:cTn>
                                            <p:tgtEl>
                                              <p:spTgt spid="59"/>
                                            </p:tgtEl>
                                            <p:attrNameLst>
                                              <p:attrName>style.visibility</p:attrName>
                                            </p:attrNameLst>
                                          </p:cBhvr>
                                          <p:to>
                                            <p:strVal val="visible"/>
                                          </p:to>
                                        </p:set>
                                        <p:anim calcmode="lin" valueType="num">
                                          <p:cBhvr>
                                            <p:cTn id="46" dur="500" fill="hold"/>
                                            <p:tgtEl>
                                              <p:spTgt spid="59"/>
                                            </p:tgtEl>
                                            <p:attrNameLst>
                                              <p:attrName>ppt_w</p:attrName>
                                            </p:attrNameLst>
                                          </p:cBhvr>
                                          <p:tavLst>
                                            <p:tav tm="0">
                                              <p:val>
                                                <p:fltVal val="0"/>
                                              </p:val>
                                            </p:tav>
                                            <p:tav tm="100000">
                                              <p:val>
                                                <p:strVal val="#ppt_w"/>
                                              </p:val>
                                            </p:tav>
                                          </p:tavLst>
                                        </p:anim>
                                        <p:anim calcmode="lin" valueType="num">
                                          <p:cBhvr>
                                            <p:cTn id="47" dur="500" fill="hold"/>
                                            <p:tgtEl>
                                              <p:spTgt spid="59"/>
                                            </p:tgtEl>
                                            <p:attrNameLst>
                                              <p:attrName>ppt_h</p:attrName>
                                            </p:attrNameLst>
                                          </p:cBhvr>
                                          <p:tavLst>
                                            <p:tav tm="0">
                                              <p:val>
                                                <p:fltVal val="0"/>
                                              </p:val>
                                            </p:tav>
                                            <p:tav tm="100000">
                                              <p:val>
                                                <p:strVal val="#ppt_h"/>
                                              </p:val>
                                            </p:tav>
                                          </p:tavLst>
                                        </p:anim>
                                        <p:anim calcmode="lin" valueType="num">
                                          <p:cBhvr>
                                            <p:cTn id="48" dur="500" fill="hold"/>
                                            <p:tgtEl>
                                              <p:spTgt spid="59"/>
                                            </p:tgtEl>
                                            <p:attrNameLst>
                                              <p:attrName>style.rotation</p:attrName>
                                            </p:attrNameLst>
                                          </p:cBhvr>
                                          <p:tavLst>
                                            <p:tav tm="0">
                                              <p:val>
                                                <p:fltVal val="90"/>
                                              </p:val>
                                            </p:tav>
                                            <p:tav tm="100000">
                                              <p:val>
                                                <p:fltVal val="0"/>
                                              </p:val>
                                            </p:tav>
                                          </p:tavLst>
                                        </p:anim>
                                        <p:animEffect transition="in" filter="fade">
                                          <p:cBhvr>
                                            <p:cTn id="49" dur="500"/>
                                            <p:tgtEl>
                                              <p:spTgt spid="59"/>
                                            </p:tgtEl>
                                          </p:cBhvr>
                                        </p:animEffect>
                                      </p:childTnLst>
                                    </p:cTn>
                                  </p:par>
                                  <p:par>
                                    <p:cTn id="50" presetID="31" presetClass="entr" presetSubtype="0" fill="hold" grpId="0" nodeType="withEffect">
                                      <p:stCondLst>
                                        <p:cond delay="600"/>
                                      </p:stCondLst>
                                      <p:childTnLst>
                                        <p:set>
                                          <p:cBhvr>
                                            <p:cTn id="51" dur="1" fill="hold">
                                              <p:stCondLst>
                                                <p:cond delay="0"/>
                                              </p:stCondLst>
                                            </p:cTn>
                                            <p:tgtEl>
                                              <p:spTgt spid="61"/>
                                            </p:tgtEl>
                                            <p:attrNameLst>
                                              <p:attrName>style.visibility</p:attrName>
                                            </p:attrNameLst>
                                          </p:cBhvr>
                                          <p:to>
                                            <p:strVal val="visible"/>
                                          </p:to>
                                        </p:set>
                                        <p:anim calcmode="lin" valueType="num">
                                          <p:cBhvr>
                                            <p:cTn id="52" dur="500" fill="hold"/>
                                            <p:tgtEl>
                                              <p:spTgt spid="61"/>
                                            </p:tgtEl>
                                            <p:attrNameLst>
                                              <p:attrName>ppt_w</p:attrName>
                                            </p:attrNameLst>
                                          </p:cBhvr>
                                          <p:tavLst>
                                            <p:tav tm="0">
                                              <p:val>
                                                <p:fltVal val="0"/>
                                              </p:val>
                                            </p:tav>
                                            <p:tav tm="100000">
                                              <p:val>
                                                <p:strVal val="#ppt_w"/>
                                              </p:val>
                                            </p:tav>
                                          </p:tavLst>
                                        </p:anim>
                                        <p:anim calcmode="lin" valueType="num">
                                          <p:cBhvr>
                                            <p:cTn id="53" dur="500" fill="hold"/>
                                            <p:tgtEl>
                                              <p:spTgt spid="61"/>
                                            </p:tgtEl>
                                            <p:attrNameLst>
                                              <p:attrName>ppt_h</p:attrName>
                                            </p:attrNameLst>
                                          </p:cBhvr>
                                          <p:tavLst>
                                            <p:tav tm="0">
                                              <p:val>
                                                <p:fltVal val="0"/>
                                              </p:val>
                                            </p:tav>
                                            <p:tav tm="100000">
                                              <p:val>
                                                <p:strVal val="#ppt_h"/>
                                              </p:val>
                                            </p:tav>
                                          </p:tavLst>
                                        </p:anim>
                                        <p:anim calcmode="lin" valueType="num">
                                          <p:cBhvr>
                                            <p:cTn id="54" dur="500" fill="hold"/>
                                            <p:tgtEl>
                                              <p:spTgt spid="61"/>
                                            </p:tgtEl>
                                            <p:attrNameLst>
                                              <p:attrName>style.rotation</p:attrName>
                                            </p:attrNameLst>
                                          </p:cBhvr>
                                          <p:tavLst>
                                            <p:tav tm="0">
                                              <p:val>
                                                <p:fltVal val="90"/>
                                              </p:val>
                                            </p:tav>
                                            <p:tav tm="100000">
                                              <p:val>
                                                <p:fltVal val="0"/>
                                              </p:val>
                                            </p:tav>
                                          </p:tavLst>
                                        </p:anim>
                                        <p:animEffect transition="in" filter="fade">
                                          <p:cBhvr>
                                            <p:cTn id="55" dur="500"/>
                                            <p:tgtEl>
                                              <p:spTgt spid="61"/>
                                            </p:tgtEl>
                                          </p:cBhvr>
                                        </p:animEffect>
                                      </p:childTnLst>
                                    </p:cTn>
                                  </p:par>
                                  <p:par>
                                    <p:cTn id="56" presetID="31" presetClass="entr" presetSubtype="0" fill="hold" grpId="0" nodeType="withEffect">
                                      <p:stCondLst>
                                        <p:cond delay="700"/>
                                      </p:stCondLst>
                                      <p:childTnLst>
                                        <p:set>
                                          <p:cBhvr>
                                            <p:cTn id="57" dur="1" fill="hold">
                                              <p:stCondLst>
                                                <p:cond delay="0"/>
                                              </p:stCondLst>
                                            </p:cTn>
                                            <p:tgtEl>
                                              <p:spTgt spid="60"/>
                                            </p:tgtEl>
                                            <p:attrNameLst>
                                              <p:attrName>style.visibility</p:attrName>
                                            </p:attrNameLst>
                                          </p:cBhvr>
                                          <p:to>
                                            <p:strVal val="visible"/>
                                          </p:to>
                                        </p:set>
                                        <p:anim calcmode="lin" valueType="num">
                                          <p:cBhvr>
                                            <p:cTn id="58" dur="500" fill="hold"/>
                                            <p:tgtEl>
                                              <p:spTgt spid="60"/>
                                            </p:tgtEl>
                                            <p:attrNameLst>
                                              <p:attrName>ppt_w</p:attrName>
                                            </p:attrNameLst>
                                          </p:cBhvr>
                                          <p:tavLst>
                                            <p:tav tm="0">
                                              <p:val>
                                                <p:fltVal val="0"/>
                                              </p:val>
                                            </p:tav>
                                            <p:tav tm="100000">
                                              <p:val>
                                                <p:strVal val="#ppt_w"/>
                                              </p:val>
                                            </p:tav>
                                          </p:tavLst>
                                        </p:anim>
                                        <p:anim calcmode="lin" valueType="num">
                                          <p:cBhvr>
                                            <p:cTn id="59" dur="500" fill="hold"/>
                                            <p:tgtEl>
                                              <p:spTgt spid="60"/>
                                            </p:tgtEl>
                                            <p:attrNameLst>
                                              <p:attrName>ppt_h</p:attrName>
                                            </p:attrNameLst>
                                          </p:cBhvr>
                                          <p:tavLst>
                                            <p:tav tm="0">
                                              <p:val>
                                                <p:fltVal val="0"/>
                                              </p:val>
                                            </p:tav>
                                            <p:tav tm="100000">
                                              <p:val>
                                                <p:strVal val="#ppt_h"/>
                                              </p:val>
                                            </p:tav>
                                          </p:tavLst>
                                        </p:anim>
                                        <p:anim calcmode="lin" valueType="num">
                                          <p:cBhvr>
                                            <p:cTn id="60" dur="500" fill="hold"/>
                                            <p:tgtEl>
                                              <p:spTgt spid="60"/>
                                            </p:tgtEl>
                                            <p:attrNameLst>
                                              <p:attrName>style.rotation</p:attrName>
                                            </p:attrNameLst>
                                          </p:cBhvr>
                                          <p:tavLst>
                                            <p:tav tm="0">
                                              <p:val>
                                                <p:fltVal val="90"/>
                                              </p:val>
                                            </p:tav>
                                            <p:tav tm="100000">
                                              <p:val>
                                                <p:fltVal val="0"/>
                                              </p:val>
                                            </p:tav>
                                          </p:tavLst>
                                        </p:anim>
                                        <p:animEffect transition="in" filter="fade">
                                          <p:cBhvr>
                                            <p:cTn id="61" dur="500"/>
                                            <p:tgtEl>
                                              <p:spTgt spid="60"/>
                                            </p:tgtEl>
                                          </p:cBhvr>
                                        </p:animEffect>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left)">
                                          <p:cBhvr>
                                            <p:cTn id="65" dur="1000"/>
                                            <p:tgtEl>
                                              <p:spTgt spid="33"/>
                                            </p:tgtEl>
                                          </p:cBhvr>
                                        </p:animEffect>
                                      </p:childTnLst>
                                    </p:cTn>
                                  </p:par>
                                </p:childTnLst>
                              </p:cTn>
                            </p:par>
                            <p:par>
                              <p:cTn id="66" fill="hold">
                                <p:stCondLst>
                                  <p:cond delay="2000"/>
                                </p:stCondLst>
                                <p:childTnLst>
                                  <p:par>
                                    <p:cTn id="67" presetID="22" presetClass="entr" presetSubtype="2"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right)">
                                          <p:cBhvr>
                                            <p:cTn id="69" dur="500"/>
                                            <p:tgtEl>
                                              <p:spTgt spid="29"/>
                                            </p:tgtEl>
                                          </p:cBhvr>
                                        </p:animEffect>
                                      </p:childTnLst>
                                    </p:cTn>
                                  </p:par>
                                  <p:par>
                                    <p:cTn id="70" presetID="22" presetClass="entr" presetSubtype="2" fill="hold" grpId="0" nodeType="withEffect">
                                      <p:stCondLst>
                                        <p:cond delay="200"/>
                                      </p:stCondLst>
                                      <p:childTnLst>
                                        <p:set>
                                          <p:cBhvr>
                                            <p:cTn id="71" dur="1" fill="hold">
                                              <p:stCondLst>
                                                <p:cond delay="0"/>
                                              </p:stCondLst>
                                            </p:cTn>
                                            <p:tgtEl>
                                              <p:spTgt spid="30"/>
                                            </p:tgtEl>
                                            <p:attrNameLst>
                                              <p:attrName>style.visibility</p:attrName>
                                            </p:attrNameLst>
                                          </p:cBhvr>
                                          <p:to>
                                            <p:strVal val="visible"/>
                                          </p:to>
                                        </p:set>
                                        <p:animEffect transition="in" filter="wipe(right)">
                                          <p:cBhvr>
                                            <p:cTn id="72" dur="500"/>
                                            <p:tgtEl>
                                              <p:spTgt spid="30"/>
                                            </p:tgtEl>
                                          </p:cBhvr>
                                        </p:animEffect>
                                      </p:childTnLst>
                                    </p:cTn>
                                  </p:par>
                                  <p:par>
                                    <p:cTn id="73" presetID="22" presetClass="entr" presetSubtype="2" fill="hold" grpId="0" nodeType="withEffect">
                                      <p:stCondLst>
                                        <p:cond delay="400"/>
                                      </p:stCondLst>
                                      <p:childTnLst>
                                        <p:set>
                                          <p:cBhvr>
                                            <p:cTn id="74" dur="1" fill="hold">
                                              <p:stCondLst>
                                                <p:cond delay="0"/>
                                              </p:stCondLst>
                                            </p:cTn>
                                            <p:tgtEl>
                                              <p:spTgt spid="31"/>
                                            </p:tgtEl>
                                            <p:attrNameLst>
                                              <p:attrName>style.visibility</p:attrName>
                                            </p:attrNameLst>
                                          </p:cBhvr>
                                          <p:to>
                                            <p:strVal val="visible"/>
                                          </p:to>
                                        </p:set>
                                        <p:animEffect transition="in" filter="wipe(right)">
                                          <p:cBhvr>
                                            <p:cTn id="75" dur="500"/>
                                            <p:tgtEl>
                                              <p:spTgt spid="31"/>
                                            </p:tgtEl>
                                          </p:cBhvr>
                                        </p:animEffect>
                                      </p:childTnLst>
                                    </p:cTn>
                                  </p:par>
                                  <p:par>
                                    <p:cTn id="76" presetID="22" presetClass="entr" presetSubtype="2" fill="hold" grpId="0" nodeType="withEffect">
                                      <p:stCondLst>
                                        <p:cond delay="600"/>
                                      </p:stCondLst>
                                      <p:childTnLst>
                                        <p:set>
                                          <p:cBhvr>
                                            <p:cTn id="77" dur="1" fill="hold">
                                              <p:stCondLst>
                                                <p:cond delay="0"/>
                                              </p:stCondLst>
                                            </p:cTn>
                                            <p:tgtEl>
                                              <p:spTgt spid="32"/>
                                            </p:tgtEl>
                                            <p:attrNameLst>
                                              <p:attrName>style.visibility</p:attrName>
                                            </p:attrNameLst>
                                          </p:cBhvr>
                                          <p:to>
                                            <p:strVal val="visible"/>
                                          </p:to>
                                        </p:set>
                                        <p:animEffect transition="in" filter="wipe(right)">
                                          <p:cBhvr>
                                            <p:cTn id="78" dur="500"/>
                                            <p:tgtEl>
                                              <p:spTgt spid="32"/>
                                            </p:tgtEl>
                                          </p:cBhvr>
                                        </p:animEffect>
                                      </p:childTnLst>
                                    </p:cTn>
                                  </p:par>
                                </p:childTnLst>
                              </p:cTn>
                            </p:par>
                            <p:par>
                              <p:cTn id="79" fill="hold">
                                <p:stCondLst>
                                  <p:cond delay="2500"/>
                                </p:stCondLst>
                                <p:childTnLst>
                                  <p:par>
                                    <p:cTn id="80" presetID="10" presetClass="entr" presetSubtype="0" fill="hold" grpId="0" nodeType="after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fade">
                                          <p:cBhvr>
                                            <p:cTn id="8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animBg="1"/>
          <p:bldP spid="54" grpId="0" animBg="1"/>
          <p:bldP spid="55" grpId="0" animBg="1"/>
          <p:bldP spid="56" grpId="0" animBg="1"/>
          <p:bldP spid="57" grpId="0" animBg="1"/>
          <p:bldP spid="58" grpId="0" animBg="1"/>
          <p:bldP spid="59" grpId="0" animBg="1"/>
          <p:bldP spid="60" grpId="0" animBg="1"/>
          <p:bldP spid="61" grpId="0" animBg="1"/>
          <p:bldP spid="62"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标题 25"/>
          <p:cNvSpPr>
            <a:spLocks noGrp="1"/>
          </p:cNvSpPr>
          <p:nvPr>
            <p:ph type="title"/>
          </p:nvPr>
        </p:nvSpPr>
        <p:spPr/>
        <p:txBody>
          <a:bodyPr/>
          <a:lstStyle/>
          <a:p>
            <a:pPr algn="l"/>
            <a:r>
              <a:rPr lang="zh-CN" altLang="en-US" dirty="0" smtClean="0"/>
              <a:t>工作效率</a:t>
            </a:r>
            <a:endParaRPr lang="zh-CN" altLang="en-US" dirty="0"/>
          </a:p>
        </p:txBody>
      </p:sp>
      <p:sp>
        <p:nvSpPr>
          <p:cNvPr id="39" name="燕尾形 38"/>
          <p:cNvSpPr/>
          <p:nvPr/>
        </p:nvSpPr>
        <p:spPr>
          <a:xfrm>
            <a:off x="2687913" y="3795401"/>
            <a:ext cx="1089189" cy="1183905"/>
          </a:xfrm>
          <a:prstGeom prst="chevron">
            <a:avLst>
              <a:gd name="adj" fmla="val 544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5" tIns="60953" rIns="121905" bIns="60953" anchor="ctr"/>
          <a:lstStyle/>
          <a:p>
            <a:pPr algn="ctr" defTabSz="1218565" fontAlgn="auto">
              <a:spcBef>
                <a:spcPts val="0"/>
              </a:spcBef>
              <a:spcAft>
                <a:spcPts val="0"/>
              </a:spcAft>
              <a:defRPr/>
            </a:pPr>
            <a:endParaRPr lang="zh-CN" altLang="en-US" sz="3300"/>
          </a:p>
        </p:txBody>
      </p:sp>
      <p:sp>
        <p:nvSpPr>
          <p:cNvPr id="42" name="燕尾形 41"/>
          <p:cNvSpPr/>
          <p:nvPr/>
        </p:nvSpPr>
        <p:spPr>
          <a:xfrm>
            <a:off x="3647895" y="3795401"/>
            <a:ext cx="1090814" cy="1183905"/>
          </a:xfrm>
          <a:prstGeom prst="chevron">
            <a:avLst>
              <a:gd name="adj" fmla="val 544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5" tIns="60953" rIns="121905" bIns="60953" anchor="ctr"/>
          <a:lstStyle/>
          <a:p>
            <a:pPr algn="ctr" defTabSz="1218565" fontAlgn="auto">
              <a:spcBef>
                <a:spcPts val="0"/>
              </a:spcBef>
              <a:spcAft>
                <a:spcPts val="0"/>
              </a:spcAft>
              <a:defRPr/>
            </a:pPr>
            <a:endParaRPr lang="zh-CN" altLang="en-US" sz="3300"/>
          </a:p>
        </p:txBody>
      </p:sp>
      <p:sp>
        <p:nvSpPr>
          <p:cNvPr id="43" name="燕尾形 42"/>
          <p:cNvSpPr/>
          <p:nvPr/>
        </p:nvSpPr>
        <p:spPr>
          <a:xfrm>
            <a:off x="4607877" y="3795401"/>
            <a:ext cx="1090814" cy="1183905"/>
          </a:xfrm>
          <a:prstGeom prst="chevron">
            <a:avLst>
              <a:gd name="adj" fmla="val 5442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5" tIns="60953" rIns="121905" bIns="60953" anchor="ctr"/>
          <a:lstStyle/>
          <a:p>
            <a:pPr algn="ctr" defTabSz="1218565" fontAlgn="auto">
              <a:spcBef>
                <a:spcPts val="0"/>
              </a:spcBef>
              <a:spcAft>
                <a:spcPts val="0"/>
              </a:spcAft>
              <a:defRPr/>
            </a:pPr>
            <a:endParaRPr lang="zh-CN" altLang="en-US" sz="3300"/>
          </a:p>
        </p:txBody>
      </p:sp>
      <p:sp>
        <p:nvSpPr>
          <p:cNvPr id="52" name="燕尾形 51"/>
          <p:cNvSpPr/>
          <p:nvPr/>
        </p:nvSpPr>
        <p:spPr>
          <a:xfrm>
            <a:off x="5533024" y="3795401"/>
            <a:ext cx="1090814" cy="1183905"/>
          </a:xfrm>
          <a:prstGeom prst="chevron">
            <a:avLst>
              <a:gd name="adj" fmla="val 5442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5" tIns="60953" rIns="121905" bIns="60953" anchor="ctr"/>
          <a:lstStyle/>
          <a:p>
            <a:pPr algn="ctr" defTabSz="1218565" fontAlgn="auto">
              <a:spcBef>
                <a:spcPts val="0"/>
              </a:spcBef>
              <a:spcAft>
                <a:spcPts val="0"/>
              </a:spcAft>
              <a:defRPr/>
            </a:pPr>
            <a:endParaRPr lang="zh-CN" altLang="en-US" sz="3300"/>
          </a:p>
        </p:txBody>
      </p:sp>
      <p:cxnSp>
        <p:nvCxnSpPr>
          <p:cNvPr id="53" name="直接连接符 52"/>
          <p:cNvCxnSpPr/>
          <p:nvPr/>
        </p:nvCxnSpPr>
        <p:spPr>
          <a:xfrm rot="5400000">
            <a:off x="6575029" y="4512432"/>
            <a:ext cx="566551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4895871" y="3231576"/>
            <a:ext cx="0" cy="551122"/>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2975907" y="2572637"/>
            <a:ext cx="0" cy="1214296"/>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flipH="1" flipV="1">
            <a:off x="5855853" y="4960171"/>
            <a:ext cx="38752" cy="1261716"/>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V="1">
            <a:off x="3839891" y="4960168"/>
            <a:ext cx="0" cy="493456"/>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sp>
        <p:nvSpPr>
          <p:cNvPr id="58" name="五边形 57"/>
          <p:cNvSpPr/>
          <p:nvPr/>
        </p:nvSpPr>
        <p:spPr>
          <a:xfrm>
            <a:off x="1439937" y="3785511"/>
            <a:ext cx="7871849" cy="1190585"/>
          </a:xfrm>
          <a:prstGeom prst="homePlate">
            <a:avLst>
              <a:gd name="adj" fmla="val 47961"/>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lIns="121905" tIns="60953" rIns="121905" bIns="60953" anchor="ctr"/>
          <a:lstStyle/>
          <a:p>
            <a:pPr algn="ctr" defTabSz="1218565" fontAlgn="auto">
              <a:spcBef>
                <a:spcPts val="0"/>
              </a:spcBef>
              <a:spcAft>
                <a:spcPts val="0"/>
              </a:spcAft>
              <a:defRPr/>
            </a:pPr>
            <a:endParaRPr lang="zh-CN" altLang="en-US" sz="3300"/>
          </a:p>
        </p:txBody>
      </p:sp>
      <p:sp>
        <p:nvSpPr>
          <p:cNvPr id="59" name="TextBox 58"/>
          <p:cNvSpPr txBox="1"/>
          <p:nvPr/>
        </p:nvSpPr>
        <p:spPr>
          <a:xfrm>
            <a:off x="9791777" y="2284537"/>
            <a:ext cx="2879945" cy="3677926"/>
          </a:xfrm>
          <a:prstGeom prst="rect">
            <a:avLst/>
          </a:prstGeom>
          <a:noFill/>
        </p:spPr>
        <p:txBody>
          <a:bodyPr wrap="square" lIns="121917" tIns="60958" rIns="121917" bIns="60958" rtlCol="0">
            <a:spAutoFit/>
          </a:bodyPr>
          <a:lstStyle/>
          <a:p>
            <a:pPr>
              <a:lnSpc>
                <a:spcPct val="150000"/>
              </a:lnSpc>
            </a:pPr>
            <a:r>
              <a:rPr lang="zh-CN" altLang="en-US" sz="1400" dirty="0">
                <a:solidFill>
                  <a:schemeClr val="bg2"/>
                </a:solidFill>
                <a:latin typeface="微软雅黑" panose="020B0503020204020204" pitchFamily="34" charset="-122"/>
                <a:ea typeface="微软雅黑" panose="020B0503020204020204" pitchFamily="34" charset="-122"/>
                <a:sym typeface="Calibri" panose="020F0502020204030204" charset="0"/>
              </a:rPr>
              <a:t>      点击输入简要文字内容，文字内容需概括精炼，不用多余的文字修饰，言简意赅的说明该项内容。点击输入简要文字内容，文字内容需概括精炼，不用多余的文字修饰，言简意赅的说明该项内容。</a:t>
            </a:r>
            <a:endParaRPr lang="en-US" altLang="zh-CN" sz="1400" dirty="0">
              <a:solidFill>
                <a:schemeClr val="bg2"/>
              </a:solidFill>
              <a:latin typeface="微软雅黑" panose="020B0503020204020204" pitchFamily="34" charset="-122"/>
              <a:ea typeface="微软雅黑" panose="020B0503020204020204" pitchFamily="34" charset="-122"/>
              <a:sym typeface="Calibri" panose="020F0502020204030204" charset="0"/>
            </a:endParaRPr>
          </a:p>
          <a:p>
            <a:pPr>
              <a:lnSpc>
                <a:spcPct val="150000"/>
              </a:lnSpc>
            </a:pPr>
            <a:r>
              <a:rPr lang="zh-CN" altLang="en-US" sz="1400" dirty="0">
                <a:solidFill>
                  <a:schemeClr val="bg2"/>
                </a:solidFill>
                <a:latin typeface="微软雅黑" panose="020B0503020204020204" pitchFamily="34" charset="-122"/>
                <a:ea typeface="微软雅黑" panose="020B0503020204020204" pitchFamily="34" charset="-122"/>
                <a:sym typeface="Calibri" panose="020F0502020204030204" charset="0"/>
              </a:rPr>
              <a:t>       点击输入简要文字内容，文字内容需概括精炼，不用多余的文字修饰，言简意赅的说明该项内容。</a:t>
            </a:r>
            <a:endParaRPr lang="en-US" altLang="zh-CN" sz="1400" dirty="0">
              <a:solidFill>
                <a:schemeClr val="bg2"/>
              </a:solidFill>
              <a:latin typeface="微软雅黑" panose="020B0503020204020204" pitchFamily="34" charset="-122"/>
              <a:ea typeface="微软雅黑" panose="020B0503020204020204" pitchFamily="34" charset="-122"/>
              <a:sym typeface="Calibri" panose="020F0502020204030204" charset="0"/>
            </a:endParaRPr>
          </a:p>
        </p:txBody>
      </p:sp>
      <p:grpSp>
        <p:nvGrpSpPr>
          <p:cNvPr id="60" name="组合 59"/>
          <p:cNvGrpSpPr/>
          <p:nvPr/>
        </p:nvGrpSpPr>
        <p:grpSpPr>
          <a:xfrm>
            <a:off x="2687913" y="1980251"/>
            <a:ext cx="3103451" cy="592386"/>
            <a:chOff x="814328" y="3219334"/>
            <a:chExt cx="2266827" cy="432536"/>
          </a:xfrm>
        </p:grpSpPr>
        <p:grpSp>
          <p:nvGrpSpPr>
            <p:cNvPr id="61" name="组合 60"/>
            <p:cNvGrpSpPr/>
            <p:nvPr/>
          </p:nvGrpSpPr>
          <p:grpSpPr>
            <a:xfrm>
              <a:off x="814328" y="3219334"/>
              <a:ext cx="2266827" cy="432536"/>
              <a:chOff x="2173927" y="3285519"/>
              <a:chExt cx="2876394" cy="548848"/>
            </a:xfrm>
          </p:grpSpPr>
          <p:grpSp>
            <p:nvGrpSpPr>
              <p:cNvPr id="63" name="组合 62"/>
              <p:cNvGrpSpPr/>
              <p:nvPr/>
            </p:nvGrpSpPr>
            <p:grpSpPr>
              <a:xfrm>
                <a:off x="2173927" y="3285519"/>
                <a:ext cx="2876394" cy="548848"/>
                <a:chOff x="4304043" y="1286668"/>
                <a:chExt cx="6414044" cy="2757793"/>
              </a:xfrm>
              <a:effectLst>
                <a:outerShdw blurRad="381000" dist="254000" dir="8100000" algn="tr" rotWithShape="0">
                  <a:prstClr val="black">
                    <a:alpha val="40000"/>
                  </a:prstClr>
                </a:outerShdw>
              </a:effectLst>
            </p:grpSpPr>
            <p:sp>
              <p:nvSpPr>
                <p:cNvPr id="65" name="圆角矩形 64"/>
                <p:cNvSpPr/>
                <p:nvPr/>
              </p:nvSpPr>
              <p:spPr>
                <a:xfrm>
                  <a:off x="4304043" y="1286668"/>
                  <a:ext cx="64140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圆角矩形 65"/>
                <p:cNvSpPr/>
                <p:nvPr/>
              </p:nvSpPr>
              <p:spPr>
                <a:xfrm>
                  <a:off x="4351923" y="1373339"/>
                  <a:ext cx="6323887"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4" name="椭圆 63"/>
              <p:cNvSpPr/>
              <p:nvPr/>
            </p:nvSpPr>
            <p:spPr>
              <a:xfrm>
                <a:off x="2270357" y="3351544"/>
                <a:ext cx="394740" cy="394741"/>
              </a:xfrm>
              <a:prstGeom prst="ellipse">
                <a:avLst/>
              </a:prstGeom>
              <a:solidFill>
                <a:schemeClr val="accent1"/>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bg1"/>
                    </a:solidFill>
                  </a:rPr>
                  <a:t>1</a:t>
                </a:r>
                <a:endParaRPr lang="zh-CN" altLang="en-US" dirty="0">
                  <a:solidFill>
                    <a:schemeClr val="bg1"/>
                  </a:solidFill>
                </a:endParaRPr>
              </a:p>
            </p:txBody>
          </p:sp>
        </p:grpSp>
        <p:sp>
          <p:nvSpPr>
            <p:cNvPr id="62" name="TextBox 61"/>
            <p:cNvSpPr txBox="1"/>
            <p:nvPr/>
          </p:nvSpPr>
          <p:spPr>
            <a:xfrm>
              <a:off x="1139540" y="3319207"/>
              <a:ext cx="1926672" cy="19480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700" dirty="0" smtClean="0">
                  <a:solidFill>
                    <a:schemeClr val="accent1"/>
                  </a:solidFill>
                  <a:latin typeface="+mn-ea"/>
                </a:rPr>
                <a:t>添加文字内容</a:t>
              </a:r>
              <a:endParaRPr lang="zh-CN" altLang="en-US" sz="1700" dirty="0">
                <a:solidFill>
                  <a:schemeClr val="accent1"/>
                </a:solidFill>
                <a:latin typeface="+mn-ea"/>
              </a:endParaRPr>
            </a:p>
          </p:txBody>
        </p:sp>
      </p:grpSp>
      <p:grpSp>
        <p:nvGrpSpPr>
          <p:cNvPr id="67" name="组合 66"/>
          <p:cNvGrpSpPr/>
          <p:nvPr/>
        </p:nvGrpSpPr>
        <p:grpSpPr>
          <a:xfrm>
            <a:off x="3551897" y="5453624"/>
            <a:ext cx="3103451" cy="592386"/>
            <a:chOff x="814325" y="3219334"/>
            <a:chExt cx="2266826" cy="432536"/>
          </a:xfrm>
        </p:grpSpPr>
        <p:grpSp>
          <p:nvGrpSpPr>
            <p:cNvPr id="68" name="组合 67"/>
            <p:cNvGrpSpPr/>
            <p:nvPr/>
          </p:nvGrpSpPr>
          <p:grpSpPr>
            <a:xfrm>
              <a:off x="814325" y="3219334"/>
              <a:ext cx="2266826" cy="432536"/>
              <a:chOff x="2173923" y="3285519"/>
              <a:chExt cx="2876392" cy="548848"/>
            </a:xfrm>
          </p:grpSpPr>
          <p:grpSp>
            <p:nvGrpSpPr>
              <p:cNvPr id="70" name="组合 69"/>
              <p:cNvGrpSpPr/>
              <p:nvPr/>
            </p:nvGrpSpPr>
            <p:grpSpPr>
              <a:xfrm>
                <a:off x="2173923" y="3285519"/>
                <a:ext cx="2876392" cy="548848"/>
                <a:chOff x="4304035" y="1286668"/>
                <a:chExt cx="6414035" cy="2757793"/>
              </a:xfrm>
              <a:effectLst>
                <a:outerShdw blurRad="381000" dist="254000" dir="8100000" algn="tr" rotWithShape="0">
                  <a:prstClr val="black">
                    <a:alpha val="40000"/>
                  </a:prstClr>
                </a:outerShdw>
              </a:effectLst>
            </p:grpSpPr>
            <p:sp>
              <p:nvSpPr>
                <p:cNvPr id="72" name="圆角矩形 71"/>
                <p:cNvSpPr/>
                <p:nvPr/>
              </p:nvSpPr>
              <p:spPr>
                <a:xfrm>
                  <a:off x="4304035" y="1286668"/>
                  <a:ext cx="6414035"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圆角矩形 72"/>
                <p:cNvSpPr/>
                <p:nvPr/>
              </p:nvSpPr>
              <p:spPr>
                <a:xfrm>
                  <a:off x="4351922" y="1373339"/>
                  <a:ext cx="6323878"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椭圆 70"/>
              <p:cNvSpPr/>
              <p:nvPr/>
            </p:nvSpPr>
            <p:spPr>
              <a:xfrm>
                <a:off x="2288027" y="3372244"/>
                <a:ext cx="392760" cy="392761"/>
              </a:xfrm>
              <a:prstGeom prst="ellipse">
                <a:avLst/>
              </a:prstGeom>
              <a:solidFill>
                <a:schemeClr val="accent2"/>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bg1"/>
                    </a:solidFill>
                  </a:rPr>
                  <a:t>2</a:t>
                </a:r>
                <a:endParaRPr lang="zh-CN" altLang="en-US" dirty="0">
                  <a:solidFill>
                    <a:schemeClr val="bg1"/>
                  </a:solidFill>
                </a:endParaRPr>
              </a:p>
            </p:txBody>
          </p:sp>
        </p:grpSp>
        <p:sp>
          <p:nvSpPr>
            <p:cNvPr id="69" name="TextBox 68"/>
            <p:cNvSpPr txBox="1"/>
            <p:nvPr/>
          </p:nvSpPr>
          <p:spPr>
            <a:xfrm>
              <a:off x="1249617" y="3331792"/>
              <a:ext cx="1808518" cy="19480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700" dirty="0">
                  <a:solidFill>
                    <a:schemeClr val="accent2"/>
                  </a:solidFill>
                  <a:latin typeface="+mn-ea"/>
                </a:rPr>
                <a:t>添加文字内容</a:t>
              </a:r>
              <a:endParaRPr lang="zh-CN" altLang="en-US" sz="1700" dirty="0">
                <a:solidFill>
                  <a:schemeClr val="accent2"/>
                </a:solidFill>
                <a:latin typeface="+mn-ea"/>
              </a:endParaRPr>
            </a:p>
          </p:txBody>
        </p:sp>
      </p:grpSp>
      <p:grpSp>
        <p:nvGrpSpPr>
          <p:cNvPr id="74" name="组合 73"/>
          <p:cNvGrpSpPr/>
          <p:nvPr/>
        </p:nvGrpSpPr>
        <p:grpSpPr>
          <a:xfrm>
            <a:off x="4548540" y="2652481"/>
            <a:ext cx="3103451" cy="592386"/>
            <a:chOff x="814328" y="3219334"/>
            <a:chExt cx="2266829" cy="432536"/>
          </a:xfrm>
        </p:grpSpPr>
        <p:grpSp>
          <p:nvGrpSpPr>
            <p:cNvPr id="75" name="组合 74"/>
            <p:cNvGrpSpPr/>
            <p:nvPr/>
          </p:nvGrpSpPr>
          <p:grpSpPr>
            <a:xfrm>
              <a:off x="814328" y="3219334"/>
              <a:ext cx="2266829" cy="432536"/>
              <a:chOff x="2173927" y="3285519"/>
              <a:chExt cx="2876396" cy="548848"/>
            </a:xfrm>
          </p:grpSpPr>
          <p:grpSp>
            <p:nvGrpSpPr>
              <p:cNvPr id="77" name="组合 76"/>
              <p:cNvGrpSpPr/>
              <p:nvPr/>
            </p:nvGrpSpPr>
            <p:grpSpPr>
              <a:xfrm>
                <a:off x="2173927" y="3285519"/>
                <a:ext cx="2876396" cy="548848"/>
                <a:chOff x="4304043" y="1286668"/>
                <a:chExt cx="6414045" cy="2757793"/>
              </a:xfrm>
              <a:effectLst>
                <a:outerShdw blurRad="381000" dist="254000" dir="8100000" algn="tr" rotWithShape="0">
                  <a:prstClr val="black">
                    <a:alpha val="40000"/>
                  </a:prstClr>
                </a:outerShdw>
              </a:effectLst>
            </p:grpSpPr>
            <p:sp>
              <p:nvSpPr>
                <p:cNvPr id="79" name="圆角矩形 78"/>
                <p:cNvSpPr/>
                <p:nvPr/>
              </p:nvSpPr>
              <p:spPr>
                <a:xfrm>
                  <a:off x="4304043" y="1286668"/>
                  <a:ext cx="6414045"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圆角矩形 79"/>
                <p:cNvSpPr/>
                <p:nvPr/>
              </p:nvSpPr>
              <p:spPr>
                <a:xfrm>
                  <a:off x="4351923" y="1373339"/>
                  <a:ext cx="6323888"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8" name="椭圆 77"/>
              <p:cNvSpPr/>
              <p:nvPr/>
            </p:nvSpPr>
            <p:spPr>
              <a:xfrm>
                <a:off x="2307129" y="3376773"/>
                <a:ext cx="392761" cy="392761"/>
              </a:xfrm>
              <a:prstGeom prst="ellipse">
                <a:avLst/>
              </a:prstGeom>
              <a:solidFill>
                <a:schemeClr val="accent3"/>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bg1"/>
                    </a:solidFill>
                  </a:rPr>
                  <a:t>3</a:t>
                </a:r>
                <a:endParaRPr lang="zh-CN" altLang="en-US" dirty="0">
                  <a:solidFill>
                    <a:schemeClr val="bg1"/>
                  </a:solidFill>
                </a:endParaRPr>
              </a:p>
            </p:txBody>
          </p:sp>
        </p:grpSp>
        <p:sp>
          <p:nvSpPr>
            <p:cNvPr id="76" name="TextBox 75"/>
            <p:cNvSpPr txBox="1"/>
            <p:nvPr/>
          </p:nvSpPr>
          <p:spPr>
            <a:xfrm>
              <a:off x="1183671" y="3331792"/>
              <a:ext cx="1847692" cy="19480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700" dirty="0">
                  <a:solidFill>
                    <a:schemeClr val="accent3"/>
                  </a:solidFill>
                  <a:latin typeface="+mn-ea"/>
                </a:rPr>
                <a:t>添加文字内容</a:t>
              </a:r>
              <a:endParaRPr lang="zh-CN" altLang="en-US" sz="1700" dirty="0">
                <a:solidFill>
                  <a:schemeClr val="accent3"/>
                </a:solidFill>
                <a:latin typeface="+mn-ea"/>
              </a:endParaRPr>
            </a:p>
          </p:txBody>
        </p:sp>
      </p:grpSp>
      <p:grpSp>
        <p:nvGrpSpPr>
          <p:cNvPr id="81" name="组合 80"/>
          <p:cNvGrpSpPr/>
          <p:nvPr/>
        </p:nvGrpSpPr>
        <p:grpSpPr>
          <a:xfrm>
            <a:off x="5567858" y="6221887"/>
            <a:ext cx="3103451" cy="592386"/>
            <a:chOff x="814328" y="3219334"/>
            <a:chExt cx="2266828" cy="432536"/>
          </a:xfrm>
        </p:grpSpPr>
        <p:grpSp>
          <p:nvGrpSpPr>
            <p:cNvPr id="82" name="组合 81"/>
            <p:cNvGrpSpPr/>
            <p:nvPr/>
          </p:nvGrpSpPr>
          <p:grpSpPr>
            <a:xfrm>
              <a:off x="814328" y="3219334"/>
              <a:ext cx="2266828" cy="432536"/>
              <a:chOff x="2173927" y="3285519"/>
              <a:chExt cx="2876395" cy="548848"/>
            </a:xfrm>
          </p:grpSpPr>
          <p:grpSp>
            <p:nvGrpSpPr>
              <p:cNvPr id="84" name="组合 83"/>
              <p:cNvGrpSpPr/>
              <p:nvPr/>
            </p:nvGrpSpPr>
            <p:grpSpPr>
              <a:xfrm>
                <a:off x="2173927" y="3285519"/>
                <a:ext cx="2876395" cy="548848"/>
                <a:chOff x="4304043" y="1286668"/>
                <a:chExt cx="6414045" cy="2757793"/>
              </a:xfrm>
              <a:effectLst>
                <a:outerShdw blurRad="381000" dist="254000" dir="8100000" algn="tr" rotWithShape="0">
                  <a:prstClr val="black">
                    <a:alpha val="40000"/>
                  </a:prstClr>
                </a:outerShdw>
              </a:effectLst>
            </p:grpSpPr>
            <p:sp>
              <p:nvSpPr>
                <p:cNvPr id="86" name="圆角矩形 85"/>
                <p:cNvSpPr/>
                <p:nvPr/>
              </p:nvSpPr>
              <p:spPr>
                <a:xfrm>
                  <a:off x="4304043" y="1286668"/>
                  <a:ext cx="6414045"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4351923" y="1373339"/>
                  <a:ext cx="6323888"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5" name="椭圆 84"/>
              <p:cNvSpPr/>
              <p:nvPr/>
            </p:nvSpPr>
            <p:spPr>
              <a:xfrm>
                <a:off x="2280388" y="3389371"/>
                <a:ext cx="392761" cy="392761"/>
              </a:xfrm>
              <a:prstGeom prst="ellipse">
                <a:avLst/>
              </a:prstGeom>
              <a:solidFill>
                <a:schemeClr val="accent4"/>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bg1"/>
                    </a:solidFill>
                  </a:rPr>
                  <a:t>4</a:t>
                </a:r>
                <a:endParaRPr lang="zh-CN" altLang="en-US" dirty="0">
                  <a:solidFill>
                    <a:schemeClr val="bg1"/>
                  </a:solidFill>
                </a:endParaRPr>
              </a:p>
            </p:txBody>
          </p:sp>
        </p:grpSp>
        <p:sp>
          <p:nvSpPr>
            <p:cNvPr id="83" name="TextBox 82"/>
            <p:cNvSpPr txBox="1"/>
            <p:nvPr/>
          </p:nvSpPr>
          <p:spPr>
            <a:xfrm>
              <a:off x="1085352" y="3345963"/>
              <a:ext cx="1926671" cy="19480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700" dirty="0">
                  <a:solidFill>
                    <a:schemeClr val="accent4"/>
                  </a:solidFill>
                  <a:latin typeface="+mn-ea"/>
                </a:rPr>
                <a:t>添加文字内容</a:t>
              </a:r>
              <a:endParaRPr lang="zh-CN" altLang="en-US" sz="1700" dirty="0">
                <a:solidFill>
                  <a:schemeClr val="accent4"/>
                </a:solidFill>
                <a:latin typeface="+mn-ea"/>
              </a:endParaRPr>
            </a:p>
          </p:txBody>
        </p:sp>
      </p:grpSp>
      <p:grpSp>
        <p:nvGrpSpPr>
          <p:cNvPr id="88" name="组合 87"/>
          <p:cNvGrpSpPr>
            <a:grpSpLocks noChangeAspect="1"/>
          </p:cNvGrpSpPr>
          <p:nvPr/>
        </p:nvGrpSpPr>
        <p:grpSpPr>
          <a:xfrm>
            <a:off x="6527841" y="3231577"/>
            <a:ext cx="2264906" cy="2161576"/>
            <a:chOff x="3197225" y="3458369"/>
            <a:chExt cx="533400" cy="487363"/>
          </a:xfrm>
          <a:solidFill>
            <a:schemeClr val="accent1"/>
          </a:solidFill>
        </p:grpSpPr>
        <p:sp>
          <p:nvSpPr>
            <p:cNvPr id="89" name="Oval 312"/>
            <p:cNvSpPr>
              <a:spLocks noChangeArrowheads="1"/>
            </p:cNvSpPr>
            <p:nvPr/>
          </p:nvSpPr>
          <p:spPr bwMode="auto">
            <a:xfrm>
              <a:off x="3568700" y="3458369"/>
              <a:ext cx="93663" cy="88900"/>
            </a:xfrm>
            <a:prstGeom prst="ellipse">
              <a:avLst/>
            </a:prstGeom>
            <a:solidFill>
              <a:schemeClr val="accent1"/>
            </a:solidFill>
            <a:ln w="12700">
              <a:no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Freeform 313"/>
            <p:cNvSpPr/>
            <p:nvPr/>
          </p:nvSpPr>
          <p:spPr bwMode="auto">
            <a:xfrm>
              <a:off x="3197225" y="3513932"/>
              <a:ext cx="533400" cy="431800"/>
            </a:xfrm>
            <a:custGeom>
              <a:avLst/>
              <a:gdLst>
                <a:gd name="T0" fmla="*/ 7 w 142"/>
                <a:gd name="T1" fmla="*/ 60 h 115"/>
                <a:gd name="T2" fmla="*/ 9 w 142"/>
                <a:gd name="T3" fmla="*/ 60 h 115"/>
                <a:gd name="T4" fmla="*/ 36 w 142"/>
                <a:gd name="T5" fmla="*/ 60 h 115"/>
                <a:gd name="T6" fmla="*/ 77 w 142"/>
                <a:gd name="T7" fmla="*/ 12 h 115"/>
                <a:gd name="T8" fmla="*/ 67 w 142"/>
                <a:gd name="T9" fmla="*/ 12 h 115"/>
                <a:gd name="T10" fmla="*/ 48 w 142"/>
                <a:gd name="T11" fmla="*/ 34 h 115"/>
                <a:gd name="T12" fmla="*/ 43 w 142"/>
                <a:gd name="T13" fmla="*/ 36 h 115"/>
                <a:gd name="T14" fmla="*/ 37 w 142"/>
                <a:gd name="T15" fmla="*/ 30 h 115"/>
                <a:gd name="T16" fmla="*/ 39 w 142"/>
                <a:gd name="T17" fmla="*/ 25 h 115"/>
                <a:gd name="T18" fmla="*/ 59 w 142"/>
                <a:gd name="T19" fmla="*/ 2 h 115"/>
                <a:gd name="T20" fmla="*/ 64 w 142"/>
                <a:gd name="T21" fmla="*/ 0 h 115"/>
                <a:gd name="T22" fmla="*/ 93 w 142"/>
                <a:gd name="T23" fmla="*/ 0 h 115"/>
                <a:gd name="T24" fmla="*/ 114 w 142"/>
                <a:gd name="T25" fmla="*/ 15 h 115"/>
                <a:gd name="T26" fmla="*/ 114 w 142"/>
                <a:gd name="T27" fmla="*/ 32 h 115"/>
                <a:gd name="T28" fmla="*/ 135 w 142"/>
                <a:gd name="T29" fmla="*/ 32 h 115"/>
                <a:gd name="T30" fmla="*/ 139 w 142"/>
                <a:gd name="T31" fmla="*/ 34 h 115"/>
                <a:gd name="T32" fmla="*/ 139 w 142"/>
                <a:gd name="T33" fmla="*/ 43 h 115"/>
                <a:gd name="T34" fmla="*/ 135 w 142"/>
                <a:gd name="T35" fmla="*/ 45 h 115"/>
                <a:gd name="T36" fmla="*/ 109 w 142"/>
                <a:gd name="T37" fmla="*/ 45 h 115"/>
                <a:gd name="T38" fmla="*/ 101 w 142"/>
                <a:gd name="T39" fmla="*/ 38 h 115"/>
                <a:gd name="T40" fmla="*/ 101 w 142"/>
                <a:gd name="T41" fmla="*/ 27 h 115"/>
                <a:gd name="T42" fmla="*/ 86 w 142"/>
                <a:gd name="T43" fmla="*/ 45 h 115"/>
                <a:gd name="T44" fmla="*/ 100 w 142"/>
                <a:gd name="T45" fmla="*/ 59 h 115"/>
                <a:gd name="T46" fmla="*/ 101 w 142"/>
                <a:gd name="T47" fmla="*/ 69 h 115"/>
                <a:gd name="T48" fmla="*/ 92 w 142"/>
                <a:gd name="T49" fmla="*/ 109 h 115"/>
                <a:gd name="T50" fmla="*/ 85 w 142"/>
                <a:gd name="T51" fmla="*/ 115 h 115"/>
                <a:gd name="T52" fmla="*/ 77 w 142"/>
                <a:gd name="T53" fmla="*/ 108 h 115"/>
                <a:gd name="T54" fmla="*/ 77 w 142"/>
                <a:gd name="T55" fmla="*/ 106 h 115"/>
                <a:gd name="T56" fmla="*/ 85 w 142"/>
                <a:gd name="T57" fmla="*/ 72 h 115"/>
                <a:gd name="T58" fmla="*/ 66 w 142"/>
                <a:gd name="T59" fmla="*/ 54 h 115"/>
                <a:gd name="T60" fmla="*/ 50 w 142"/>
                <a:gd name="T61" fmla="*/ 72 h 115"/>
                <a:gd name="T62" fmla="*/ 41 w 142"/>
                <a:gd name="T63" fmla="*/ 75 h 115"/>
                <a:gd name="T64" fmla="*/ 8 w 142"/>
                <a:gd name="T65" fmla="*/ 75 h 115"/>
                <a:gd name="T66" fmla="*/ 1 w 142"/>
                <a:gd name="T67" fmla="*/ 69 h 115"/>
                <a:gd name="T68" fmla="*/ 7 w 142"/>
                <a:gd name="T69"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 h="115">
                  <a:moveTo>
                    <a:pt x="7" y="60"/>
                  </a:moveTo>
                  <a:cubicBezTo>
                    <a:pt x="7" y="60"/>
                    <a:pt x="8" y="60"/>
                    <a:pt x="9" y="60"/>
                  </a:cubicBezTo>
                  <a:cubicBezTo>
                    <a:pt x="36" y="60"/>
                    <a:pt x="36" y="60"/>
                    <a:pt x="36" y="60"/>
                  </a:cubicBezTo>
                  <a:cubicBezTo>
                    <a:pt x="77" y="12"/>
                    <a:pt x="77" y="12"/>
                    <a:pt x="77" y="12"/>
                  </a:cubicBezTo>
                  <a:cubicBezTo>
                    <a:pt x="67" y="12"/>
                    <a:pt x="67" y="12"/>
                    <a:pt x="67" y="12"/>
                  </a:cubicBezTo>
                  <a:cubicBezTo>
                    <a:pt x="48" y="34"/>
                    <a:pt x="48" y="34"/>
                    <a:pt x="48" y="34"/>
                  </a:cubicBezTo>
                  <a:cubicBezTo>
                    <a:pt x="47" y="35"/>
                    <a:pt x="45" y="36"/>
                    <a:pt x="43" y="36"/>
                  </a:cubicBezTo>
                  <a:cubicBezTo>
                    <a:pt x="40" y="36"/>
                    <a:pt x="37" y="33"/>
                    <a:pt x="37" y="30"/>
                  </a:cubicBezTo>
                  <a:cubicBezTo>
                    <a:pt x="37" y="28"/>
                    <a:pt x="38" y="26"/>
                    <a:pt x="39" y="25"/>
                  </a:cubicBezTo>
                  <a:cubicBezTo>
                    <a:pt x="59" y="2"/>
                    <a:pt x="59" y="2"/>
                    <a:pt x="59" y="2"/>
                  </a:cubicBezTo>
                  <a:cubicBezTo>
                    <a:pt x="61" y="1"/>
                    <a:pt x="62" y="0"/>
                    <a:pt x="64" y="0"/>
                  </a:cubicBezTo>
                  <a:cubicBezTo>
                    <a:pt x="93" y="0"/>
                    <a:pt x="93" y="0"/>
                    <a:pt x="93" y="0"/>
                  </a:cubicBezTo>
                  <a:cubicBezTo>
                    <a:pt x="93" y="0"/>
                    <a:pt x="112" y="14"/>
                    <a:pt x="114" y="15"/>
                  </a:cubicBezTo>
                  <a:cubicBezTo>
                    <a:pt x="114" y="32"/>
                    <a:pt x="114" y="32"/>
                    <a:pt x="114" y="32"/>
                  </a:cubicBezTo>
                  <a:cubicBezTo>
                    <a:pt x="135" y="32"/>
                    <a:pt x="135" y="32"/>
                    <a:pt x="135" y="32"/>
                  </a:cubicBezTo>
                  <a:cubicBezTo>
                    <a:pt x="137" y="32"/>
                    <a:pt x="138" y="33"/>
                    <a:pt x="139" y="34"/>
                  </a:cubicBezTo>
                  <a:cubicBezTo>
                    <a:pt x="142" y="36"/>
                    <a:pt x="142" y="40"/>
                    <a:pt x="139" y="43"/>
                  </a:cubicBezTo>
                  <a:cubicBezTo>
                    <a:pt x="138" y="44"/>
                    <a:pt x="137" y="44"/>
                    <a:pt x="135" y="45"/>
                  </a:cubicBezTo>
                  <a:cubicBezTo>
                    <a:pt x="109" y="45"/>
                    <a:pt x="109" y="45"/>
                    <a:pt x="109" y="45"/>
                  </a:cubicBezTo>
                  <a:cubicBezTo>
                    <a:pt x="101" y="44"/>
                    <a:pt x="101" y="38"/>
                    <a:pt x="101" y="38"/>
                  </a:cubicBezTo>
                  <a:cubicBezTo>
                    <a:pt x="101" y="27"/>
                    <a:pt x="101" y="27"/>
                    <a:pt x="101" y="27"/>
                  </a:cubicBezTo>
                  <a:cubicBezTo>
                    <a:pt x="86" y="45"/>
                    <a:pt x="86" y="45"/>
                    <a:pt x="86" y="45"/>
                  </a:cubicBezTo>
                  <a:cubicBezTo>
                    <a:pt x="100" y="59"/>
                    <a:pt x="100" y="59"/>
                    <a:pt x="100" y="59"/>
                  </a:cubicBezTo>
                  <a:cubicBezTo>
                    <a:pt x="100" y="59"/>
                    <a:pt x="103" y="62"/>
                    <a:pt x="101" y="69"/>
                  </a:cubicBezTo>
                  <a:cubicBezTo>
                    <a:pt x="92" y="109"/>
                    <a:pt x="92" y="109"/>
                    <a:pt x="92" y="109"/>
                  </a:cubicBezTo>
                  <a:cubicBezTo>
                    <a:pt x="92" y="113"/>
                    <a:pt x="88" y="115"/>
                    <a:pt x="85" y="115"/>
                  </a:cubicBezTo>
                  <a:cubicBezTo>
                    <a:pt x="80" y="115"/>
                    <a:pt x="77" y="112"/>
                    <a:pt x="77" y="108"/>
                  </a:cubicBezTo>
                  <a:cubicBezTo>
                    <a:pt x="77" y="107"/>
                    <a:pt x="77" y="106"/>
                    <a:pt x="77" y="106"/>
                  </a:cubicBezTo>
                  <a:cubicBezTo>
                    <a:pt x="85" y="72"/>
                    <a:pt x="85" y="72"/>
                    <a:pt x="85" y="72"/>
                  </a:cubicBezTo>
                  <a:cubicBezTo>
                    <a:pt x="66" y="54"/>
                    <a:pt x="66" y="54"/>
                    <a:pt x="66" y="54"/>
                  </a:cubicBezTo>
                  <a:cubicBezTo>
                    <a:pt x="50" y="72"/>
                    <a:pt x="50" y="72"/>
                    <a:pt x="50" y="72"/>
                  </a:cubicBezTo>
                  <a:cubicBezTo>
                    <a:pt x="50" y="72"/>
                    <a:pt x="48" y="75"/>
                    <a:pt x="41" y="75"/>
                  </a:cubicBezTo>
                  <a:cubicBezTo>
                    <a:pt x="8" y="75"/>
                    <a:pt x="8" y="75"/>
                    <a:pt x="8" y="75"/>
                  </a:cubicBezTo>
                  <a:cubicBezTo>
                    <a:pt x="5" y="75"/>
                    <a:pt x="2" y="73"/>
                    <a:pt x="1" y="69"/>
                  </a:cubicBezTo>
                  <a:cubicBezTo>
                    <a:pt x="0" y="65"/>
                    <a:pt x="2" y="61"/>
                    <a:pt x="7" y="60"/>
                  </a:cubicBezTo>
                  <a:close/>
                </a:path>
              </a:pathLst>
            </a:custGeom>
            <a:solidFill>
              <a:schemeClr val="accent1"/>
            </a:solidFill>
            <a:ln w="12700">
              <a:no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2" name="TextBox 91"/>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400" fill="hold"/>
                                        <p:tgtEl>
                                          <p:spTgt spid="58"/>
                                        </p:tgtEl>
                                        <p:attrNameLst>
                                          <p:attrName>ppt_x</p:attrName>
                                        </p:attrNameLst>
                                      </p:cBhvr>
                                      <p:tavLst>
                                        <p:tav tm="0">
                                          <p:val>
                                            <p:strVal val="0-#ppt_w/2"/>
                                          </p:val>
                                        </p:tav>
                                        <p:tav tm="100000">
                                          <p:val>
                                            <p:strVal val="#ppt_x"/>
                                          </p:val>
                                        </p:tav>
                                      </p:tavLst>
                                    </p:anim>
                                    <p:anim calcmode="lin" valueType="num">
                                      <p:cBhvr additive="base">
                                        <p:cTn id="8" dur="400" fill="hold"/>
                                        <p:tgtEl>
                                          <p:spTgt spid="5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88"/>
                                        </p:tgtEl>
                                        <p:attrNameLst>
                                          <p:attrName>style.visibility</p:attrName>
                                        </p:attrNameLst>
                                      </p:cBhvr>
                                      <p:to>
                                        <p:strVal val="visible"/>
                                      </p:to>
                                    </p:set>
                                    <p:anim calcmode="lin" valueType="num">
                                      <p:cBhvr additive="base">
                                        <p:cTn id="12" dur="400" fill="hold"/>
                                        <p:tgtEl>
                                          <p:spTgt spid="88"/>
                                        </p:tgtEl>
                                        <p:attrNameLst>
                                          <p:attrName>ppt_x</p:attrName>
                                        </p:attrNameLst>
                                      </p:cBhvr>
                                      <p:tavLst>
                                        <p:tav tm="0">
                                          <p:val>
                                            <p:strVal val="0-#ppt_w/2"/>
                                          </p:val>
                                        </p:tav>
                                        <p:tav tm="100000">
                                          <p:val>
                                            <p:strVal val="#ppt_x"/>
                                          </p:val>
                                        </p:tav>
                                      </p:tavLst>
                                    </p:anim>
                                    <p:anim calcmode="lin" valueType="num">
                                      <p:cBhvr additive="base">
                                        <p:cTn id="13" dur="400" fill="hold"/>
                                        <p:tgtEl>
                                          <p:spTgt spid="8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400"/>
                                        <p:tgtEl>
                                          <p:spTgt spid="39"/>
                                        </p:tgtEl>
                                        <p:attrNameLst>
                                          <p:attrName>ppt_x</p:attrName>
                                        </p:attrNameLst>
                                      </p:cBhvr>
                                      <p:tavLst>
                                        <p:tav tm="0">
                                          <p:val>
                                            <p:strVal val="#ppt_x-#ppt_w*1.125000"/>
                                          </p:val>
                                        </p:tav>
                                        <p:tav tm="100000">
                                          <p:val>
                                            <p:strVal val="#ppt_x"/>
                                          </p:val>
                                        </p:tav>
                                      </p:tavLst>
                                    </p:anim>
                                    <p:animEffect transition="in" filter="wipe(right)">
                                      <p:cBhvr>
                                        <p:cTn id="18" dur="400"/>
                                        <p:tgtEl>
                                          <p:spTgt spid="39"/>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cBhvr additive="base">
                                        <p:cTn id="22" dur="400"/>
                                        <p:tgtEl>
                                          <p:spTgt spid="55"/>
                                        </p:tgtEl>
                                        <p:attrNameLst>
                                          <p:attrName>ppt_y</p:attrName>
                                        </p:attrNameLst>
                                      </p:cBhvr>
                                      <p:tavLst>
                                        <p:tav tm="0">
                                          <p:val>
                                            <p:strVal val="#ppt_y+#ppt_h*1.125000"/>
                                          </p:val>
                                        </p:tav>
                                        <p:tav tm="100000">
                                          <p:val>
                                            <p:strVal val="#ppt_y"/>
                                          </p:val>
                                        </p:tav>
                                      </p:tavLst>
                                    </p:anim>
                                    <p:animEffect transition="in" filter="wipe(up)">
                                      <p:cBhvr>
                                        <p:cTn id="23" dur="400"/>
                                        <p:tgtEl>
                                          <p:spTgt spid="55"/>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60"/>
                                        </p:tgtEl>
                                        <p:attrNameLst>
                                          <p:attrName>style.visibility</p:attrName>
                                        </p:attrNameLst>
                                      </p:cBhvr>
                                      <p:to>
                                        <p:strVal val="visible"/>
                                      </p:to>
                                    </p:set>
                                    <p:anim calcmode="lin" valueType="num">
                                      <p:cBhvr>
                                        <p:cTn id="27" dur="500" fill="hold"/>
                                        <p:tgtEl>
                                          <p:spTgt spid="60"/>
                                        </p:tgtEl>
                                        <p:attrNameLst>
                                          <p:attrName>ppt_w</p:attrName>
                                        </p:attrNameLst>
                                      </p:cBhvr>
                                      <p:tavLst>
                                        <p:tav tm="0">
                                          <p:val>
                                            <p:fltVal val="0"/>
                                          </p:val>
                                        </p:tav>
                                        <p:tav tm="100000">
                                          <p:val>
                                            <p:strVal val="#ppt_w"/>
                                          </p:val>
                                        </p:tav>
                                      </p:tavLst>
                                    </p:anim>
                                    <p:anim calcmode="lin" valueType="num">
                                      <p:cBhvr>
                                        <p:cTn id="28" dur="500" fill="hold"/>
                                        <p:tgtEl>
                                          <p:spTgt spid="60"/>
                                        </p:tgtEl>
                                        <p:attrNameLst>
                                          <p:attrName>ppt_h</p:attrName>
                                        </p:attrNameLst>
                                      </p:cBhvr>
                                      <p:tavLst>
                                        <p:tav tm="0">
                                          <p:val>
                                            <p:fltVal val="0"/>
                                          </p:val>
                                        </p:tav>
                                        <p:tav tm="100000">
                                          <p:val>
                                            <p:strVal val="#ppt_h"/>
                                          </p:val>
                                        </p:tav>
                                      </p:tavLst>
                                    </p:anim>
                                    <p:animEffect transition="in" filter="fade">
                                      <p:cBhvr>
                                        <p:cTn id="29" dur="500"/>
                                        <p:tgtEl>
                                          <p:spTgt spid="60"/>
                                        </p:tgtEl>
                                      </p:cBhvr>
                                    </p:animEffect>
                                  </p:childTnLst>
                                </p:cTn>
                              </p:par>
                            </p:childTnLst>
                          </p:cTn>
                        </p:par>
                        <p:par>
                          <p:cTn id="30" fill="hold">
                            <p:stCondLst>
                              <p:cond delay="2500"/>
                            </p:stCondLst>
                            <p:childTnLst>
                              <p:par>
                                <p:cTn id="31" presetID="12" presetClass="entr" presetSubtype="8" fill="hold" grpId="0" nodeType="after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additive="base">
                                        <p:cTn id="33" dur="400"/>
                                        <p:tgtEl>
                                          <p:spTgt spid="42"/>
                                        </p:tgtEl>
                                        <p:attrNameLst>
                                          <p:attrName>ppt_x</p:attrName>
                                        </p:attrNameLst>
                                      </p:cBhvr>
                                      <p:tavLst>
                                        <p:tav tm="0">
                                          <p:val>
                                            <p:strVal val="#ppt_x-#ppt_w*1.125000"/>
                                          </p:val>
                                        </p:tav>
                                        <p:tav tm="100000">
                                          <p:val>
                                            <p:strVal val="#ppt_x"/>
                                          </p:val>
                                        </p:tav>
                                      </p:tavLst>
                                    </p:anim>
                                    <p:animEffect transition="in" filter="wipe(right)">
                                      <p:cBhvr>
                                        <p:cTn id="34" dur="400"/>
                                        <p:tgtEl>
                                          <p:spTgt spid="42"/>
                                        </p:tgtEl>
                                      </p:cBhvr>
                                    </p:animEffect>
                                  </p:childTnLst>
                                </p:cTn>
                              </p:par>
                            </p:childTnLst>
                          </p:cTn>
                        </p:par>
                        <p:par>
                          <p:cTn id="35" fill="hold">
                            <p:stCondLst>
                              <p:cond delay="3000"/>
                            </p:stCondLst>
                            <p:childTnLst>
                              <p:par>
                                <p:cTn id="36" presetID="12" presetClass="entr" presetSubtype="1"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anim calcmode="lin" valueType="num">
                                      <p:cBhvr additive="base">
                                        <p:cTn id="38" dur="400"/>
                                        <p:tgtEl>
                                          <p:spTgt spid="57"/>
                                        </p:tgtEl>
                                        <p:attrNameLst>
                                          <p:attrName>ppt_y</p:attrName>
                                        </p:attrNameLst>
                                      </p:cBhvr>
                                      <p:tavLst>
                                        <p:tav tm="0">
                                          <p:val>
                                            <p:strVal val="#ppt_y-#ppt_h*1.125000"/>
                                          </p:val>
                                        </p:tav>
                                        <p:tav tm="100000">
                                          <p:val>
                                            <p:strVal val="#ppt_y"/>
                                          </p:val>
                                        </p:tav>
                                      </p:tavLst>
                                    </p:anim>
                                    <p:animEffect transition="in" filter="wipe(down)">
                                      <p:cBhvr>
                                        <p:cTn id="39" dur="400"/>
                                        <p:tgtEl>
                                          <p:spTgt spid="57"/>
                                        </p:tgtEl>
                                      </p:cBhvr>
                                    </p:animEffect>
                                  </p:childTnLst>
                                </p:cTn>
                              </p:par>
                            </p:childTnLst>
                          </p:cTn>
                        </p:par>
                        <p:par>
                          <p:cTn id="40" fill="hold">
                            <p:stCondLst>
                              <p:cond delay="3500"/>
                            </p:stCondLst>
                            <p:childTnLst>
                              <p:par>
                                <p:cTn id="41" presetID="53" presetClass="entr" presetSubtype="16" fill="hold" nodeType="afterEffect">
                                  <p:stCondLst>
                                    <p:cond delay="0"/>
                                  </p:stCondLst>
                                  <p:childTnLst>
                                    <p:set>
                                      <p:cBhvr>
                                        <p:cTn id="42" dur="1" fill="hold">
                                          <p:stCondLst>
                                            <p:cond delay="0"/>
                                          </p:stCondLst>
                                        </p:cTn>
                                        <p:tgtEl>
                                          <p:spTgt spid="67"/>
                                        </p:tgtEl>
                                        <p:attrNameLst>
                                          <p:attrName>style.visibility</p:attrName>
                                        </p:attrNameLst>
                                      </p:cBhvr>
                                      <p:to>
                                        <p:strVal val="visible"/>
                                      </p:to>
                                    </p:set>
                                    <p:anim calcmode="lin" valueType="num">
                                      <p:cBhvr>
                                        <p:cTn id="43" dur="500" fill="hold"/>
                                        <p:tgtEl>
                                          <p:spTgt spid="67"/>
                                        </p:tgtEl>
                                        <p:attrNameLst>
                                          <p:attrName>ppt_w</p:attrName>
                                        </p:attrNameLst>
                                      </p:cBhvr>
                                      <p:tavLst>
                                        <p:tav tm="0">
                                          <p:val>
                                            <p:fltVal val="0"/>
                                          </p:val>
                                        </p:tav>
                                        <p:tav tm="100000">
                                          <p:val>
                                            <p:strVal val="#ppt_w"/>
                                          </p:val>
                                        </p:tav>
                                      </p:tavLst>
                                    </p:anim>
                                    <p:anim calcmode="lin" valueType="num">
                                      <p:cBhvr>
                                        <p:cTn id="44" dur="500" fill="hold"/>
                                        <p:tgtEl>
                                          <p:spTgt spid="67"/>
                                        </p:tgtEl>
                                        <p:attrNameLst>
                                          <p:attrName>ppt_h</p:attrName>
                                        </p:attrNameLst>
                                      </p:cBhvr>
                                      <p:tavLst>
                                        <p:tav tm="0">
                                          <p:val>
                                            <p:fltVal val="0"/>
                                          </p:val>
                                        </p:tav>
                                        <p:tav tm="100000">
                                          <p:val>
                                            <p:strVal val="#ppt_h"/>
                                          </p:val>
                                        </p:tav>
                                      </p:tavLst>
                                    </p:anim>
                                    <p:animEffect transition="in" filter="fade">
                                      <p:cBhvr>
                                        <p:cTn id="45" dur="500"/>
                                        <p:tgtEl>
                                          <p:spTgt spid="67"/>
                                        </p:tgtEl>
                                      </p:cBhvr>
                                    </p:animEffect>
                                  </p:childTnLst>
                                </p:cTn>
                              </p:par>
                            </p:childTnLst>
                          </p:cTn>
                        </p:par>
                        <p:par>
                          <p:cTn id="46" fill="hold">
                            <p:stCondLst>
                              <p:cond delay="4000"/>
                            </p:stCondLst>
                            <p:childTnLst>
                              <p:par>
                                <p:cTn id="47" presetID="12" presetClass="entr" presetSubtype="8" fill="hold" grpId="0" nodeType="after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400"/>
                                        <p:tgtEl>
                                          <p:spTgt spid="43"/>
                                        </p:tgtEl>
                                        <p:attrNameLst>
                                          <p:attrName>ppt_x</p:attrName>
                                        </p:attrNameLst>
                                      </p:cBhvr>
                                      <p:tavLst>
                                        <p:tav tm="0">
                                          <p:val>
                                            <p:strVal val="#ppt_x-#ppt_w*1.125000"/>
                                          </p:val>
                                        </p:tav>
                                        <p:tav tm="100000">
                                          <p:val>
                                            <p:strVal val="#ppt_x"/>
                                          </p:val>
                                        </p:tav>
                                      </p:tavLst>
                                    </p:anim>
                                    <p:animEffect transition="in" filter="wipe(right)">
                                      <p:cBhvr>
                                        <p:cTn id="50" dur="400"/>
                                        <p:tgtEl>
                                          <p:spTgt spid="43"/>
                                        </p:tgtEl>
                                      </p:cBhvr>
                                    </p:animEffect>
                                  </p:childTnLst>
                                </p:cTn>
                              </p:par>
                            </p:childTnLst>
                          </p:cTn>
                        </p:par>
                        <p:par>
                          <p:cTn id="51" fill="hold">
                            <p:stCondLst>
                              <p:cond delay="4500"/>
                            </p:stCondLst>
                            <p:childTnLst>
                              <p:par>
                                <p:cTn id="52" presetID="12" presetClass="entr" presetSubtype="4" fill="hold" nodeType="afterEffect">
                                  <p:stCondLst>
                                    <p:cond delay="0"/>
                                  </p:stCondLst>
                                  <p:childTnLst>
                                    <p:set>
                                      <p:cBhvr>
                                        <p:cTn id="53" dur="1" fill="hold">
                                          <p:stCondLst>
                                            <p:cond delay="0"/>
                                          </p:stCondLst>
                                        </p:cTn>
                                        <p:tgtEl>
                                          <p:spTgt spid="54"/>
                                        </p:tgtEl>
                                        <p:attrNameLst>
                                          <p:attrName>style.visibility</p:attrName>
                                        </p:attrNameLst>
                                      </p:cBhvr>
                                      <p:to>
                                        <p:strVal val="visible"/>
                                      </p:to>
                                    </p:set>
                                    <p:anim calcmode="lin" valueType="num">
                                      <p:cBhvr additive="base">
                                        <p:cTn id="54" dur="400"/>
                                        <p:tgtEl>
                                          <p:spTgt spid="54"/>
                                        </p:tgtEl>
                                        <p:attrNameLst>
                                          <p:attrName>ppt_y</p:attrName>
                                        </p:attrNameLst>
                                      </p:cBhvr>
                                      <p:tavLst>
                                        <p:tav tm="0">
                                          <p:val>
                                            <p:strVal val="#ppt_y+#ppt_h*1.125000"/>
                                          </p:val>
                                        </p:tav>
                                        <p:tav tm="100000">
                                          <p:val>
                                            <p:strVal val="#ppt_y"/>
                                          </p:val>
                                        </p:tav>
                                      </p:tavLst>
                                    </p:anim>
                                    <p:animEffect transition="in" filter="wipe(up)">
                                      <p:cBhvr>
                                        <p:cTn id="55" dur="400"/>
                                        <p:tgtEl>
                                          <p:spTgt spid="54"/>
                                        </p:tgtEl>
                                      </p:cBhvr>
                                    </p:animEffect>
                                  </p:childTnLst>
                                </p:cTn>
                              </p:par>
                            </p:childTnLst>
                          </p:cTn>
                        </p:par>
                        <p:par>
                          <p:cTn id="56" fill="hold">
                            <p:stCondLst>
                              <p:cond delay="5000"/>
                            </p:stCondLst>
                            <p:childTnLst>
                              <p:par>
                                <p:cTn id="57" presetID="53" presetClass="entr" presetSubtype="16" fill="hold" nodeType="afterEffect">
                                  <p:stCondLst>
                                    <p:cond delay="0"/>
                                  </p:stCondLst>
                                  <p:childTnLst>
                                    <p:set>
                                      <p:cBhvr>
                                        <p:cTn id="58" dur="1" fill="hold">
                                          <p:stCondLst>
                                            <p:cond delay="0"/>
                                          </p:stCondLst>
                                        </p:cTn>
                                        <p:tgtEl>
                                          <p:spTgt spid="74"/>
                                        </p:tgtEl>
                                        <p:attrNameLst>
                                          <p:attrName>style.visibility</p:attrName>
                                        </p:attrNameLst>
                                      </p:cBhvr>
                                      <p:to>
                                        <p:strVal val="visible"/>
                                      </p:to>
                                    </p:set>
                                    <p:anim calcmode="lin" valueType="num">
                                      <p:cBhvr>
                                        <p:cTn id="59" dur="500" fill="hold"/>
                                        <p:tgtEl>
                                          <p:spTgt spid="74"/>
                                        </p:tgtEl>
                                        <p:attrNameLst>
                                          <p:attrName>ppt_w</p:attrName>
                                        </p:attrNameLst>
                                      </p:cBhvr>
                                      <p:tavLst>
                                        <p:tav tm="0">
                                          <p:val>
                                            <p:fltVal val="0"/>
                                          </p:val>
                                        </p:tav>
                                        <p:tav tm="100000">
                                          <p:val>
                                            <p:strVal val="#ppt_w"/>
                                          </p:val>
                                        </p:tav>
                                      </p:tavLst>
                                    </p:anim>
                                    <p:anim calcmode="lin" valueType="num">
                                      <p:cBhvr>
                                        <p:cTn id="60" dur="500" fill="hold"/>
                                        <p:tgtEl>
                                          <p:spTgt spid="74"/>
                                        </p:tgtEl>
                                        <p:attrNameLst>
                                          <p:attrName>ppt_h</p:attrName>
                                        </p:attrNameLst>
                                      </p:cBhvr>
                                      <p:tavLst>
                                        <p:tav tm="0">
                                          <p:val>
                                            <p:fltVal val="0"/>
                                          </p:val>
                                        </p:tav>
                                        <p:tav tm="100000">
                                          <p:val>
                                            <p:strVal val="#ppt_h"/>
                                          </p:val>
                                        </p:tav>
                                      </p:tavLst>
                                    </p:anim>
                                    <p:animEffect transition="in" filter="fade">
                                      <p:cBhvr>
                                        <p:cTn id="61" dur="500"/>
                                        <p:tgtEl>
                                          <p:spTgt spid="74"/>
                                        </p:tgtEl>
                                      </p:cBhvr>
                                    </p:animEffect>
                                  </p:childTnLst>
                                </p:cTn>
                              </p:par>
                            </p:childTnLst>
                          </p:cTn>
                        </p:par>
                        <p:par>
                          <p:cTn id="62" fill="hold">
                            <p:stCondLst>
                              <p:cond delay="5500"/>
                            </p:stCondLst>
                            <p:childTnLst>
                              <p:par>
                                <p:cTn id="63" presetID="12" presetClass="entr" presetSubtype="8" fill="hold" grpId="0" nodeType="afterEffect">
                                  <p:stCondLst>
                                    <p:cond delay="0"/>
                                  </p:stCondLst>
                                  <p:childTnLst>
                                    <p:set>
                                      <p:cBhvr>
                                        <p:cTn id="64" dur="1" fill="hold">
                                          <p:stCondLst>
                                            <p:cond delay="0"/>
                                          </p:stCondLst>
                                        </p:cTn>
                                        <p:tgtEl>
                                          <p:spTgt spid="52"/>
                                        </p:tgtEl>
                                        <p:attrNameLst>
                                          <p:attrName>style.visibility</p:attrName>
                                        </p:attrNameLst>
                                      </p:cBhvr>
                                      <p:to>
                                        <p:strVal val="visible"/>
                                      </p:to>
                                    </p:set>
                                    <p:anim calcmode="lin" valueType="num">
                                      <p:cBhvr additive="base">
                                        <p:cTn id="65" dur="400"/>
                                        <p:tgtEl>
                                          <p:spTgt spid="52"/>
                                        </p:tgtEl>
                                        <p:attrNameLst>
                                          <p:attrName>ppt_x</p:attrName>
                                        </p:attrNameLst>
                                      </p:cBhvr>
                                      <p:tavLst>
                                        <p:tav tm="0">
                                          <p:val>
                                            <p:strVal val="#ppt_x-#ppt_w*1.125000"/>
                                          </p:val>
                                        </p:tav>
                                        <p:tav tm="100000">
                                          <p:val>
                                            <p:strVal val="#ppt_x"/>
                                          </p:val>
                                        </p:tav>
                                      </p:tavLst>
                                    </p:anim>
                                    <p:animEffect transition="in" filter="wipe(right)">
                                      <p:cBhvr>
                                        <p:cTn id="66" dur="400"/>
                                        <p:tgtEl>
                                          <p:spTgt spid="52"/>
                                        </p:tgtEl>
                                      </p:cBhvr>
                                    </p:animEffect>
                                  </p:childTnLst>
                                </p:cTn>
                              </p:par>
                            </p:childTnLst>
                          </p:cTn>
                        </p:par>
                        <p:par>
                          <p:cTn id="67" fill="hold">
                            <p:stCondLst>
                              <p:cond delay="6000"/>
                            </p:stCondLst>
                            <p:childTnLst>
                              <p:par>
                                <p:cTn id="68" presetID="12" presetClass="entr" presetSubtype="1" fill="hold" nodeType="afterEffect">
                                  <p:stCondLst>
                                    <p:cond delay="0"/>
                                  </p:stCondLst>
                                  <p:childTnLst>
                                    <p:set>
                                      <p:cBhvr>
                                        <p:cTn id="69" dur="1" fill="hold">
                                          <p:stCondLst>
                                            <p:cond delay="0"/>
                                          </p:stCondLst>
                                        </p:cTn>
                                        <p:tgtEl>
                                          <p:spTgt spid="56"/>
                                        </p:tgtEl>
                                        <p:attrNameLst>
                                          <p:attrName>style.visibility</p:attrName>
                                        </p:attrNameLst>
                                      </p:cBhvr>
                                      <p:to>
                                        <p:strVal val="visible"/>
                                      </p:to>
                                    </p:set>
                                    <p:anim calcmode="lin" valueType="num">
                                      <p:cBhvr additive="base">
                                        <p:cTn id="70" dur="400"/>
                                        <p:tgtEl>
                                          <p:spTgt spid="56"/>
                                        </p:tgtEl>
                                        <p:attrNameLst>
                                          <p:attrName>ppt_y</p:attrName>
                                        </p:attrNameLst>
                                      </p:cBhvr>
                                      <p:tavLst>
                                        <p:tav tm="0">
                                          <p:val>
                                            <p:strVal val="#ppt_y-#ppt_h*1.125000"/>
                                          </p:val>
                                        </p:tav>
                                        <p:tav tm="100000">
                                          <p:val>
                                            <p:strVal val="#ppt_y"/>
                                          </p:val>
                                        </p:tav>
                                      </p:tavLst>
                                    </p:anim>
                                    <p:animEffect transition="in" filter="wipe(down)">
                                      <p:cBhvr>
                                        <p:cTn id="71" dur="400"/>
                                        <p:tgtEl>
                                          <p:spTgt spid="56"/>
                                        </p:tgtEl>
                                      </p:cBhvr>
                                    </p:animEffect>
                                  </p:childTnLst>
                                </p:cTn>
                              </p:par>
                            </p:childTnLst>
                          </p:cTn>
                        </p:par>
                        <p:par>
                          <p:cTn id="72" fill="hold">
                            <p:stCondLst>
                              <p:cond delay="6500"/>
                            </p:stCondLst>
                            <p:childTnLst>
                              <p:par>
                                <p:cTn id="73" presetID="53" presetClass="entr" presetSubtype="16" fill="hold" nodeType="afterEffect">
                                  <p:stCondLst>
                                    <p:cond delay="0"/>
                                  </p:stCondLst>
                                  <p:childTnLst>
                                    <p:set>
                                      <p:cBhvr>
                                        <p:cTn id="74" dur="1" fill="hold">
                                          <p:stCondLst>
                                            <p:cond delay="0"/>
                                          </p:stCondLst>
                                        </p:cTn>
                                        <p:tgtEl>
                                          <p:spTgt spid="81"/>
                                        </p:tgtEl>
                                        <p:attrNameLst>
                                          <p:attrName>style.visibility</p:attrName>
                                        </p:attrNameLst>
                                      </p:cBhvr>
                                      <p:to>
                                        <p:strVal val="visible"/>
                                      </p:to>
                                    </p:set>
                                    <p:anim calcmode="lin" valueType="num">
                                      <p:cBhvr>
                                        <p:cTn id="75" dur="500" fill="hold"/>
                                        <p:tgtEl>
                                          <p:spTgt spid="81"/>
                                        </p:tgtEl>
                                        <p:attrNameLst>
                                          <p:attrName>ppt_w</p:attrName>
                                        </p:attrNameLst>
                                      </p:cBhvr>
                                      <p:tavLst>
                                        <p:tav tm="0">
                                          <p:val>
                                            <p:fltVal val="0"/>
                                          </p:val>
                                        </p:tav>
                                        <p:tav tm="100000">
                                          <p:val>
                                            <p:strVal val="#ppt_w"/>
                                          </p:val>
                                        </p:tav>
                                      </p:tavLst>
                                    </p:anim>
                                    <p:anim calcmode="lin" valueType="num">
                                      <p:cBhvr>
                                        <p:cTn id="76" dur="500" fill="hold"/>
                                        <p:tgtEl>
                                          <p:spTgt spid="81"/>
                                        </p:tgtEl>
                                        <p:attrNameLst>
                                          <p:attrName>ppt_h</p:attrName>
                                        </p:attrNameLst>
                                      </p:cBhvr>
                                      <p:tavLst>
                                        <p:tav tm="0">
                                          <p:val>
                                            <p:fltVal val="0"/>
                                          </p:val>
                                        </p:tav>
                                        <p:tav tm="100000">
                                          <p:val>
                                            <p:strVal val="#ppt_h"/>
                                          </p:val>
                                        </p:tav>
                                      </p:tavLst>
                                    </p:anim>
                                    <p:animEffect transition="in" filter="fade">
                                      <p:cBhvr>
                                        <p:cTn id="77" dur="500"/>
                                        <p:tgtEl>
                                          <p:spTgt spid="81"/>
                                        </p:tgtEl>
                                      </p:cBhvr>
                                    </p:animEffect>
                                  </p:childTnLst>
                                </p:cTn>
                              </p:par>
                            </p:childTnLst>
                          </p:cTn>
                        </p:par>
                        <p:par>
                          <p:cTn id="78" fill="hold">
                            <p:stCondLst>
                              <p:cond delay="7000"/>
                            </p:stCondLst>
                            <p:childTnLst>
                              <p:par>
                                <p:cTn id="79" presetID="16" presetClass="entr" presetSubtype="42" fill="hold" nodeType="afterEffect">
                                  <p:stCondLst>
                                    <p:cond delay="0"/>
                                  </p:stCondLst>
                                  <p:childTnLst>
                                    <p:set>
                                      <p:cBhvr>
                                        <p:cTn id="80" dur="1" fill="hold">
                                          <p:stCondLst>
                                            <p:cond delay="0"/>
                                          </p:stCondLst>
                                        </p:cTn>
                                        <p:tgtEl>
                                          <p:spTgt spid="53"/>
                                        </p:tgtEl>
                                        <p:attrNameLst>
                                          <p:attrName>style.visibility</p:attrName>
                                        </p:attrNameLst>
                                      </p:cBhvr>
                                      <p:to>
                                        <p:strVal val="visible"/>
                                      </p:to>
                                    </p:set>
                                    <p:animEffect transition="in" filter="barn(outHorizontal)">
                                      <p:cBhvr>
                                        <p:cTn id="81" dur="400"/>
                                        <p:tgtEl>
                                          <p:spTgt spid="53"/>
                                        </p:tgtEl>
                                      </p:cBhvr>
                                    </p:animEffect>
                                  </p:childTnLst>
                                </p:cTn>
                              </p:par>
                            </p:childTnLst>
                          </p:cTn>
                        </p:par>
                        <p:par>
                          <p:cTn id="82" fill="hold">
                            <p:stCondLst>
                              <p:cond delay="7500"/>
                            </p:stCondLst>
                            <p:childTnLst>
                              <p:par>
                                <p:cTn id="83" presetID="22" presetClass="entr" presetSubtype="8" fill="hold" grpId="0" nodeType="afterEffect">
                                  <p:stCondLst>
                                    <p:cond delay="0"/>
                                  </p:stCondLst>
                                  <p:iterate type="lt">
                                    <p:tmPct val="30000"/>
                                  </p:iterate>
                                  <p:childTnLst>
                                    <p:set>
                                      <p:cBhvr>
                                        <p:cTn id="84" dur="1" fill="hold">
                                          <p:stCondLst>
                                            <p:cond delay="0"/>
                                          </p:stCondLst>
                                        </p:cTn>
                                        <p:tgtEl>
                                          <p:spTgt spid="59"/>
                                        </p:tgtEl>
                                        <p:attrNameLst>
                                          <p:attrName>style.visibility</p:attrName>
                                        </p:attrNameLst>
                                      </p:cBhvr>
                                      <p:to>
                                        <p:strVal val="visible"/>
                                      </p:to>
                                    </p:set>
                                    <p:animEffect transition="in" filter="wipe(left)">
                                      <p:cBhvr>
                                        <p:cTn id="85" dur="50"/>
                                        <p:tgtEl>
                                          <p:spTgt spid="59"/>
                                        </p:tgtEl>
                                      </p:cBhvr>
                                    </p:animEffect>
                                  </p:childTnLst>
                                </p:cTn>
                              </p:par>
                              <p:par>
                                <p:cTn id="86" presetID="36" presetClass="emph" presetSubtype="0" fill="hold" grpId="1" nodeType="withEffect">
                                  <p:stCondLst>
                                    <p:cond delay="0"/>
                                  </p:stCondLst>
                                  <p:iterate type="lt">
                                    <p:tmPct val="30000"/>
                                  </p:iterate>
                                  <p:childTnLst>
                                    <p:animScale>
                                      <p:cBhvr>
                                        <p:cTn id="87" dur="25" autoRev="1" fill="hold">
                                          <p:stCondLst>
                                            <p:cond delay="0"/>
                                          </p:stCondLst>
                                        </p:cTn>
                                        <p:tgtEl>
                                          <p:spTgt spid="59"/>
                                        </p:tgtEl>
                                      </p:cBhvr>
                                      <p:to x="80000" y="100000"/>
                                    </p:animScale>
                                    <p:anim by="(#ppt_w*0.10)" calcmode="lin" valueType="num">
                                      <p:cBhvr>
                                        <p:cTn id="88" dur="25" autoRev="1" fill="hold">
                                          <p:stCondLst>
                                            <p:cond delay="0"/>
                                          </p:stCondLst>
                                        </p:cTn>
                                        <p:tgtEl>
                                          <p:spTgt spid="59"/>
                                        </p:tgtEl>
                                        <p:attrNameLst>
                                          <p:attrName>ppt_x</p:attrName>
                                        </p:attrNameLst>
                                      </p:cBhvr>
                                    </p:anim>
                                    <p:anim by="(-#ppt_w*0.10)" calcmode="lin" valueType="num">
                                      <p:cBhvr>
                                        <p:cTn id="89" dur="25" autoRev="1" fill="hold">
                                          <p:stCondLst>
                                            <p:cond delay="0"/>
                                          </p:stCondLst>
                                        </p:cTn>
                                        <p:tgtEl>
                                          <p:spTgt spid="59"/>
                                        </p:tgtEl>
                                        <p:attrNameLst>
                                          <p:attrName>ppt_y</p:attrName>
                                        </p:attrNameLst>
                                      </p:cBhvr>
                                    </p:anim>
                                    <p:animRot by="-480000">
                                      <p:cBhvr>
                                        <p:cTn id="90" dur="25" autoRev="1" fill="hold">
                                          <p:stCondLst>
                                            <p:cond delay="0"/>
                                          </p:stCondLst>
                                        </p:cTn>
                                        <p:tgtEl>
                                          <p:spTgt spid="59"/>
                                        </p:tgtEl>
                                        <p:attrNameLst>
                                          <p:attrName>r</p:attrName>
                                        </p:attrNameLst>
                                      </p:cBhvr>
                                    </p:animRot>
                                  </p:childTnLst>
                                </p:cTn>
                              </p:par>
                            </p:childTnLst>
                          </p:cTn>
                        </p:par>
                        <p:par>
                          <p:cTn id="91" fill="hold">
                            <p:stCondLst>
                              <p:cond delay="8565"/>
                            </p:stCondLst>
                            <p:childTnLst>
                              <p:par>
                                <p:cTn id="92" presetID="10" presetClass="entr" presetSubtype="0" fill="hold" grpId="0" nodeType="afterEffect">
                                  <p:stCondLst>
                                    <p:cond delay="0"/>
                                  </p:stCondLst>
                                  <p:childTnLst>
                                    <p:set>
                                      <p:cBhvr>
                                        <p:cTn id="93" dur="1" fill="hold">
                                          <p:stCondLst>
                                            <p:cond delay="0"/>
                                          </p:stCondLst>
                                        </p:cTn>
                                        <p:tgtEl>
                                          <p:spTgt spid="92"/>
                                        </p:tgtEl>
                                        <p:attrNameLst>
                                          <p:attrName>style.visibility</p:attrName>
                                        </p:attrNameLst>
                                      </p:cBhvr>
                                      <p:to>
                                        <p:strVal val="visible"/>
                                      </p:to>
                                    </p:set>
                                    <p:animEffect transition="in" filter="fade">
                                      <p:cBhvr>
                                        <p:cTn id="94"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P spid="43" grpId="0" animBg="1"/>
      <p:bldP spid="52" grpId="0" animBg="1"/>
      <p:bldP spid="58" grpId="0" animBg="1"/>
      <p:bldP spid="59" grpId="0"/>
      <p:bldP spid="59" grpId="1"/>
      <p:bldP spid="9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0" y="2483008"/>
            <a:ext cx="13681075" cy="1449810"/>
          </a:xfrm>
          <a:prstGeom prst="rect">
            <a:avLst/>
          </a:prstGeom>
          <a:solidFill>
            <a:schemeClr val="bg1">
              <a:alpha val="84000"/>
            </a:schemeClr>
          </a:solidFill>
          <a:ln>
            <a:noFill/>
          </a:ln>
          <a:effectLst>
            <a:outerShdw blurRad="1397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2"/>
          <p:cNvSpPr txBox="1"/>
          <p:nvPr/>
        </p:nvSpPr>
        <p:spPr>
          <a:xfrm>
            <a:off x="6696875" y="3070628"/>
            <a:ext cx="3023982" cy="646331"/>
          </a:xfrm>
          <a:prstGeom prst="rect">
            <a:avLst/>
          </a:prstGeom>
          <a:noFill/>
        </p:spPr>
        <p:txBody>
          <a:bodyPr wrap="square" rtlCol="0">
            <a:spAutoFit/>
          </a:bodyPr>
          <a:lstStyle/>
          <a:p>
            <a:r>
              <a:rPr lang="zh-CN" altLang="en-US" sz="3600" dirty="0" smtClean="0">
                <a:solidFill>
                  <a:schemeClr val="accent1"/>
                </a:solidFill>
                <a:latin typeface="+mj-ea"/>
                <a:ea typeface="+mj-ea"/>
              </a:rPr>
              <a:t>年度工作概述</a:t>
            </a:r>
            <a:endParaRPr lang="zh-CN" altLang="en-US" sz="3600" dirty="0">
              <a:solidFill>
                <a:schemeClr val="accent1"/>
              </a:solidFill>
              <a:latin typeface="+mj-ea"/>
              <a:ea typeface="+mj-ea"/>
            </a:endParaRPr>
          </a:p>
        </p:txBody>
      </p:sp>
      <p:sp>
        <p:nvSpPr>
          <p:cNvPr id="27" name="TextBox 26"/>
          <p:cNvSpPr txBox="1"/>
          <p:nvPr/>
        </p:nvSpPr>
        <p:spPr>
          <a:xfrm>
            <a:off x="6595487" y="4185113"/>
            <a:ext cx="1537897" cy="369332"/>
          </a:xfrm>
          <a:prstGeom prst="rect">
            <a:avLst/>
          </a:prstGeom>
          <a:noFill/>
        </p:spPr>
        <p:txBody>
          <a:bodyPr wrap="square" rtlCol="0">
            <a:spAutoFit/>
          </a:bodyPr>
          <a:lstStyle/>
          <a:p>
            <a:r>
              <a:rPr lang="zh-CN" altLang="en-US" sz="1800" dirty="0" smtClean="0">
                <a:solidFill>
                  <a:schemeClr val="accent1"/>
                </a:solidFill>
                <a:latin typeface="微软雅黑" panose="020B0503020204020204" pitchFamily="34" charset="-122"/>
                <a:ea typeface="微软雅黑" panose="020B0503020204020204" pitchFamily="34" charset="-122"/>
              </a:rPr>
              <a:t>√</a:t>
            </a:r>
            <a:r>
              <a:rPr lang="zh-CN" altLang="en-US" sz="1800" dirty="0" smtClean="0">
                <a:solidFill>
                  <a:schemeClr val="tx1">
                    <a:lumMod val="65000"/>
                    <a:lumOff val="35000"/>
                  </a:schemeClr>
                </a:solidFill>
                <a:latin typeface="微软雅黑" panose="020B0503020204020204" pitchFamily="34" charset="-122"/>
                <a:ea typeface="微软雅黑" panose="020B0503020204020204" pitchFamily="34" charset="-122"/>
              </a:rPr>
              <a:t> 工作前言</a:t>
            </a:r>
            <a:endPar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8208866" y="4185113"/>
            <a:ext cx="1474091" cy="369332"/>
          </a:xfrm>
          <a:prstGeom prst="rect">
            <a:avLst/>
          </a:prstGeom>
          <a:noFill/>
        </p:spPr>
        <p:txBody>
          <a:bodyPr wrap="square" rtlCol="0">
            <a:spAutoFit/>
          </a:bodyPr>
          <a:lstStyle/>
          <a:p>
            <a:r>
              <a:rPr lang="zh-CN" altLang="en-US" sz="1800" dirty="0" smtClean="0">
                <a:solidFill>
                  <a:schemeClr val="accent1"/>
                </a:solidFill>
                <a:latin typeface="微软雅黑" panose="020B0503020204020204" pitchFamily="34" charset="-122"/>
                <a:ea typeface="微软雅黑" panose="020B0503020204020204" pitchFamily="34" charset="-122"/>
              </a:rPr>
              <a:t>√</a:t>
            </a:r>
            <a:r>
              <a:rPr lang="zh-CN" altLang="en-US" sz="1800" dirty="0" smtClean="0">
                <a:solidFill>
                  <a:schemeClr val="tx1">
                    <a:lumMod val="65000"/>
                    <a:lumOff val="35000"/>
                  </a:schemeClr>
                </a:solidFill>
                <a:latin typeface="微软雅黑" panose="020B0503020204020204" pitchFamily="34" charset="-122"/>
                <a:ea typeface="微软雅黑" panose="020B0503020204020204" pitchFamily="34" charset="-122"/>
              </a:rPr>
              <a:t> 工作回顾</a:t>
            </a:r>
            <a:endPar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9" name="TextBox 28"/>
          <p:cNvSpPr txBox="1"/>
          <p:nvPr/>
        </p:nvSpPr>
        <p:spPr>
          <a:xfrm>
            <a:off x="6595487" y="4804158"/>
            <a:ext cx="1537897" cy="369332"/>
          </a:xfrm>
          <a:prstGeom prst="rect">
            <a:avLst/>
          </a:prstGeom>
          <a:noFill/>
        </p:spPr>
        <p:txBody>
          <a:bodyPr wrap="square" rtlCol="0">
            <a:spAutoFit/>
          </a:bodyPr>
          <a:lstStyle/>
          <a:p>
            <a:r>
              <a:rPr lang="zh-CN" altLang="en-US" sz="1800" dirty="0" smtClean="0">
                <a:solidFill>
                  <a:schemeClr val="accent1"/>
                </a:solidFill>
                <a:latin typeface="微软雅黑" panose="020B0503020204020204" pitchFamily="34" charset="-122"/>
                <a:ea typeface="微软雅黑" panose="020B0503020204020204" pitchFamily="34" charset="-122"/>
              </a:rPr>
              <a:t>√</a:t>
            </a:r>
            <a:r>
              <a:rPr lang="zh-CN" altLang="en-US" sz="1800" dirty="0" smtClean="0">
                <a:solidFill>
                  <a:schemeClr val="tx1">
                    <a:lumMod val="65000"/>
                    <a:lumOff val="35000"/>
                  </a:schemeClr>
                </a:solidFill>
                <a:latin typeface="微软雅黑" panose="020B0503020204020204" pitchFamily="34" charset="-122"/>
                <a:ea typeface="微软雅黑" panose="020B0503020204020204" pitchFamily="34" charset="-122"/>
              </a:rPr>
              <a:t> 工作计划</a:t>
            </a:r>
            <a:endPar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0" name="TextBox 29"/>
          <p:cNvSpPr txBox="1"/>
          <p:nvPr/>
        </p:nvSpPr>
        <p:spPr>
          <a:xfrm>
            <a:off x="8208866" y="4804158"/>
            <a:ext cx="1474091" cy="369332"/>
          </a:xfrm>
          <a:prstGeom prst="rect">
            <a:avLst/>
          </a:prstGeom>
          <a:noFill/>
        </p:spPr>
        <p:txBody>
          <a:bodyPr wrap="square" rtlCol="0">
            <a:spAutoFit/>
          </a:bodyPr>
          <a:lstStyle/>
          <a:p>
            <a:r>
              <a:rPr lang="zh-CN" altLang="en-US" sz="1800" dirty="0" smtClean="0">
                <a:solidFill>
                  <a:schemeClr val="accent1"/>
                </a:solidFill>
                <a:latin typeface="微软雅黑" panose="020B0503020204020204" pitchFamily="34" charset="-122"/>
                <a:ea typeface="微软雅黑" panose="020B0503020204020204" pitchFamily="34" charset="-122"/>
              </a:rPr>
              <a:t>√</a:t>
            </a:r>
            <a:r>
              <a:rPr lang="zh-CN" altLang="en-US" sz="1800" dirty="0" smtClean="0">
                <a:solidFill>
                  <a:schemeClr val="tx1">
                    <a:lumMod val="65000"/>
                    <a:lumOff val="35000"/>
                  </a:schemeClr>
                </a:solidFill>
                <a:latin typeface="微软雅黑" panose="020B0503020204020204" pitchFamily="34" charset="-122"/>
                <a:ea typeface="微软雅黑" panose="020B0503020204020204" pitchFamily="34" charset="-122"/>
              </a:rPr>
              <a:t> 工作团队</a:t>
            </a:r>
            <a:endPar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1" name="TextBox 30"/>
          <p:cNvSpPr txBox="1"/>
          <p:nvPr/>
        </p:nvSpPr>
        <p:spPr>
          <a:xfrm>
            <a:off x="6627390" y="5409249"/>
            <a:ext cx="1474091" cy="369332"/>
          </a:xfrm>
          <a:prstGeom prst="rect">
            <a:avLst/>
          </a:prstGeom>
          <a:noFill/>
        </p:spPr>
        <p:txBody>
          <a:bodyPr wrap="square" rtlCol="0">
            <a:spAutoFit/>
          </a:bodyPr>
          <a:lstStyle/>
          <a:p>
            <a:r>
              <a:rPr lang="zh-CN" altLang="en-US" sz="1800" dirty="0" smtClean="0">
                <a:solidFill>
                  <a:schemeClr val="accent1"/>
                </a:solidFill>
                <a:latin typeface="微软雅黑" panose="020B0503020204020204" pitchFamily="34" charset="-122"/>
                <a:ea typeface="微软雅黑" panose="020B0503020204020204" pitchFamily="34" charset="-122"/>
              </a:rPr>
              <a:t>√</a:t>
            </a:r>
            <a:r>
              <a:rPr lang="zh-CN" altLang="en-US" sz="1800" dirty="0" smtClean="0">
                <a:solidFill>
                  <a:schemeClr val="tx1">
                    <a:lumMod val="65000"/>
                    <a:lumOff val="35000"/>
                  </a:schemeClr>
                </a:solidFill>
                <a:latin typeface="微软雅黑" panose="020B0503020204020204" pitchFamily="34" charset="-122"/>
                <a:ea typeface="微软雅黑" panose="020B0503020204020204" pitchFamily="34" charset="-122"/>
              </a:rPr>
              <a:t> 工作进度</a:t>
            </a:r>
            <a:endPar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3" name="TextBox 32"/>
          <p:cNvSpPr txBox="1"/>
          <p:nvPr/>
        </p:nvSpPr>
        <p:spPr>
          <a:xfrm>
            <a:off x="8208866" y="5385766"/>
            <a:ext cx="1474091" cy="369332"/>
          </a:xfrm>
          <a:prstGeom prst="rect">
            <a:avLst/>
          </a:prstGeom>
          <a:noFill/>
        </p:spPr>
        <p:txBody>
          <a:bodyPr wrap="square" rtlCol="0">
            <a:spAutoFit/>
          </a:bodyPr>
          <a:lstStyle/>
          <a:p>
            <a:r>
              <a:rPr lang="zh-CN" altLang="en-US" sz="1800" dirty="0" smtClean="0">
                <a:solidFill>
                  <a:schemeClr val="accent1"/>
                </a:solidFill>
                <a:latin typeface="微软雅黑" panose="020B0503020204020204" pitchFamily="34" charset="-122"/>
                <a:ea typeface="微软雅黑" panose="020B0503020204020204" pitchFamily="34" charset="-122"/>
              </a:rPr>
              <a:t>√</a:t>
            </a:r>
            <a:r>
              <a:rPr lang="zh-CN" altLang="en-US" sz="1800" dirty="0" smtClean="0">
                <a:solidFill>
                  <a:schemeClr val="tx1">
                    <a:lumMod val="65000"/>
                    <a:lumOff val="35000"/>
                  </a:schemeClr>
                </a:solidFill>
                <a:latin typeface="微软雅黑" panose="020B0503020204020204" pitchFamily="34" charset="-122"/>
                <a:ea typeface="微软雅黑" panose="020B0503020204020204" pitchFamily="34" charset="-122"/>
              </a:rPr>
              <a:t> 去年相比</a:t>
            </a:r>
            <a:endPar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59" name="组合 58"/>
          <p:cNvGrpSpPr/>
          <p:nvPr/>
        </p:nvGrpSpPr>
        <p:grpSpPr>
          <a:xfrm>
            <a:off x="2619883" y="6162623"/>
            <a:ext cx="439118" cy="439276"/>
            <a:chOff x="1463339" y="1072758"/>
            <a:chExt cx="1546058" cy="1546058"/>
          </a:xfrm>
          <a:effectLst>
            <a:outerShdw blurRad="330200" dist="215900" dir="6900000" sx="71000" sy="71000" algn="t" rotWithShape="0">
              <a:prstClr val="black">
                <a:alpha val="54000"/>
              </a:prstClr>
            </a:outerShdw>
          </a:effectLst>
        </p:grpSpPr>
        <p:sp>
          <p:nvSpPr>
            <p:cNvPr id="61" name="同心圆 60"/>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2" name="椭圆 61"/>
            <p:cNvSpPr/>
            <p:nvPr/>
          </p:nvSpPr>
          <p:spPr>
            <a:xfrm>
              <a:off x="1484232" y="1093651"/>
              <a:ext cx="1504274"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4109952" y="1980831"/>
            <a:ext cx="2204282" cy="2204282"/>
            <a:chOff x="4508674" y="2118116"/>
            <a:chExt cx="2204282" cy="2204282"/>
          </a:xfrm>
        </p:grpSpPr>
        <p:grpSp>
          <p:nvGrpSpPr>
            <p:cNvPr id="38" name="组合 37"/>
            <p:cNvGrpSpPr/>
            <p:nvPr/>
          </p:nvGrpSpPr>
          <p:grpSpPr>
            <a:xfrm>
              <a:off x="4508674" y="2118116"/>
              <a:ext cx="2204282" cy="2204282"/>
              <a:chOff x="1517331" y="1125257"/>
              <a:chExt cx="2204282" cy="2204282"/>
            </a:xfrm>
          </p:grpSpPr>
          <p:sp>
            <p:nvSpPr>
              <p:cNvPr id="39" name="椭圆 38"/>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1719372" y="1327298"/>
                <a:ext cx="1800200" cy="1800200"/>
              </a:xfrm>
              <a:prstGeom prst="ellipse">
                <a:avLst/>
              </a:prstGeom>
              <a:gradFill>
                <a:gsLst>
                  <a:gs pos="0">
                    <a:schemeClr val="accent1"/>
                  </a:gs>
                  <a:gs pos="49600">
                    <a:srgbClr val="7EB18D"/>
                  </a:gs>
                  <a:gs pos="100000">
                    <a:srgbClr val="FFB329"/>
                  </a:gs>
                </a:gsLst>
                <a:lin ang="7530000" scaled="0"/>
              </a:gradFill>
              <a:ln w="7938" cap="flat">
                <a:noFill/>
                <a:prstDash val="solid"/>
                <a:miter lim="800000"/>
              </a:ln>
              <a:effectLst/>
            </p:spPr>
            <p:txBody>
              <a:bodyPr vert="horz" wrap="square" lIns="91440" tIns="45720" rIns="91440" bIns="45720" numCol="1" anchor="t" anchorCtr="0" compatLnSpc="1"/>
              <a:lstStyle/>
              <a:p>
                <a:endParaRPr lang="zh-CN" altLang="en-US">
                  <a:solidFill>
                    <a:schemeClr val="tx1"/>
                  </a:solidFill>
                </a:endParaRPr>
              </a:p>
            </p:txBody>
          </p:sp>
        </p:grpSp>
        <p:sp>
          <p:nvSpPr>
            <p:cNvPr id="81" name="TextBox 80"/>
            <p:cNvSpPr txBox="1"/>
            <p:nvPr/>
          </p:nvSpPr>
          <p:spPr>
            <a:xfrm>
              <a:off x="5072359" y="2603273"/>
              <a:ext cx="1133465" cy="1107996"/>
            </a:xfrm>
            <a:prstGeom prst="rect">
              <a:avLst/>
            </a:prstGeom>
            <a:noFill/>
          </p:spPr>
          <p:txBody>
            <a:bodyPr wrap="square" rtlCol="0">
              <a:spAutoFit/>
            </a:bodyPr>
            <a:lstStyle/>
            <a:p>
              <a:r>
                <a:rPr lang="en-US" altLang="zh-CN" sz="6600" dirty="0" smtClean="0">
                  <a:solidFill>
                    <a:schemeClr val="bg1"/>
                  </a:solidFill>
                  <a:latin typeface="DFGothic-EB" panose="02010609010101010101" pitchFamily="1" charset="-128"/>
                  <a:ea typeface="DFGothic-EB" panose="02010609010101010101" pitchFamily="1" charset="-128"/>
                </a:rPr>
                <a:t>01</a:t>
              </a:r>
              <a:endParaRPr lang="zh-CN" altLang="en-US" sz="6600" dirty="0">
                <a:solidFill>
                  <a:schemeClr val="bg1"/>
                </a:solidFill>
                <a:latin typeface="DFGothic-EB" panose="02010609010101010101" pitchFamily="1" charset="-128"/>
                <a:ea typeface="DFGothic-EB" panose="02010609010101010101" pitchFamily="1" charset="-128"/>
              </a:endParaRPr>
            </a:p>
          </p:txBody>
        </p:sp>
      </p:grpSp>
      <p:grpSp>
        <p:nvGrpSpPr>
          <p:cNvPr id="51" name="组合 50"/>
          <p:cNvGrpSpPr/>
          <p:nvPr/>
        </p:nvGrpSpPr>
        <p:grpSpPr>
          <a:xfrm>
            <a:off x="625012" y="5329912"/>
            <a:ext cx="636938" cy="636938"/>
            <a:chOff x="1517331" y="1125257"/>
            <a:chExt cx="2204282" cy="2204282"/>
          </a:xfrm>
        </p:grpSpPr>
        <p:sp>
          <p:nvSpPr>
            <p:cNvPr id="52" name="椭圆 51"/>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1719372" y="1327298"/>
              <a:ext cx="1800200" cy="1800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54" name="组合 53"/>
          <p:cNvGrpSpPr/>
          <p:nvPr/>
        </p:nvGrpSpPr>
        <p:grpSpPr>
          <a:xfrm>
            <a:off x="306543" y="6382261"/>
            <a:ext cx="636938" cy="636938"/>
            <a:chOff x="1517331" y="1125257"/>
            <a:chExt cx="2204282" cy="2204282"/>
          </a:xfrm>
        </p:grpSpPr>
        <p:sp>
          <p:nvSpPr>
            <p:cNvPr id="55" name="椭圆 54"/>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1719372" y="1327298"/>
              <a:ext cx="1800200" cy="1800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57" name="组合 56"/>
          <p:cNvGrpSpPr/>
          <p:nvPr/>
        </p:nvGrpSpPr>
        <p:grpSpPr>
          <a:xfrm>
            <a:off x="1337268" y="5966850"/>
            <a:ext cx="520178" cy="520178"/>
            <a:chOff x="1517331" y="1125257"/>
            <a:chExt cx="2204282" cy="2204282"/>
          </a:xfrm>
        </p:grpSpPr>
        <p:sp>
          <p:nvSpPr>
            <p:cNvPr id="58" name="椭圆 57"/>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a:off x="1719372" y="1327298"/>
              <a:ext cx="1800200" cy="18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82" name="TextBox 81"/>
          <p:cNvSpPr txBox="1"/>
          <p:nvPr/>
        </p:nvSpPr>
        <p:spPr>
          <a:xfrm>
            <a:off x="6754405" y="2285797"/>
            <a:ext cx="2292893" cy="830997"/>
          </a:xfrm>
          <a:prstGeom prst="rect">
            <a:avLst/>
          </a:prstGeom>
          <a:noFill/>
        </p:spPr>
        <p:txBody>
          <a:bodyPr wrap="square" rtlCol="0">
            <a:spAutoFit/>
          </a:bodyPr>
          <a:lstStyle/>
          <a:p>
            <a:r>
              <a:rPr lang="en-US" altLang="zh-CN" b="1" spc="-150" dirty="0" smtClean="0">
                <a:solidFill>
                  <a:schemeClr val="tx2"/>
                </a:solidFill>
                <a:latin typeface="思源黑体 CN Bold" pitchFamily="34" charset="-122"/>
                <a:ea typeface="思源黑体 CN Bold" pitchFamily="34" charset="-122"/>
              </a:rPr>
              <a:t>WORK  REPORT</a:t>
            </a:r>
            <a:endParaRPr lang="zh-CN" altLang="en-US" b="1" spc="-150" dirty="0" smtClean="0">
              <a:solidFill>
                <a:schemeClr val="tx2"/>
              </a:solidFill>
              <a:latin typeface="思源黑体 CN Bold" pitchFamily="34" charset="-122"/>
              <a:ea typeface="思源黑体 CN Bold" pitchFamily="34" charset="-122"/>
            </a:endParaRPr>
          </a:p>
        </p:txBody>
      </p:sp>
      <p:grpSp>
        <p:nvGrpSpPr>
          <p:cNvPr id="32" name="组合 31"/>
          <p:cNvGrpSpPr/>
          <p:nvPr/>
        </p:nvGrpSpPr>
        <p:grpSpPr>
          <a:xfrm>
            <a:off x="11685770" y="229944"/>
            <a:ext cx="636938" cy="636938"/>
            <a:chOff x="1517331" y="1125257"/>
            <a:chExt cx="2204282" cy="2204282"/>
          </a:xfrm>
        </p:grpSpPr>
        <p:sp>
          <p:nvSpPr>
            <p:cNvPr id="34" name="椭圆 33"/>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719372" y="1327298"/>
              <a:ext cx="1800200" cy="1800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37" name="组合 36"/>
          <p:cNvGrpSpPr/>
          <p:nvPr/>
        </p:nvGrpSpPr>
        <p:grpSpPr>
          <a:xfrm>
            <a:off x="12811432" y="311854"/>
            <a:ext cx="636938" cy="636938"/>
            <a:chOff x="1517331" y="1125257"/>
            <a:chExt cx="2204282" cy="2204282"/>
          </a:xfrm>
        </p:grpSpPr>
        <p:sp>
          <p:nvSpPr>
            <p:cNvPr id="41" name="椭圆 40"/>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719372" y="1327298"/>
              <a:ext cx="1800200" cy="1800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3" name="组合 42"/>
          <p:cNvGrpSpPr/>
          <p:nvPr/>
        </p:nvGrpSpPr>
        <p:grpSpPr>
          <a:xfrm>
            <a:off x="12018242" y="860552"/>
            <a:ext cx="908714" cy="908714"/>
            <a:chOff x="1517331" y="1125257"/>
            <a:chExt cx="2204282" cy="2204282"/>
          </a:xfrm>
        </p:grpSpPr>
        <p:sp>
          <p:nvSpPr>
            <p:cNvPr id="44" name="椭圆 43"/>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1719372" y="1327298"/>
              <a:ext cx="1800200" cy="18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6" name="组合 45"/>
          <p:cNvGrpSpPr/>
          <p:nvPr/>
        </p:nvGrpSpPr>
        <p:grpSpPr>
          <a:xfrm>
            <a:off x="11305033" y="1361296"/>
            <a:ext cx="439118" cy="439276"/>
            <a:chOff x="1463339" y="1072758"/>
            <a:chExt cx="1546058" cy="1546058"/>
          </a:xfrm>
          <a:effectLst>
            <a:outerShdw blurRad="330200" dist="215900" dir="6900000" sx="71000" sy="71000" algn="t" rotWithShape="0">
              <a:prstClr val="black">
                <a:alpha val="54000"/>
              </a:prstClr>
            </a:outerShdw>
          </a:effectLst>
        </p:grpSpPr>
        <p:sp>
          <p:nvSpPr>
            <p:cNvPr id="47" name="同心圆 46"/>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椭圆 47"/>
            <p:cNvSpPr/>
            <p:nvPr/>
          </p:nvSpPr>
          <p:spPr>
            <a:xfrm>
              <a:off x="1484232" y="1093651"/>
              <a:ext cx="1504274"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9" name="TextBox 48"/>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
        <p:nvSpPr>
          <p:cNvPr id="50" name="矩形 49"/>
          <p:cNvSpPr/>
          <p:nvPr/>
        </p:nvSpPr>
        <p:spPr>
          <a:xfrm>
            <a:off x="-2428" y="7417195"/>
            <a:ext cx="13681075" cy="5044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900" advClick="0" advTm="0">
        <p14:warp dir="in"/>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p:tgtEl>
                                              <p:spTgt spid="35"/>
                                            </p:tgtEl>
                                            <p:attrNameLst>
                                              <p:attrName>ppt_x</p:attrName>
                                            </p:attrNameLst>
                                          </p:cBhvr>
                                          <p:tavLst>
                                            <p:tav tm="0">
                                              <p:val>
                                                <p:strVal val="#ppt_x-#ppt_w*1.125000"/>
                                              </p:val>
                                            </p:tav>
                                            <p:tav tm="100000">
                                              <p:val>
                                                <p:strVal val="#ppt_x"/>
                                              </p:val>
                                            </p:tav>
                                          </p:tavLst>
                                        </p:anim>
                                        <p:animEffect transition="in" filter="wipe(right)">
                                          <p:cBhvr>
                                            <p:cTn id="8" dur="500"/>
                                            <p:tgtEl>
                                              <p:spTgt spid="35"/>
                                            </p:tgtEl>
                                          </p:cBhvr>
                                        </p:animEffect>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59"/>
                                            </p:tgtEl>
                                            <p:attrNameLst>
                                              <p:attrName>style.visibility</p:attrName>
                                            </p:attrNameLst>
                                          </p:cBhvr>
                                          <p:to>
                                            <p:strVal val="visible"/>
                                          </p:to>
                                        </p:set>
                                        <p:anim calcmode="lin" valueType="num">
                                          <p:cBhvr additive="base">
                                            <p:cTn id="12" dur="500" fill="hold"/>
                                            <p:tgtEl>
                                              <p:spTgt spid="59"/>
                                            </p:tgtEl>
                                            <p:attrNameLst>
                                              <p:attrName>ppt_x</p:attrName>
                                            </p:attrNameLst>
                                          </p:cBhvr>
                                          <p:tavLst>
                                            <p:tav tm="0">
                                              <p:val>
                                                <p:strVal val="0-#ppt_w/2"/>
                                              </p:val>
                                            </p:tav>
                                            <p:tav tm="100000">
                                              <p:val>
                                                <p:strVal val="#ppt_x"/>
                                              </p:val>
                                            </p:tav>
                                          </p:tavLst>
                                        </p:anim>
                                        <p:anim calcmode="lin" valueType="num">
                                          <p:cBhvr additive="base">
                                            <p:cTn id="13" dur="500" fill="hold"/>
                                            <p:tgtEl>
                                              <p:spTgt spid="59"/>
                                            </p:tgtEl>
                                            <p:attrNameLst>
                                              <p:attrName>ppt_y</p:attrName>
                                            </p:attrNameLst>
                                          </p:cBhvr>
                                          <p:tavLst>
                                            <p:tav tm="0">
                                              <p:val>
                                                <p:strVal val="1+#ppt_h/2"/>
                                              </p:val>
                                            </p:tav>
                                            <p:tav tm="100000">
                                              <p:val>
                                                <p:strVal val="#ppt_y"/>
                                              </p:val>
                                            </p:tav>
                                          </p:tavLst>
                                        </p:anim>
                                      </p:childTnLst>
                                    </p:cTn>
                                  </p:par>
                                  <p:par>
                                    <p:cTn id="14" presetID="2" presetClass="entr" presetSubtype="12" accel="90000" fill="hold" nodeType="withEffect" p14:presetBounceEnd="52000">
                                      <p:stCondLst>
                                        <p:cond delay="300"/>
                                      </p:stCondLst>
                                      <p:childTnLst>
                                        <p:set>
                                          <p:cBhvr>
                                            <p:cTn id="15" dur="1" fill="hold">
                                              <p:stCondLst>
                                                <p:cond delay="0"/>
                                              </p:stCondLst>
                                            </p:cTn>
                                            <p:tgtEl>
                                              <p:spTgt spid="57"/>
                                            </p:tgtEl>
                                            <p:attrNameLst>
                                              <p:attrName>style.visibility</p:attrName>
                                            </p:attrNameLst>
                                          </p:cBhvr>
                                          <p:to>
                                            <p:strVal val="visible"/>
                                          </p:to>
                                        </p:set>
                                        <p:anim calcmode="lin" valueType="num" p14:bounceEnd="52000">
                                          <p:cBhvr additive="base">
                                            <p:cTn id="16" dur="500" fill="hold"/>
                                            <p:tgtEl>
                                              <p:spTgt spid="57"/>
                                            </p:tgtEl>
                                            <p:attrNameLst>
                                              <p:attrName>ppt_x</p:attrName>
                                            </p:attrNameLst>
                                          </p:cBhvr>
                                          <p:tavLst>
                                            <p:tav tm="0">
                                              <p:val>
                                                <p:strVal val="0-#ppt_w/2"/>
                                              </p:val>
                                            </p:tav>
                                            <p:tav tm="100000">
                                              <p:val>
                                                <p:strVal val="#ppt_x"/>
                                              </p:val>
                                            </p:tav>
                                          </p:tavLst>
                                        </p:anim>
                                        <p:anim calcmode="lin" valueType="num" p14:bounceEnd="52000">
                                          <p:cBhvr additive="base">
                                            <p:cTn id="17" dur="500" fill="hold"/>
                                            <p:tgtEl>
                                              <p:spTgt spid="57"/>
                                            </p:tgtEl>
                                            <p:attrNameLst>
                                              <p:attrName>ppt_y</p:attrName>
                                            </p:attrNameLst>
                                          </p:cBhvr>
                                          <p:tavLst>
                                            <p:tav tm="0">
                                              <p:val>
                                                <p:strVal val="1+#ppt_h/2"/>
                                              </p:val>
                                            </p:tav>
                                            <p:tav tm="100000">
                                              <p:val>
                                                <p:strVal val="#ppt_y"/>
                                              </p:val>
                                            </p:tav>
                                          </p:tavLst>
                                        </p:anim>
                                      </p:childTnLst>
                                    </p:cTn>
                                  </p:par>
                                  <p:par>
                                    <p:cTn id="18" presetID="2" presetClass="entr" presetSubtype="12" accel="90000" fill="hold" nodeType="withEffect" p14:presetBounceEnd="52000">
                                      <p:stCondLst>
                                        <p:cond delay="600"/>
                                      </p:stCondLst>
                                      <p:childTnLst>
                                        <p:set>
                                          <p:cBhvr>
                                            <p:cTn id="19" dur="1" fill="hold">
                                              <p:stCondLst>
                                                <p:cond delay="0"/>
                                              </p:stCondLst>
                                            </p:cTn>
                                            <p:tgtEl>
                                              <p:spTgt spid="51"/>
                                            </p:tgtEl>
                                            <p:attrNameLst>
                                              <p:attrName>style.visibility</p:attrName>
                                            </p:attrNameLst>
                                          </p:cBhvr>
                                          <p:to>
                                            <p:strVal val="visible"/>
                                          </p:to>
                                        </p:set>
                                        <p:anim calcmode="lin" valueType="num" p14:bounceEnd="52000">
                                          <p:cBhvr additive="base">
                                            <p:cTn id="20" dur="500" fill="hold"/>
                                            <p:tgtEl>
                                              <p:spTgt spid="51"/>
                                            </p:tgtEl>
                                            <p:attrNameLst>
                                              <p:attrName>ppt_x</p:attrName>
                                            </p:attrNameLst>
                                          </p:cBhvr>
                                          <p:tavLst>
                                            <p:tav tm="0">
                                              <p:val>
                                                <p:strVal val="0-#ppt_w/2"/>
                                              </p:val>
                                            </p:tav>
                                            <p:tav tm="100000">
                                              <p:val>
                                                <p:strVal val="#ppt_x"/>
                                              </p:val>
                                            </p:tav>
                                          </p:tavLst>
                                        </p:anim>
                                        <p:anim calcmode="lin" valueType="num" p14:bounceEnd="52000">
                                          <p:cBhvr additive="base">
                                            <p:cTn id="21" dur="500" fill="hold"/>
                                            <p:tgtEl>
                                              <p:spTgt spid="51"/>
                                            </p:tgtEl>
                                            <p:attrNameLst>
                                              <p:attrName>ppt_y</p:attrName>
                                            </p:attrNameLst>
                                          </p:cBhvr>
                                          <p:tavLst>
                                            <p:tav tm="0">
                                              <p:val>
                                                <p:strVal val="1+#ppt_h/2"/>
                                              </p:val>
                                            </p:tav>
                                            <p:tav tm="100000">
                                              <p:val>
                                                <p:strVal val="#ppt_y"/>
                                              </p:val>
                                            </p:tav>
                                          </p:tavLst>
                                        </p:anim>
                                      </p:childTnLst>
                                    </p:cTn>
                                  </p:par>
                                  <p:par>
                                    <p:cTn id="22" presetID="2" presetClass="entr" presetSubtype="12" accel="90000" fill="hold" nodeType="withEffect" p14:presetBounceEnd="52000">
                                      <p:stCondLst>
                                        <p:cond delay="900"/>
                                      </p:stCondLst>
                                      <p:childTnLst>
                                        <p:set>
                                          <p:cBhvr>
                                            <p:cTn id="23" dur="1" fill="hold">
                                              <p:stCondLst>
                                                <p:cond delay="0"/>
                                              </p:stCondLst>
                                            </p:cTn>
                                            <p:tgtEl>
                                              <p:spTgt spid="54"/>
                                            </p:tgtEl>
                                            <p:attrNameLst>
                                              <p:attrName>style.visibility</p:attrName>
                                            </p:attrNameLst>
                                          </p:cBhvr>
                                          <p:to>
                                            <p:strVal val="visible"/>
                                          </p:to>
                                        </p:set>
                                        <p:anim calcmode="lin" valueType="num" p14:bounceEnd="52000">
                                          <p:cBhvr additive="base">
                                            <p:cTn id="24" dur="500" fill="hold"/>
                                            <p:tgtEl>
                                              <p:spTgt spid="54"/>
                                            </p:tgtEl>
                                            <p:attrNameLst>
                                              <p:attrName>ppt_x</p:attrName>
                                            </p:attrNameLst>
                                          </p:cBhvr>
                                          <p:tavLst>
                                            <p:tav tm="0">
                                              <p:val>
                                                <p:strVal val="0-#ppt_w/2"/>
                                              </p:val>
                                            </p:tav>
                                            <p:tav tm="100000">
                                              <p:val>
                                                <p:strVal val="#ppt_x"/>
                                              </p:val>
                                            </p:tav>
                                          </p:tavLst>
                                        </p:anim>
                                        <p:anim calcmode="lin" valueType="num" p14:bounceEnd="52000">
                                          <p:cBhvr additive="base">
                                            <p:cTn id="25" dur="500" fill="hold"/>
                                            <p:tgtEl>
                                              <p:spTgt spid="54"/>
                                            </p:tgtEl>
                                            <p:attrNameLst>
                                              <p:attrName>ppt_y</p:attrName>
                                            </p:attrNameLst>
                                          </p:cBhvr>
                                          <p:tavLst>
                                            <p:tav tm="0">
                                              <p:val>
                                                <p:strVal val="1+#ppt_h/2"/>
                                              </p:val>
                                            </p:tav>
                                            <p:tav tm="100000">
                                              <p:val>
                                                <p:strVal val="#ppt_y"/>
                                              </p:val>
                                            </p:tav>
                                          </p:tavLst>
                                        </p:anim>
                                      </p:childTnLst>
                                    </p:cTn>
                                  </p:par>
                                  <p:par>
                                    <p:cTn id="26" presetID="2" presetClass="entr" presetSubtype="3" accel="90000" fill="hold" nodeType="withEffect" p14:presetBounceEnd="52000">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14:bounceEnd="52000">
                                          <p:cBhvr additive="base">
                                            <p:cTn id="28" dur="500" fill="hold"/>
                                            <p:tgtEl>
                                              <p:spTgt spid="43"/>
                                            </p:tgtEl>
                                            <p:attrNameLst>
                                              <p:attrName>ppt_x</p:attrName>
                                            </p:attrNameLst>
                                          </p:cBhvr>
                                          <p:tavLst>
                                            <p:tav tm="0">
                                              <p:val>
                                                <p:strVal val="1+#ppt_w/2"/>
                                              </p:val>
                                            </p:tav>
                                            <p:tav tm="100000">
                                              <p:val>
                                                <p:strVal val="#ppt_x"/>
                                              </p:val>
                                            </p:tav>
                                          </p:tavLst>
                                        </p:anim>
                                        <p:anim calcmode="lin" valueType="num" p14:bounceEnd="52000">
                                          <p:cBhvr additive="base">
                                            <p:cTn id="29" dur="500" fill="hold"/>
                                            <p:tgtEl>
                                              <p:spTgt spid="43"/>
                                            </p:tgtEl>
                                            <p:attrNameLst>
                                              <p:attrName>ppt_y</p:attrName>
                                            </p:attrNameLst>
                                          </p:cBhvr>
                                          <p:tavLst>
                                            <p:tav tm="0">
                                              <p:val>
                                                <p:strVal val="0-#ppt_h/2"/>
                                              </p:val>
                                            </p:tav>
                                            <p:tav tm="100000">
                                              <p:val>
                                                <p:strVal val="#ppt_y"/>
                                              </p:val>
                                            </p:tav>
                                          </p:tavLst>
                                        </p:anim>
                                      </p:childTnLst>
                                    </p:cTn>
                                  </p:par>
                                  <p:par>
                                    <p:cTn id="30" presetID="2" presetClass="entr" presetSubtype="3" accel="90000" fill="hold" nodeType="withEffect" p14:presetBounceEnd="52000">
                                      <p:stCondLst>
                                        <p:cond delay="300"/>
                                      </p:stCondLst>
                                      <p:childTnLst>
                                        <p:set>
                                          <p:cBhvr>
                                            <p:cTn id="31" dur="1" fill="hold">
                                              <p:stCondLst>
                                                <p:cond delay="0"/>
                                              </p:stCondLst>
                                            </p:cTn>
                                            <p:tgtEl>
                                              <p:spTgt spid="32"/>
                                            </p:tgtEl>
                                            <p:attrNameLst>
                                              <p:attrName>style.visibility</p:attrName>
                                            </p:attrNameLst>
                                          </p:cBhvr>
                                          <p:to>
                                            <p:strVal val="visible"/>
                                          </p:to>
                                        </p:set>
                                        <p:anim calcmode="lin" valueType="num" p14:bounceEnd="52000">
                                          <p:cBhvr additive="base">
                                            <p:cTn id="32" dur="500" fill="hold"/>
                                            <p:tgtEl>
                                              <p:spTgt spid="32"/>
                                            </p:tgtEl>
                                            <p:attrNameLst>
                                              <p:attrName>ppt_x</p:attrName>
                                            </p:attrNameLst>
                                          </p:cBhvr>
                                          <p:tavLst>
                                            <p:tav tm="0">
                                              <p:val>
                                                <p:strVal val="1+#ppt_w/2"/>
                                              </p:val>
                                            </p:tav>
                                            <p:tav tm="100000">
                                              <p:val>
                                                <p:strVal val="#ppt_x"/>
                                              </p:val>
                                            </p:tav>
                                          </p:tavLst>
                                        </p:anim>
                                        <p:anim calcmode="lin" valueType="num" p14:bounceEnd="52000">
                                          <p:cBhvr additive="base">
                                            <p:cTn id="33" dur="500" fill="hold"/>
                                            <p:tgtEl>
                                              <p:spTgt spid="32"/>
                                            </p:tgtEl>
                                            <p:attrNameLst>
                                              <p:attrName>ppt_y</p:attrName>
                                            </p:attrNameLst>
                                          </p:cBhvr>
                                          <p:tavLst>
                                            <p:tav tm="0">
                                              <p:val>
                                                <p:strVal val="0-#ppt_h/2"/>
                                              </p:val>
                                            </p:tav>
                                            <p:tav tm="100000">
                                              <p:val>
                                                <p:strVal val="#ppt_y"/>
                                              </p:val>
                                            </p:tav>
                                          </p:tavLst>
                                        </p:anim>
                                      </p:childTnLst>
                                    </p:cTn>
                                  </p:par>
                                  <p:par>
                                    <p:cTn id="34" presetID="10" presetClass="entr" presetSubtype="0" fill="hold" grpId="0" nodeType="withEffect">
                                      <p:stCondLst>
                                        <p:cond delay="30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900"/>
                                            <p:tgtEl>
                                              <p:spTgt spid="50"/>
                                            </p:tgtEl>
                                          </p:cBhvr>
                                        </p:animEffect>
                                      </p:childTnLst>
                                    </p:cTn>
                                  </p:par>
                                  <p:par>
                                    <p:cTn id="37" presetID="2" presetClass="entr" presetSubtype="3" accel="90000" fill="hold" nodeType="withEffect" p14:presetBounceEnd="52000">
                                      <p:stCondLst>
                                        <p:cond delay="600"/>
                                      </p:stCondLst>
                                      <p:childTnLst>
                                        <p:set>
                                          <p:cBhvr>
                                            <p:cTn id="38" dur="1" fill="hold">
                                              <p:stCondLst>
                                                <p:cond delay="0"/>
                                              </p:stCondLst>
                                            </p:cTn>
                                            <p:tgtEl>
                                              <p:spTgt spid="37"/>
                                            </p:tgtEl>
                                            <p:attrNameLst>
                                              <p:attrName>style.visibility</p:attrName>
                                            </p:attrNameLst>
                                          </p:cBhvr>
                                          <p:to>
                                            <p:strVal val="visible"/>
                                          </p:to>
                                        </p:set>
                                        <p:anim calcmode="lin" valueType="num" p14:bounceEnd="52000">
                                          <p:cBhvr additive="base">
                                            <p:cTn id="39" dur="500" fill="hold"/>
                                            <p:tgtEl>
                                              <p:spTgt spid="37"/>
                                            </p:tgtEl>
                                            <p:attrNameLst>
                                              <p:attrName>ppt_x</p:attrName>
                                            </p:attrNameLst>
                                          </p:cBhvr>
                                          <p:tavLst>
                                            <p:tav tm="0">
                                              <p:val>
                                                <p:strVal val="1+#ppt_w/2"/>
                                              </p:val>
                                            </p:tav>
                                            <p:tav tm="100000">
                                              <p:val>
                                                <p:strVal val="#ppt_x"/>
                                              </p:val>
                                            </p:tav>
                                          </p:tavLst>
                                        </p:anim>
                                        <p:anim calcmode="lin" valueType="num" p14:bounceEnd="52000">
                                          <p:cBhvr additive="base">
                                            <p:cTn id="40" dur="500" fill="hold"/>
                                            <p:tgtEl>
                                              <p:spTgt spid="37"/>
                                            </p:tgtEl>
                                            <p:attrNameLst>
                                              <p:attrName>ppt_y</p:attrName>
                                            </p:attrNameLst>
                                          </p:cBhvr>
                                          <p:tavLst>
                                            <p:tav tm="0">
                                              <p:val>
                                                <p:strVal val="0-#ppt_h/2"/>
                                              </p:val>
                                            </p:tav>
                                            <p:tav tm="100000">
                                              <p:val>
                                                <p:strVal val="#ppt_y"/>
                                              </p:val>
                                            </p:tav>
                                          </p:tavLst>
                                        </p:anim>
                                      </p:childTnLst>
                                    </p:cTn>
                                  </p:par>
                                  <p:par>
                                    <p:cTn id="41" presetID="2" presetClass="entr" presetSubtype="3" accel="90000" fill="hold" nodeType="withEffect" p14:presetBounceEnd="52000">
                                      <p:stCondLst>
                                        <p:cond delay="900"/>
                                      </p:stCondLst>
                                      <p:childTnLst>
                                        <p:set>
                                          <p:cBhvr>
                                            <p:cTn id="42" dur="1" fill="hold">
                                              <p:stCondLst>
                                                <p:cond delay="0"/>
                                              </p:stCondLst>
                                            </p:cTn>
                                            <p:tgtEl>
                                              <p:spTgt spid="46"/>
                                            </p:tgtEl>
                                            <p:attrNameLst>
                                              <p:attrName>style.visibility</p:attrName>
                                            </p:attrNameLst>
                                          </p:cBhvr>
                                          <p:to>
                                            <p:strVal val="visible"/>
                                          </p:to>
                                        </p:set>
                                        <p:anim calcmode="lin" valueType="num" p14:bounceEnd="52000">
                                          <p:cBhvr additive="base">
                                            <p:cTn id="43" dur="500" fill="hold"/>
                                            <p:tgtEl>
                                              <p:spTgt spid="46"/>
                                            </p:tgtEl>
                                            <p:attrNameLst>
                                              <p:attrName>ppt_x</p:attrName>
                                            </p:attrNameLst>
                                          </p:cBhvr>
                                          <p:tavLst>
                                            <p:tav tm="0">
                                              <p:val>
                                                <p:strVal val="1+#ppt_w/2"/>
                                              </p:val>
                                            </p:tav>
                                            <p:tav tm="100000">
                                              <p:val>
                                                <p:strVal val="#ppt_x"/>
                                              </p:val>
                                            </p:tav>
                                          </p:tavLst>
                                        </p:anim>
                                        <p:anim calcmode="lin" valueType="num" p14:bounceEnd="52000">
                                          <p:cBhvr additive="base">
                                            <p:cTn id="44" dur="500" fill="hold"/>
                                            <p:tgtEl>
                                              <p:spTgt spid="46"/>
                                            </p:tgtEl>
                                            <p:attrNameLst>
                                              <p:attrName>ppt_y</p:attrName>
                                            </p:attrNameLst>
                                          </p:cBhvr>
                                          <p:tavLst>
                                            <p:tav tm="0">
                                              <p:val>
                                                <p:strVal val="0-#ppt_h/2"/>
                                              </p:val>
                                            </p:tav>
                                            <p:tav tm="100000">
                                              <p:val>
                                                <p:strVal val="#ppt_y"/>
                                              </p:val>
                                            </p:tav>
                                          </p:tavLst>
                                        </p:anim>
                                      </p:childTnLst>
                                    </p:cTn>
                                  </p:par>
                                </p:childTnLst>
                              </p:cTn>
                            </p:par>
                            <p:par>
                              <p:cTn id="45" fill="hold">
                                <p:stCondLst>
                                  <p:cond delay="1000"/>
                                </p:stCondLst>
                                <p:childTnLst>
                                  <p:par>
                                    <p:cTn id="46" presetID="23" presetClass="entr" presetSubtype="16" fill="hold" nodeType="after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fltVal val="0"/>
                                              </p:val>
                                            </p:tav>
                                            <p:tav tm="100000">
                                              <p:val>
                                                <p:strVal val="#ppt_w"/>
                                              </p:val>
                                            </p:tav>
                                          </p:tavLst>
                                        </p:anim>
                                        <p:anim calcmode="lin" valueType="num">
                                          <p:cBhvr>
                                            <p:cTn id="49" dur="500" fill="hold"/>
                                            <p:tgtEl>
                                              <p:spTgt spid="7"/>
                                            </p:tgtEl>
                                            <p:attrNameLst>
                                              <p:attrName>ppt_h</p:attrName>
                                            </p:attrNameLst>
                                          </p:cBhvr>
                                          <p:tavLst>
                                            <p:tav tm="0">
                                              <p:val>
                                                <p:fltVal val="0"/>
                                              </p:val>
                                            </p:tav>
                                            <p:tav tm="100000">
                                              <p:val>
                                                <p:strVal val="#ppt_h"/>
                                              </p:val>
                                            </p:tav>
                                          </p:tavLst>
                                        </p:anim>
                                      </p:childTnLst>
                                    </p:cTn>
                                  </p:par>
                                </p:childTnLst>
                              </p:cTn>
                            </p:par>
                            <p:par>
                              <p:cTn id="50" fill="hold">
                                <p:stCondLst>
                                  <p:cond delay="1500"/>
                                </p:stCondLst>
                                <p:childTnLst>
                                  <p:par>
                                    <p:cTn id="51" presetID="47" presetClass="entr" presetSubtype="0" fill="hold" grpId="0" nodeType="afterEffect">
                                      <p:stCondLst>
                                        <p:cond delay="0"/>
                                      </p:stCondLst>
                                      <p:childTnLst>
                                        <p:set>
                                          <p:cBhvr>
                                            <p:cTn id="52" dur="1" fill="hold">
                                              <p:stCondLst>
                                                <p:cond delay="0"/>
                                              </p:stCondLst>
                                            </p:cTn>
                                            <p:tgtEl>
                                              <p:spTgt spid="82"/>
                                            </p:tgtEl>
                                            <p:attrNameLst>
                                              <p:attrName>style.visibility</p:attrName>
                                            </p:attrNameLst>
                                          </p:cBhvr>
                                          <p:to>
                                            <p:strVal val="visible"/>
                                          </p:to>
                                        </p:set>
                                        <p:animEffect transition="in" filter="fade">
                                          <p:cBhvr>
                                            <p:cTn id="53" dur="500"/>
                                            <p:tgtEl>
                                              <p:spTgt spid="82"/>
                                            </p:tgtEl>
                                          </p:cBhvr>
                                        </p:animEffect>
                                        <p:anim calcmode="lin" valueType="num">
                                          <p:cBhvr>
                                            <p:cTn id="54" dur="500" fill="hold"/>
                                            <p:tgtEl>
                                              <p:spTgt spid="82"/>
                                            </p:tgtEl>
                                            <p:attrNameLst>
                                              <p:attrName>ppt_x</p:attrName>
                                            </p:attrNameLst>
                                          </p:cBhvr>
                                          <p:tavLst>
                                            <p:tav tm="0">
                                              <p:val>
                                                <p:strVal val="#ppt_x"/>
                                              </p:val>
                                            </p:tav>
                                            <p:tav tm="100000">
                                              <p:val>
                                                <p:strVal val="#ppt_x"/>
                                              </p:val>
                                            </p:tav>
                                          </p:tavLst>
                                        </p:anim>
                                        <p:anim calcmode="lin" valueType="num">
                                          <p:cBhvr>
                                            <p:cTn id="55" dur="500" fill="hold"/>
                                            <p:tgtEl>
                                              <p:spTgt spid="82"/>
                                            </p:tgtEl>
                                            <p:attrNameLst>
                                              <p:attrName>ppt_y</p:attrName>
                                            </p:attrNameLst>
                                          </p:cBhvr>
                                          <p:tavLst>
                                            <p:tav tm="0">
                                              <p:val>
                                                <p:strVal val="#ppt_y-.1"/>
                                              </p:val>
                                            </p:tav>
                                            <p:tav tm="100000">
                                              <p:val>
                                                <p:strVal val="#ppt_y"/>
                                              </p:val>
                                            </p:tav>
                                          </p:tavLst>
                                        </p:anim>
                                      </p:childTnLst>
                                    </p:cTn>
                                  </p:par>
                                  <p:par>
                                    <p:cTn id="56" presetID="12" presetClass="entr" presetSubtype="8" fill="hold" grpId="0" nodeType="withEffect">
                                      <p:stCondLst>
                                        <p:cond delay="0"/>
                                      </p:stCondLst>
                                      <p:iterate type="lt">
                                        <p:tmPct val="1000"/>
                                      </p:iterate>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500"/>
                                            <p:tgtEl>
                                              <p:spTgt spid="23"/>
                                            </p:tgtEl>
                                            <p:attrNameLst>
                                              <p:attrName>ppt_x</p:attrName>
                                            </p:attrNameLst>
                                          </p:cBhvr>
                                          <p:tavLst>
                                            <p:tav tm="0">
                                              <p:val>
                                                <p:strVal val="#ppt_x-#ppt_w*1.125000"/>
                                              </p:val>
                                            </p:tav>
                                            <p:tav tm="100000">
                                              <p:val>
                                                <p:strVal val="#ppt_x"/>
                                              </p:val>
                                            </p:tav>
                                          </p:tavLst>
                                        </p:anim>
                                        <p:animEffect transition="in" filter="wipe(right)">
                                          <p:cBhvr>
                                            <p:cTn id="59" dur="500"/>
                                            <p:tgtEl>
                                              <p:spTgt spid="23"/>
                                            </p:tgtEl>
                                          </p:cBhvr>
                                        </p:animEffect>
                                      </p:childTnLst>
                                    </p:cTn>
                                  </p:par>
                                </p:childTnLst>
                              </p:cTn>
                            </p:par>
                            <p:par>
                              <p:cTn id="60" fill="hold">
                                <p:stCondLst>
                                  <p:cond delay="2424"/>
                                </p:stCondLst>
                                <p:childTnLst>
                                  <p:par>
                                    <p:cTn id="61" presetID="2" presetClass="entr" presetSubtype="4" fill="hold" grpId="0" nodeType="after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 fill="hold"/>
                                            <p:tgtEl>
                                              <p:spTgt spid="27"/>
                                            </p:tgtEl>
                                            <p:attrNameLst>
                                              <p:attrName>ppt_x</p:attrName>
                                            </p:attrNameLst>
                                          </p:cBhvr>
                                          <p:tavLst>
                                            <p:tav tm="0">
                                              <p:val>
                                                <p:strVal val="#ppt_x"/>
                                              </p:val>
                                            </p:tav>
                                            <p:tav tm="100000">
                                              <p:val>
                                                <p:strVal val="#ppt_x"/>
                                              </p:val>
                                            </p:tav>
                                          </p:tavLst>
                                        </p:anim>
                                        <p:anim calcmode="lin" valueType="num">
                                          <p:cBhvr additive="base">
                                            <p:cTn id="64" dur="500" fill="hold"/>
                                            <p:tgtEl>
                                              <p:spTgt spid="2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20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40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fill="hold"/>
                                            <p:tgtEl>
                                              <p:spTgt spid="29"/>
                                            </p:tgtEl>
                                            <p:attrNameLst>
                                              <p:attrName>ppt_x</p:attrName>
                                            </p:attrNameLst>
                                          </p:cBhvr>
                                          <p:tavLst>
                                            <p:tav tm="0">
                                              <p:val>
                                                <p:strVal val="#ppt_x"/>
                                              </p:val>
                                            </p:tav>
                                            <p:tav tm="100000">
                                              <p:val>
                                                <p:strVal val="#ppt_x"/>
                                              </p:val>
                                            </p:tav>
                                          </p:tavLst>
                                        </p:anim>
                                        <p:anim calcmode="lin" valueType="num">
                                          <p:cBhvr additive="base">
                                            <p:cTn id="72" dur="500" fill="hold"/>
                                            <p:tgtEl>
                                              <p:spTgt spid="29"/>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600"/>
                                      </p:stCondLst>
                                      <p:childTnLst>
                                        <p:set>
                                          <p:cBhvr>
                                            <p:cTn id="74" dur="1" fill="hold">
                                              <p:stCondLst>
                                                <p:cond delay="0"/>
                                              </p:stCondLst>
                                            </p:cTn>
                                            <p:tgtEl>
                                              <p:spTgt spid="30"/>
                                            </p:tgtEl>
                                            <p:attrNameLst>
                                              <p:attrName>style.visibility</p:attrName>
                                            </p:attrNameLst>
                                          </p:cBhvr>
                                          <p:to>
                                            <p:strVal val="visible"/>
                                          </p:to>
                                        </p:set>
                                        <p:anim calcmode="lin" valueType="num">
                                          <p:cBhvr additive="base">
                                            <p:cTn id="75" dur="500" fill="hold"/>
                                            <p:tgtEl>
                                              <p:spTgt spid="30"/>
                                            </p:tgtEl>
                                            <p:attrNameLst>
                                              <p:attrName>ppt_x</p:attrName>
                                            </p:attrNameLst>
                                          </p:cBhvr>
                                          <p:tavLst>
                                            <p:tav tm="0">
                                              <p:val>
                                                <p:strVal val="#ppt_x"/>
                                              </p:val>
                                            </p:tav>
                                            <p:tav tm="100000">
                                              <p:val>
                                                <p:strVal val="#ppt_x"/>
                                              </p:val>
                                            </p:tav>
                                          </p:tavLst>
                                        </p:anim>
                                        <p:anim calcmode="lin" valueType="num">
                                          <p:cBhvr additive="base">
                                            <p:cTn id="76" dur="500" fill="hold"/>
                                            <p:tgtEl>
                                              <p:spTgt spid="30"/>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800"/>
                                      </p:stCondLst>
                                      <p:childTnLst>
                                        <p:set>
                                          <p:cBhvr>
                                            <p:cTn id="78" dur="1" fill="hold">
                                              <p:stCondLst>
                                                <p:cond delay="0"/>
                                              </p:stCondLst>
                                            </p:cTn>
                                            <p:tgtEl>
                                              <p:spTgt spid="31"/>
                                            </p:tgtEl>
                                            <p:attrNameLst>
                                              <p:attrName>style.visibility</p:attrName>
                                            </p:attrNameLst>
                                          </p:cBhvr>
                                          <p:to>
                                            <p:strVal val="visible"/>
                                          </p:to>
                                        </p:set>
                                        <p:anim calcmode="lin" valueType="num">
                                          <p:cBhvr additive="base">
                                            <p:cTn id="79" dur="500" fill="hold"/>
                                            <p:tgtEl>
                                              <p:spTgt spid="31"/>
                                            </p:tgtEl>
                                            <p:attrNameLst>
                                              <p:attrName>ppt_x</p:attrName>
                                            </p:attrNameLst>
                                          </p:cBhvr>
                                          <p:tavLst>
                                            <p:tav tm="0">
                                              <p:val>
                                                <p:strVal val="#ppt_x"/>
                                              </p:val>
                                            </p:tav>
                                            <p:tav tm="100000">
                                              <p:val>
                                                <p:strVal val="#ppt_x"/>
                                              </p:val>
                                            </p:tav>
                                          </p:tavLst>
                                        </p:anim>
                                        <p:anim calcmode="lin" valueType="num">
                                          <p:cBhvr additive="base">
                                            <p:cTn id="80" dur="500" fill="hold"/>
                                            <p:tgtEl>
                                              <p:spTgt spid="31"/>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1000"/>
                                      </p:stCondLst>
                                      <p:childTnLst>
                                        <p:set>
                                          <p:cBhvr>
                                            <p:cTn id="82" dur="1" fill="hold">
                                              <p:stCondLst>
                                                <p:cond delay="0"/>
                                              </p:stCondLst>
                                            </p:cTn>
                                            <p:tgtEl>
                                              <p:spTgt spid="33"/>
                                            </p:tgtEl>
                                            <p:attrNameLst>
                                              <p:attrName>style.visibility</p:attrName>
                                            </p:attrNameLst>
                                          </p:cBhvr>
                                          <p:to>
                                            <p:strVal val="visible"/>
                                          </p:to>
                                        </p:set>
                                        <p:anim calcmode="lin" valueType="num">
                                          <p:cBhvr additive="base">
                                            <p:cTn id="83" dur="500" fill="hold"/>
                                            <p:tgtEl>
                                              <p:spTgt spid="33"/>
                                            </p:tgtEl>
                                            <p:attrNameLst>
                                              <p:attrName>ppt_x</p:attrName>
                                            </p:attrNameLst>
                                          </p:cBhvr>
                                          <p:tavLst>
                                            <p:tav tm="0">
                                              <p:val>
                                                <p:strVal val="#ppt_x"/>
                                              </p:val>
                                            </p:tav>
                                            <p:tav tm="100000">
                                              <p:val>
                                                <p:strVal val="#ppt_x"/>
                                              </p:val>
                                            </p:tav>
                                          </p:tavLst>
                                        </p:anim>
                                        <p:anim calcmode="lin" valueType="num">
                                          <p:cBhvr additive="base">
                                            <p:cTn id="84" dur="500" fill="hold"/>
                                            <p:tgtEl>
                                              <p:spTgt spid="33"/>
                                            </p:tgtEl>
                                            <p:attrNameLst>
                                              <p:attrName>ppt_y</p:attrName>
                                            </p:attrNameLst>
                                          </p:cBhvr>
                                          <p:tavLst>
                                            <p:tav tm="0">
                                              <p:val>
                                                <p:strVal val="1+#ppt_h/2"/>
                                              </p:val>
                                            </p:tav>
                                            <p:tav tm="100000">
                                              <p:val>
                                                <p:strVal val="#ppt_y"/>
                                              </p:val>
                                            </p:tav>
                                          </p:tavLst>
                                        </p:anim>
                                      </p:childTnLst>
                                    </p:cTn>
                                  </p:par>
                                </p:childTnLst>
                              </p:cTn>
                            </p:par>
                            <p:par>
                              <p:cTn id="85" fill="hold">
                                <p:stCondLst>
                                  <p:cond delay="2924"/>
                                </p:stCondLst>
                                <p:childTnLst>
                                  <p:par>
                                    <p:cTn id="86" presetID="10" presetClass="entr" presetSubtype="0" fill="hold" grpId="0" nodeType="afterEffect">
                                      <p:stCondLst>
                                        <p:cond delay="0"/>
                                      </p:stCondLst>
                                      <p:childTnLst>
                                        <p:set>
                                          <p:cBhvr>
                                            <p:cTn id="87" dur="1" fill="hold">
                                              <p:stCondLst>
                                                <p:cond delay="0"/>
                                              </p:stCondLst>
                                            </p:cTn>
                                            <p:tgtEl>
                                              <p:spTgt spid="49"/>
                                            </p:tgtEl>
                                            <p:attrNameLst>
                                              <p:attrName>style.visibility</p:attrName>
                                            </p:attrNameLst>
                                          </p:cBhvr>
                                          <p:to>
                                            <p:strVal val="visible"/>
                                          </p:to>
                                        </p:set>
                                        <p:animEffect transition="in" filter="fade">
                                          <p:cBhvr>
                                            <p:cTn id="8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3" grpId="0"/>
          <p:bldP spid="27" grpId="0"/>
          <p:bldP spid="28" grpId="0"/>
          <p:bldP spid="29" grpId="0"/>
          <p:bldP spid="30" grpId="0"/>
          <p:bldP spid="31" grpId="0"/>
          <p:bldP spid="33" grpId="0"/>
          <p:bldP spid="82" grpId="0"/>
          <p:bldP spid="49" grpId="0"/>
          <p:bldP spid="50"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p:tgtEl>
                                              <p:spTgt spid="35"/>
                                            </p:tgtEl>
                                            <p:attrNameLst>
                                              <p:attrName>ppt_x</p:attrName>
                                            </p:attrNameLst>
                                          </p:cBhvr>
                                          <p:tavLst>
                                            <p:tav tm="0">
                                              <p:val>
                                                <p:strVal val="#ppt_x-#ppt_w*1.125000"/>
                                              </p:val>
                                            </p:tav>
                                            <p:tav tm="100000">
                                              <p:val>
                                                <p:strVal val="#ppt_x"/>
                                              </p:val>
                                            </p:tav>
                                          </p:tavLst>
                                        </p:anim>
                                        <p:animEffect transition="in" filter="wipe(right)">
                                          <p:cBhvr>
                                            <p:cTn id="8" dur="500"/>
                                            <p:tgtEl>
                                              <p:spTgt spid="35"/>
                                            </p:tgtEl>
                                          </p:cBhvr>
                                        </p:animEffect>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59"/>
                                            </p:tgtEl>
                                            <p:attrNameLst>
                                              <p:attrName>style.visibility</p:attrName>
                                            </p:attrNameLst>
                                          </p:cBhvr>
                                          <p:to>
                                            <p:strVal val="visible"/>
                                          </p:to>
                                        </p:set>
                                        <p:anim calcmode="lin" valueType="num">
                                          <p:cBhvr additive="base">
                                            <p:cTn id="12" dur="500" fill="hold"/>
                                            <p:tgtEl>
                                              <p:spTgt spid="59"/>
                                            </p:tgtEl>
                                            <p:attrNameLst>
                                              <p:attrName>ppt_x</p:attrName>
                                            </p:attrNameLst>
                                          </p:cBhvr>
                                          <p:tavLst>
                                            <p:tav tm="0">
                                              <p:val>
                                                <p:strVal val="0-#ppt_w/2"/>
                                              </p:val>
                                            </p:tav>
                                            <p:tav tm="100000">
                                              <p:val>
                                                <p:strVal val="#ppt_x"/>
                                              </p:val>
                                            </p:tav>
                                          </p:tavLst>
                                        </p:anim>
                                        <p:anim calcmode="lin" valueType="num">
                                          <p:cBhvr additive="base">
                                            <p:cTn id="13" dur="500" fill="hold"/>
                                            <p:tgtEl>
                                              <p:spTgt spid="59"/>
                                            </p:tgtEl>
                                            <p:attrNameLst>
                                              <p:attrName>ppt_y</p:attrName>
                                            </p:attrNameLst>
                                          </p:cBhvr>
                                          <p:tavLst>
                                            <p:tav tm="0">
                                              <p:val>
                                                <p:strVal val="1+#ppt_h/2"/>
                                              </p:val>
                                            </p:tav>
                                            <p:tav tm="100000">
                                              <p:val>
                                                <p:strVal val="#ppt_y"/>
                                              </p:val>
                                            </p:tav>
                                          </p:tavLst>
                                        </p:anim>
                                      </p:childTnLst>
                                    </p:cTn>
                                  </p:par>
                                  <p:par>
                                    <p:cTn id="14" presetID="2" presetClass="entr" presetSubtype="12" accel="90000" fill="hold" nodeType="withEffect">
                                      <p:stCondLst>
                                        <p:cond delay="300"/>
                                      </p:stCondLst>
                                      <p:childTnLst>
                                        <p:set>
                                          <p:cBhvr>
                                            <p:cTn id="15" dur="1" fill="hold">
                                              <p:stCondLst>
                                                <p:cond delay="0"/>
                                              </p:stCondLst>
                                            </p:cTn>
                                            <p:tgtEl>
                                              <p:spTgt spid="57"/>
                                            </p:tgtEl>
                                            <p:attrNameLst>
                                              <p:attrName>style.visibility</p:attrName>
                                            </p:attrNameLst>
                                          </p:cBhvr>
                                          <p:to>
                                            <p:strVal val="visible"/>
                                          </p:to>
                                        </p:set>
                                        <p:anim calcmode="lin" valueType="num">
                                          <p:cBhvr additive="base">
                                            <p:cTn id="16" dur="500" fill="hold"/>
                                            <p:tgtEl>
                                              <p:spTgt spid="57"/>
                                            </p:tgtEl>
                                            <p:attrNameLst>
                                              <p:attrName>ppt_x</p:attrName>
                                            </p:attrNameLst>
                                          </p:cBhvr>
                                          <p:tavLst>
                                            <p:tav tm="0">
                                              <p:val>
                                                <p:strVal val="0-#ppt_w/2"/>
                                              </p:val>
                                            </p:tav>
                                            <p:tav tm="100000">
                                              <p:val>
                                                <p:strVal val="#ppt_x"/>
                                              </p:val>
                                            </p:tav>
                                          </p:tavLst>
                                        </p:anim>
                                        <p:anim calcmode="lin" valueType="num">
                                          <p:cBhvr additive="base">
                                            <p:cTn id="17" dur="500" fill="hold"/>
                                            <p:tgtEl>
                                              <p:spTgt spid="57"/>
                                            </p:tgtEl>
                                            <p:attrNameLst>
                                              <p:attrName>ppt_y</p:attrName>
                                            </p:attrNameLst>
                                          </p:cBhvr>
                                          <p:tavLst>
                                            <p:tav tm="0">
                                              <p:val>
                                                <p:strVal val="1+#ppt_h/2"/>
                                              </p:val>
                                            </p:tav>
                                            <p:tav tm="100000">
                                              <p:val>
                                                <p:strVal val="#ppt_y"/>
                                              </p:val>
                                            </p:tav>
                                          </p:tavLst>
                                        </p:anim>
                                      </p:childTnLst>
                                    </p:cTn>
                                  </p:par>
                                  <p:par>
                                    <p:cTn id="18" presetID="2" presetClass="entr" presetSubtype="12" accel="90000" fill="hold" nodeType="withEffect">
                                      <p:stCondLst>
                                        <p:cond delay="600"/>
                                      </p:stCondLst>
                                      <p:childTnLst>
                                        <p:set>
                                          <p:cBhvr>
                                            <p:cTn id="19" dur="1" fill="hold">
                                              <p:stCondLst>
                                                <p:cond delay="0"/>
                                              </p:stCondLst>
                                            </p:cTn>
                                            <p:tgtEl>
                                              <p:spTgt spid="51"/>
                                            </p:tgtEl>
                                            <p:attrNameLst>
                                              <p:attrName>style.visibility</p:attrName>
                                            </p:attrNameLst>
                                          </p:cBhvr>
                                          <p:to>
                                            <p:strVal val="visible"/>
                                          </p:to>
                                        </p:set>
                                        <p:anim calcmode="lin" valueType="num">
                                          <p:cBhvr additive="base">
                                            <p:cTn id="20" dur="500" fill="hold"/>
                                            <p:tgtEl>
                                              <p:spTgt spid="51"/>
                                            </p:tgtEl>
                                            <p:attrNameLst>
                                              <p:attrName>ppt_x</p:attrName>
                                            </p:attrNameLst>
                                          </p:cBhvr>
                                          <p:tavLst>
                                            <p:tav tm="0">
                                              <p:val>
                                                <p:strVal val="0-#ppt_w/2"/>
                                              </p:val>
                                            </p:tav>
                                            <p:tav tm="100000">
                                              <p:val>
                                                <p:strVal val="#ppt_x"/>
                                              </p:val>
                                            </p:tav>
                                          </p:tavLst>
                                        </p:anim>
                                        <p:anim calcmode="lin" valueType="num">
                                          <p:cBhvr additive="base">
                                            <p:cTn id="21" dur="500" fill="hold"/>
                                            <p:tgtEl>
                                              <p:spTgt spid="51"/>
                                            </p:tgtEl>
                                            <p:attrNameLst>
                                              <p:attrName>ppt_y</p:attrName>
                                            </p:attrNameLst>
                                          </p:cBhvr>
                                          <p:tavLst>
                                            <p:tav tm="0">
                                              <p:val>
                                                <p:strVal val="1+#ppt_h/2"/>
                                              </p:val>
                                            </p:tav>
                                            <p:tav tm="100000">
                                              <p:val>
                                                <p:strVal val="#ppt_y"/>
                                              </p:val>
                                            </p:tav>
                                          </p:tavLst>
                                        </p:anim>
                                      </p:childTnLst>
                                    </p:cTn>
                                  </p:par>
                                  <p:par>
                                    <p:cTn id="22" presetID="2" presetClass="entr" presetSubtype="12" accel="90000" fill="hold" nodeType="withEffect">
                                      <p:stCondLst>
                                        <p:cond delay="900"/>
                                      </p:stCondLst>
                                      <p:childTnLst>
                                        <p:set>
                                          <p:cBhvr>
                                            <p:cTn id="23" dur="1" fill="hold">
                                              <p:stCondLst>
                                                <p:cond delay="0"/>
                                              </p:stCondLst>
                                            </p:cTn>
                                            <p:tgtEl>
                                              <p:spTgt spid="54"/>
                                            </p:tgtEl>
                                            <p:attrNameLst>
                                              <p:attrName>style.visibility</p:attrName>
                                            </p:attrNameLst>
                                          </p:cBhvr>
                                          <p:to>
                                            <p:strVal val="visible"/>
                                          </p:to>
                                        </p:set>
                                        <p:anim calcmode="lin" valueType="num">
                                          <p:cBhvr additive="base">
                                            <p:cTn id="24" dur="500" fill="hold"/>
                                            <p:tgtEl>
                                              <p:spTgt spid="54"/>
                                            </p:tgtEl>
                                            <p:attrNameLst>
                                              <p:attrName>ppt_x</p:attrName>
                                            </p:attrNameLst>
                                          </p:cBhvr>
                                          <p:tavLst>
                                            <p:tav tm="0">
                                              <p:val>
                                                <p:strVal val="0-#ppt_w/2"/>
                                              </p:val>
                                            </p:tav>
                                            <p:tav tm="100000">
                                              <p:val>
                                                <p:strVal val="#ppt_x"/>
                                              </p:val>
                                            </p:tav>
                                          </p:tavLst>
                                        </p:anim>
                                        <p:anim calcmode="lin" valueType="num">
                                          <p:cBhvr additive="base">
                                            <p:cTn id="25" dur="500" fill="hold"/>
                                            <p:tgtEl>
                                              <p:spTgt spid="54"/>
                                            </p:tgtEl>
                                            <p:attrNameLst>
                                              <p:attrName>ppt_y</p:attrName>
                                            </p:attrNameLst>
                                          </p:cBhvr>
                                          <p:tavLst>
                                            <p:tav tm="0">
                                              <p:val>
                                                <p:strVal val="1+#ppt_h/2"/>
                                              </p:val>
                                            </p:tav>
                                            <p:tav tm="100000">
                                              <p:val>
                                                <p:strVal val="#ppt_y"/>
                                              </p:val>
                                            </p:tav>
                                          </p:tavLst>
                                        </p:anim>
                                      </p:childTnLst>
                                    </p:cTn>
                                  </p:par>
                                  <p:par>
                                    <p:cTn id="26" presetID="2" presetClass="entr" presetSubtype="3" accel="9000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additive="base">
                                            <p:cTn id="28" dur="500" fill="hold"/>
                                            <p:tgtEl>
                                              <p:spTgt spid="43"/>
                                            </p:tgtEl>
                                            <p:attrNameLst>
                                              <p:attrName>ppt_x</p:attrName>
                                            </p:attrNameLst>
                                          </p:cBhvr>
                                          <p:tavLst>
                                            <p:tav tm="0">
                                              <p:val>
                                                <p:strVal val="1+#ppt_w/2"/>
                                              </p:val>
                                            </p:tav>
                                            <p:tav tm="100000">
                                              <p:val>
                                                <p:strVal val="#ppt_x"/>
                                              </p:val>
                                            </p:tav>
                                          </p:tavLst>
                                        </p:anim>
                                        <p:anim calcmode="lin" valueType="num">
                                          <p:cBhvr additive="base">
                                            <p:cTn id="29" dur="500" fill="hold"/>
                                            <p:tgtEl>
                                              <p:spTgt spid="43"/>
                                            </p:tgtEl>
                                            <p:attrNameLst>
                                              <p:attrName>ppt_y</p:attrName>
                                            </p:attrNameLst>
                                          </p:cBhvr>
                                          <p:tavLst>
                                            <p:tav tm="0">
                                              <p:val>
                                                <p:strVal val="0-#ppt_h/2"/>
                                              </p:val>
                                            </p:tav>
                                            <p:tav tm="100000">
                                              <p:val>
                                                <p:strVal val="#ppt_y"/>
                                              </p:val>
                                            </p:tav>
                                          </p:tavLst>
                                        </p:anim>
                                      </p:childTnLst>
                                    </p:cTn>
                                  </p:par>
                                  <p:par>
                                    <p:cTn id="30" presetID="2" presetClass="entr" presetSubtype="3" accel="90000" fill="hold" nodeType="withEffect">
                                      <p:stCondLst>
                                        <p:cond delay="300"/>
                                      </p:stCondLst>
                                      <p:childTnLst>
                                        <p:set>
                                          <p:cBhvr>
                                            <p:cTn id="31" dur="1" fill="hold">
                                              <p:stCondLst>
                                                <p:cond delay="0"/>
                                              </p:stCondLst>
                                            </p:cTn>
                                            <p:tgtEl>
                                              <p:spTgt spid="32"/>
                                            </p:tgtEl>
                                            <p:attrNameLst>
                                              <p:attrName>style.visibility</p:attrName>
                                            </p:attrNameLst>
                                          </p:cBhvr>
                                          <p:to>
                                            <p:strVal val="visible"/>
                                          </p:to>
                                        </p:set>
                                        <p:anim calcmode="lin" valueType="num">
                                          <p:cBhvr additive="base">
                                            <p:cTn id="32" dur="500" fill="hold"/>
                                            <p:tgtEl>
                                              <p:spTgt spid="32"/>
                                            </p:tgtEl>
                                            <p:attrNameLst>
                                              <p:attrName>ppt_x</p:attrName>
                                            </p:attrNameLst>
                                          </p:cBhvr>
                                          <p:tavLst>
                                            <p:tav tm="0">
                                              <p:val>
                                                <p:strVal val="1+#ppt_w/2"/>
                                              </p:val>
                                            </p:tav>
                                            <p:tav tm="100000">
                                              <p:val>
                                                <p:strVal val="#ppt_x"/>
                                              </p:val>
                                            </p:tav>
                                          </p:tavLst>
                                        </p:anim>
                                        <p:anim calcmode="lin" valueType="num">
                                          <p:cBhvr additive="base">
                                            <p:cTn id="33" dur="500" fill="hold"/>
                                            <p:tgtEl>
                                              <p:spTgt spid="32"/>
                                            </p:tgtEl>
                                            <p:attrNameLst>
                                              <p:attrName>ppt_y</p:attrName>
                                            </p:attrNameLst>
                                          </p:cBhvr>
                                          <p:tavLst>
                                            <p:tav tm="0">
                                              <p:val>
                                                <p:strVal val="0-#ppt_h/2"/>
                                              </p:val>
                                            </p:tav>
                                            <p:tav tm="100000">
                                              <p:val>
                                                <p:strVal val="#ppt_y"/>
                                              </p:val>
                                            </p:tav>
                                          </p:tavLst>
                                        </p:anim>
                                      </p:childTnLst>
                                    </p:cTn>
                                  </p:par>
                                  <p:par>
                                    <p:cTn id="34" presetID="10" presetClass="entr" presetSubtype="0" fill="hold" grpId="0" nodeType="withEffect">
                                      <p:stCondLst>
                                        <p:cond delay="30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900"/>
                                            <p:tgtEl>
                                              <p:spTgt spid="50"/>
                                            </p:tgtEl>
                                          </p:cBhvr>
                                        </p:animEffect>
                                      </p:childTnLst>
                                    </p:cTn>
                                  </p:par>
                                  <p:par>
                                    <p:cTn id="37" presetID="2" presetClass="entr" presetSubtype="3" accel="90000" fill="hold" nodeType="withEffect">
                                      <p:stCondLst>
                                        <p:cond delay="60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500" fill="hold"/>
                                            <p:tgtEl>
                                              <p:spTgt spid="37"/>
                                            </p:tgtEl>
                                            <p:attrNameLst>
                                              <p:attrName>ppt_x</p:attrName>
                                            </p:attrNameLst>
                                          </p:cBhvr>
                                          <p:tavLst>
                                            <p:tav tm="0">
                                              <p:val>
                                                <p:strVal val="1+#ppt_w/2"/>
                                              </p:val>
                                            </p:tav>
                                            <p:tav tm="100000">
                                              <p:val>
                                                <p:strVal val="#ppt_x"/>
                                              </p:val>
                                            </p:tav>
                                          </p:tavLst>
                                        </p:anim>
                                        <p:anim calcmode="lin" valueType="num">
                                          <p:cBhvr additive="base">
                                            <p:cTn id="40" dur="500" fill="hold"/>
                                            <p:tgtEl>
                                              <p:spTgt spid="37"/>
                                            </p:tgtEl>
                                            <p:attrNameLst>
                                              <p:attrName>ppt_y</p:attrName>
                                            </p:attrNameLst>
                                          </p:cBhvr>
                                          <p:tavLst>
                                            <p:tav tm="0">
                                              <p:val>
                                                <p:strVal val="0-#ppt_h/2"/>
                                              </p:val>
                                            </p:tav>
                                            <p:tav tm="100000">
                                              <p:val>
                                                <p:strVal val="#ppt_y"/>
                                              </p:val>
                                            </p:tav>
                                          </p:tavLst>
                                        </p:anim>
                                      </p:childTnLst>
                                    </p:cTn>
                                  </p:par>
                                  <p:par>
                                    <p:cTn id="41" presetID="2" presetClass="entr" presetSubtype="3" accel="90000" fill="hold" nodeType="withEffect">
                                      <p:stCondLst>
                                        <p:cond delay="900"/>
                                      </p:stCondLst>
                                      <p:childTnLst>
                                        <p:set>
                                          <p:cBhvr>
                                            <p:cTn id="42" dur="1" fill="hold">
                                              <p:stCondLst>
                                                <p:cond delay="0"/>
                                              </p:stCondLst>
                                            </p:cTn>
                                            <p:tgtEl>
                                              <p:spTgt spid="46"/>
                                            </p:tgtEl>
                                            <p:attrNameLst>
                                              <p:attrName>style.visibility</p:attrName>
                                            </p:attrNameLst>
                                          </p:cBhvr>
                                          <p:to>
                                            <p:strVal val="visible"/>
                                          </p:to>
                                        </p:set>
                                        <p:anim calcmode="lin" valueType="num">
                                          <p:cBhvr additive="base">
                                            <p:cTn id="43" dur="500" fill="hold"/>
                                            <p:tgtEl>
                                              <p:spTgt spid="46"/>
                                            </p:tgtEl>
                                            <p:attrNameLst>
                                              <p:attrName>ppt_x</p:attrName>
                                            </p:attrNameLst>
                                          </p:cBhvr>
                                          <p:tavLst>
                                            <p:tav tm="0">
                                              <p:val>
                                                <p:strVal val="1+#ppt_w/2"/>
                                              </p:val>
                                            </p:tav>
                                            <p:tav tm="100000">
                                              <p:val>
                                                <p:strVal val="#ppt_x"/>
                                              </p:val>
                                            </p:tav>
                                          </p:tavLst>
                                        </p:anim>
                                        <p:anim calcmode="lin" valueType="num">
                                          <p:cBhvr additive="base">
                                            <p:cTn id="44" dur="500" fill="hold"/>
                                            <p:tgtEl>
                                              <p:spTgt spid="46"/>
                                            </p:tgtEl>
                                            <p:attrNameLst>
                                              <p:attrName>ppt_y</p:attrName>
                                            </p:attrNameLst>
                                          </p:cBhvr>
                                          <p:tavLst>
                                            <p:tav tm="0">
                                              <p:val>
                                                <p:strVal val="0-#ppt_h/2"/>
                                              </p:val>
                                            </p:tav>
                                            <p:tav tm="100000">
                                              <p:val>
                                                <p:strVal val="#ppt_y"/>
                                              </p:val>
                                            </p:tav>
                                          </p:tavLst>
                                        </p:anim>
                                      </p:childTnLst>
                                    </p:cTn>
                                  </p:par>
                                </p:childTnLst>
                              </p:cTn>
                            </p:par>
                            <p:par>
                              <p:cTn id="45" fill="hold">
                                <p:stCondLst>
                                  <p:cond delay="1000"/>
                                </p:stCondLst>
                                <p:childTnLst>
                                  <p:par>
                                    <p:cTn id="46" presetID="23" presetClass="entr" presetSubtype="16" fill="hold" nodeType="after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fltVal val="0"/>
                                              </p:val>
                                            </p:tav>
                                            <p:tav tm="100000">
                                              <p:val>
                                                <p:strVal val="#ppt_w"/>
                                              </p:val>
                                            </p:tav>
                                          </p:tavLst>
                                        </p:anim>
                                        <p:anim calcmode="lin" valueType="num">
                                          <p:cBhvr>
                                            <p:cTn id="49" dur="500" fill="hold"/>
                                            <p:tgtEl>
                                              <p:spTgt spid="7"/>
                                            </p:tgtEl>
                                            <p:attrNameLst>
                                              <p:attrName>ppt_h</p:attrName>
                                            </p:attrNameLst>
                                          </p:cBhvr>
                                          <p:tavLst>
                                            <p:tav tm="0">
                                              <p:val>
                                                <p:fltVal val="0"/>
                                              </p:val>
                                            </p:tav>
                                            <p:tav tm="100000">
                                              <p:val>
                                                <p:strVal val="#ppt_h"/>
                                              </p:val>
                                            </p:tav>
                                          </p:tavLst>
                                        </p:anim>
                                      </p:childTnLst>
                                    </p:cTn>
                                  </p:par>
                                </p:childTnLst>
                              </p:cTn>
                            </p:par>
                            <p:par>
                              <p:cTn id="50" fill="hold">
                                <p:stCondLst>
                                  <p:cond delay="1500"/>
                                </p:stCondLst>
                                <p:childTnLst>
                                  <p:par>
                                    <p:cTn id="51" presetID="47" presetClass="entr" presetSubtype="0" fill="hold" grpId="0" nodeType="afterEffect">
                                      <p:stCondLst>
                                        <p:cond delay="0"/>
                                      </p:stCondLst>
                                      <p:childTnLst>
                                        <p:set>
                                          <p:cBhvr>
                                            <p:cTn id="52" dur="1" fill="hold">
                                              <p:stCondLst>
                                                <p:cond delay="0"/>
                                              </p:stCondLst>
                                            </p:cTn>
                                            <p:tgtEl>
                                              <p:spTgt spid="82"/>
                                            </p:tgtEl>
                                            <p:attrNameLst>
                                              <p:attrName>style.visibility</p:attrName>
                                            </p:attrNameLst>
                                          </p:cBhvr>
                                          <p:to>
                                            <p:strVal val="visible"/>
                                          </p:to>
                                        </p:set>
                                        <p:animEffect transition="in" filter="fade">
                                          <p:cBhvr>
                                            <p:cTn id="53" dur="500"/>
                                            <p:tgtEl>
                                              <p:spTgt spid="82"/>
                                            </p:tgtEl>
                                          </p:cBhvr>
                                        </p:animEffect>
                                        <p:anim calcmode="lin" valueType="num">
                                          <p:cBhvr>
                                            <p:cTn id="54" dur="500" fill="hold"/>
                                            <p:tgtEl>
                                              <p:spTgt spid="82"/>
                                            </p:tgtEl>
                                            <p:attrNameLst>
                                              <p:attrName>ppt_x</p:attrName>
                                            </p:attrNameLst>
                                          </p:cBhvr>
                                          <p:tavLst>
                                            <p:tav tm="0">
                                              <p:val>
                                                <p:strVal val="#ppt_x"/>
                                              </p:val>
                                            </p:tav>
                                            <p:tav tm="100000">
                                              <p:val>
                                                <p:strVal val="#ppt_x"/>
                                              </p:val>
                                            </p:tav>
                                          </p:tavLst>
                                        </p:anim>
                                        <p:anim calcmode="lin" valueType="num">
                                          <p:cBhvr>
                                            <p:cTn id="55" dur="500" fill="hold"/>
                                            <p:tgtEl>
                                              <p:spTgt spid="82"/>
                                            </p:tgtEl>
                                            <p:attrNameLst>
                                              <p:attrName>ppt_y</p:attrName>
                                            </p:attrNameLst>
                                          </p:cBhvr>
                                          <p:tavLst>
                                            <p:tav tm="0">
                                              <p:val>
                                                <p:strVal val="#ppt_y-.1"/>
                                              </p:val>
                                            </p:tav>
                                            <p:tav tm="100000">
                                              <p:val>
                                                <p:strVal val="#ppt_y"/>
                                              </p:val>
                                            </p:tav>
                                          </p:tavLst>
                                        </p:anim>
                                      </p:childTnLst>
                                    </p:cTn>
                                  </p:par>
                                  <p:par>
                                    <p:cTn id="56" presetID="12" presetClass="entr" presetSubtype="8" fill="hold" grpId="0" nodeType="withEffect">
                                      <p:stCondLst>
                                        <p:cond delay="0"/>
                                      </p:stCondLst>
                                      <p:iterate type="lt">
                                        <p:tmPct val="1000"/>
                                      </p:iterate>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500"/>
                                            <p:tgtEl>
                                              <p:spTgt spid="23"/>
                                            </p:tgtEl>
                                            <p:attrNameLst>
                                              <p:attrName>ppt_x</p:attrName>
                                            </p:attrNameLst>
                                          </p:cBhvr>
                                          <p:tavLst>
                                            <p:tav tm="0">
                                              <p:val>
                                                <p:strVal val="#ppt_x-#ppt_w*1.125000"/>
                                              </p:val>
                                            </p:tav>
                                            <p:tav tm="100000">
                                              <p:val>
                                                <p:strVal val="#ppt_x"/>
                                              </p:val>
                                            </p:tav>
                                          </p:tavLst>
                                        </p:anim>
                                        <p:animEffect transition="in" filter="wipe(right)">
                                          <p:cBhvr>
                                            <p:cTn id="59" dur="500"/>
                                            <p:tgtEl>
                                              <p:spTgt spid="23"/>
                                            </p:tgtEl>
                                          </p:cBhvr>
                                        </p:animEffect>
                                      </p:childTnLst>
                                    </p:cTn>
                                  </p:par>
                                </p:childTnLst>
                              </p:cTn>
                            </p:par>
                            <p:par>
                              <p:cTn id="60" fill="hold">
                                <p:stCondLst>
                                  <p:cond delay="2424"/>
                                </p:stCondLst>
                                <p:childTnLst>
                                  <p:par>
                                    <p:cTn id="61" presetID="2" presetClass="entr" presetSubtype="4" fill="hold" grpId="0" nodeType="after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 fill="hold"/>
                                            <p:tgtEl>
                                              <p:spTgt spid="27"/>
                                            </p:tgtEl>
                                            <p:attrNameLst>
                                              <p:attrName>ppt_x</p:attrName>
                                            </p:attrNameLst>
                                          </p:cBhvr>
                                          <p:tavLst>
                                            <p:tav tm="0">
                                              <p:val>
                                                <p:strVal val="#ppt_x"/>
                                              </p:val>
                                            </p:tav>
                                            <p:tav tm="100000">
                                              <p:val>
                                                <p:strVal val="#ppt_x"/>
                                              </p:val>
                                            </p:tav>
                                          </p:tavLst>
                                        </p:anim>
                                        <p:anim calcmode="lin" valueType="num">
                                          <p:cBhvr additive="base">
                                            <p:cTn id="64" dur="500" fill="hold"/>
                                            <p:tgtEl>
                                              <p:spTgt spid="2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20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40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fill="hold"/>
                                            <p:tgtEl>
                                              <p:spTgt spid="29"/>
                                            </p:tgtEl>
                                            <p:attrNameLst>
                                              <p:attrName>ppt_x</p:attrName>
                                            </p:attrNameLst>
                                          </p:cBhvr>
                                          <p:tavLst>
                                            <p:tav tm="0">
                                              <p:val>
                                                <p:strVal val="#ppt_x"/>
                                              </p:val>
                                            </p:tav>
                                            <p:tav tm="100000">
                                              <p:val>
                                                <p:strVal val="#ppt_x"/>
                                              </p:val>
                                            </p:tav>
                                          </p:tavLst>
                                        </p:anim>
                                        <p:anim calcmode="lin" valueType="num">
                                          <p:cBhvr additive="base">
                                            <p:cTn id="72" dur="500" fill="hold"/>
                                            <p:tgtEl>
                                              <p:spTgt spid="29"/>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600"/>
                                      </p:stCondLst>
                                      <p:childTnLst>
                                        <p:set>
                                          <p:cBhvr>
                                            <p:cTn id="74" dur="1" fill="hold">
                                              <p:stCondLst>
                                                <p:cond delay="0"/>
                                              </p:stCondLst>
                                            </p:cTn>
                                            <p:tgtEl>
                                              <p:spTgt spid="30"/>
                                            </p:tgtEl>
                                            <p:attrNameLst>
                                              <p:attrName>style.visibility</p:attrName>
                                            </p:attrNameLst>
                                          </p:cBhvr>
                                          <p:to>
                                            <p:strVal val="visible"/>
                                          </p:to>
                                        </p:set>
                                        <p:anim calcmode="lin" valueType="num">
                                          <p:cBhvr additive="base">
                                            <p:cTn id="75" dur="500" fill="hold"/>
                                            <p:tgtEl>
                                              <p:spTgt spid="30"/>
                                            </p:tgtEl>
                                            <p:attrNameLst>
                                              <p:attrName>ppt_x</p:attrName>
                                            </p:attrNameLst>
                                          </p:cBhvr>
                                          <p:tavLst>
                                            <p:tav tm="0">
                                              <p:val>
                                                <p:strVal val="#ppt_x"/>
                                              </p:val>
                                            </p:tav>
                                            <p:tav tm="100000">
                                              <p:val>
                                                <p:strVal val="#ppt_x"/>
                                              </p:val>
                                            </p:tav>
                                          </p:tavLst>
                                        </p:anim>
                                        <p:anim calcmode="lin" valueType="num">
                                          <p:cBhvr additive="base">
                                            <p:cTn id="76" dur="500" fill="hold"/>
                                            <p:tgtEl>
                                              <p:spTgt spid="30"/>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800"/>
                                      </p:stCondLst>
                                      <p:childTnLst>
                                        <p:set>
                                          <p:cBhvr>
                                            <p:cTn id="78" dur="1" fill="hold">
                                              <p:stCondLst>
                                                <p:cond delay="0"/>
                                              </p:stCondLst>
                                            </p:cTn>
                                            <p:tgtEl>
                                              <p:spTgt spid="31"/>
                                            </p:tgtEl>
                                            <p:attrNameLst>
                                              <p:attrName>style.visibility</p:attrName>
                                            </p:attrNameLst>
                                          </p:cBhvr>
                                          <p:to>
                                            <p:strVal val="visible"/>
                                          </p:to>
                                        </p:set>
                                        <p:anim calcmode="lin" valueType="num">
                                          <p:cBhvr additive="base">
                                            <p:cTn id="79" dur="500" fill="hold"/>
                                            <p:tgtEl>
                                              <p:spTgt spid="31"/>
                                            </p:tgtEl>
                                            <p:attrNameLst>
                                              <p:attrName>ppt_x</p:attrName>
                                            </p:attrNameLst>
                                          </p:cBhvr>
                                          <p:tavLst>
                                            <p:tav tm="0">
                                              <p:val>
                                                <p:strVal val="#ppt_x"/>
                                              </p:val>
                                            </p:tav>
                                            <p:tav tm="100000">
                                              <p:val>
                                                <p:strVal val="#ppt_x"/>
                                              </p:val>
                                            </p:tav>
                                          </p:tavLst>
                                        </p:anim>
                                        <p:anim calcmode="lin" valueType="num">
                                          <p:cBhvr additive="base">
                                            <p:cTn id="80" dur="500" fill="hold"/>
                                            <p:tgtEl>
                                              <p:spTgt spid="31"/>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1000"/>
                                      </p:stCondLst>
                                      <p:childTnLst>
                                        <p:set>
                                          <p:cBhvr>
                                            <p:cTn id="82" dur="1" fill="hold">
                                              <p:stCondLst>
                                                <p:cond delay="0"/>
                                              </p:stCondLst>
                                            </p:cTn>
                                            <p:tgtEl>
                                              <p:spTgt spid="33"/>
                                            </p:tgtEl>
                                            <p:attrNameLst>
                                              <p:attrName>style.visibility</p:attrName>
                                            </p:attrNameLst>
                                          </p:cBhvr>
                                          <p:to>
                                            <p:strVal val="visible"/>
                                          </p:to>
                                        </p:set>
                                        <p:anim calcmode="lin" valueType="num">
                                          <p:cBhvr additive="base">
                                            <p:cTn id="83" dur="500" fill="hold"/>
                                            <p:tgtEl>
                                              <p:spTgt spid="33"/>
                                            </p:tgtEl>
                                            <p:attrNameLst>
                                              <p:attrName>ppt_x</p:attrName>
                                            </p:attrNameLst>
                                          </p:cBhvr>
                                          <p:tavLst>
                                            <p:tav tm="0">
                                              <p:val>
                                                <p:strVal val="#ppt_x"/>
                                              </p:val>
                                            </p:tav>
                                            <p:tav tm="100000">
                                              <p:val>
                                                <p:strVal val="#ppt_x"/>
                                              </p:val>
                                            </p:tav>
                                          </p:tavLst>
                                        </p:anim>
                                        <p:anim calcmode="lin" valueType="num">
                                          <p:cBhvr additive="base">
                                            <p:cTn id="84" dur="500" fill="hold"/>
                                            <p:tgtEl>
                                              <p:spTgt spid="33"/>
                                            </p:tgtEl>
                                            <p:attrNameLst>
                                              <p:attrName>ppt_y</p:attrName>
                                            </p:attrNameLst>
                                          </p:cBhvr>
                                          <p:tavLst>
                                            <p:tav tm="0">
                                              <p:val>
                                                <p:strVal val="1+#ppt_h/2"/>
                                              </p:val>
                                            </p:tav>
                                            <p:tav tm="100000">
                                              <p:val>
                                                <p:strVal val="#ppt_y"/>
                                              </p:val>
                                            </p:tav>
                                          </p:tavLst>
                                        </p:anim>
                                      </p:childTnLst>
                                    </p:cTn>
                                  </p:par>
                                </p:childTnLst>
                              </p:cTn>
                            </p:par>
                            <p:par>
                              <p:cTn id="85" fill="hold">
                                <p:stCondLst>
                                  <p:cond delay="2924"/>
                                </p:stCondLst>
                                <p:childTnLst>
                                  <p:par>
                                    <p:cTn id="86" presetID="10" presetClass="entr" presetSubtype="0" fill="hold" grpId="0" nodeType="afterEffect">
                                      <p:stCondLst>
                                        <p:cond delay="0"/>
                                      </p:stCondLst>
                                      <p:childTnLst>
                                        <p:set>
                                          <p:cBhvr>
                                            <p:cTn id="87" dur="1" fill="hold">
                                              <p:stCondLst>
                                                <p:cond delay="0"/>
                                              </p:stCondLst>
                                            </p:cTn>
                                            <p:tgtEl>
                                              <p:spTgt spid="49"/>
                                            </p:tgtEl>
                                            <p:attrNameLst>
                                              <p:attrName>style.visibility</p:attrName>
                                            </p:attrNameLst>
                                          </p:cBhvr>
                                          <p:to>
                                            <p:strVal val="visible"/>
                                          </p:to>
                                        </p:set>
                                        <p:animEffect transition="in" filter="fade">
                                          <p:cBhvr>
                                            <p:cTn id="8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3" grpId="0"/>
          <p:bldP spid="27" grpId="0"/>
          <p:bldP spid="28" grpId="0"/>
          <p:bldP spid="29" grpId="0"/>
          <p:bldP spid="30" grpId="0"/>
          <p:bldP spid="31" grpId="0"/>
          <p:bldP spid="33" grpId="0"/>
          <p:bldP spid="82" grpId="0"/>
          <p:bldP spid="49" grpId="0"/>
          <p:bldP spid="50"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smtClean="0"/>
              <a:t>团队努力</a:t>
            </a:r>
            <a:endParaRPr lang="zh-CN" altLang="en-US" dirty="0"/>
          </a:p>
        </p:txBody>
      </p:sp>
      <p:grpSp>
        <p:nvGrpSpPr>
          <p:cNvPr id="82" name="组合 81"/>
          <p:cNvGrpSpPr/>
          <p:nvPr/>
        </p:nvGrpSpPr>
        <p:grpSpPr>
          <a:xfrm>
            <a:off x="2525877" y="1872580"/>
            <a:ext cx="1743944" cy="3360411"/>
            <a:chOff x="1349702" y="1746119"/>
            <a:chExt cx="1645146" cy="1936519"/>
          </a:xfrm>
        </p:grpSpPr>
        <p:sp>
          <p:nvSpPr>
            <p:cNvPr id="83" name="圆角矩形 82"/>
            <p:cNvSpPr/>
            <p:nvPr/>
          </p:nvSpPr>
          <p:spPr>
            <a:xfrm>
              <a:off x="1349702" y="1746119"/>
              <a:ext cx="1645146" cy="1936519"/>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a:effectLst>
              <a:outerShdw blurRad="127000" dir="3600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圆角矩形 83"/>
            <p:cNvSpPr/>
            <p:nvPr/>
          </p:nvSpPr>
          <p:spPr>
            <a:xfrm>
              <a:off x="1373075" y="1762331"/>
              <a:ext cx="1598400" cy="1899758"/>
            </a:xfrm>
            <a:prstGeom prst="roundRect">
              <a:avLst/>
            </a:prstGeom>
            <a:gradFill>
              <a:gsLst>
                <a:gs pos="65000">
                  <a:srgbClr val="F0F0F0"/>
                </a:gs>
                <a:gs pos="27000">
                  <a:srgbClr val="FBFBFB"/>
                </a:gs>
                <a:gs pos="3000">
                  <a:schemeClr val="bg1"/>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5" name="组合 84"/>
          <p:cNvGrpSpPr/>
          <p:nvPr/>
        </p:nvGrpSpPr>
        <p:grpSpPr>
          <a:xfrm>
            <a:off x="4902748" y="1872580"/>
            <a:ext cx="1743944" cy="3360411"/>
            <a:chOff x="1349702" y="1746119"/>
            <a:chExt cx="1645146" cy="1936519"/>
          </a:xfrm>
        </p:grpSpPr>
        <p:sp>
          <p:nvSpPr>
            <p:cNvPr id="86" name="圆角矩形 85"/>
            <p:cNvSpPr/>
            <p:nvPr/>
          </p:nvSpPr>
          <p:spPr>
            <a:xfrm>
              <a:off x="1349702" y="1746119"/>
              <a:ext cx="1645146" cy="1936519"/>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a:effectLst>
              <a:outerShdw blurRad="127000" dir="3600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1373075" y="1762331"/>
              <a:ext cx="1598400" cy="1899758"/>
            </a:xfrm>
            <a:prstGeom prst="roundRect">
              <a:avLst/>
            </a:prstGeom>
            <a:gradFill>
              <a:gsLst>
                <a:gs pos="65000">
                  <a:srgbClr val="F0F0F0"/>
                </a:gs>
                <a:gs pos="27000">
                  <a:srgbClr val="FBFBFB"/>
                </a:gs>
                <a:gs pos="3000">
                  <a:schemeClr val="bg1"/>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8" name="组合 87"/>
          <p:cNvGrpSpPr/>
          <p:nvPr/>
        </p:nvGrpSpPr>
        <p:grpSpPr>
          <a:xfrm>
            <a:off x="7212384" y="1872580"/>
            <a:ext cx="1743944" cy="3360411"/>
            <a:chOff x="1349702" y="1746119"/>
            <a:chExt cx="1645146" cy="1936519"/>
          </a:xfrm>
        </p:grpSpPr>
        <p:sp>
          <p:nvSpPr>
            <p:cNvPr id="89" name="圆角矩形 88"/>
            <p:cNvSpPr/>
            <p:nvPr/>
          </p:nvSpPr>
          <p:spPr>
            <a:xfrm>
              <a:off x="1349702" y="1746119"/>
              <a:ext cx="1645146" cy="1936519"/>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a:effectLst>
              <a:outerShdw blurRad="127000" dir="3600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圆角矩形 89"/>
            <p:cNvSpPr/>
            <p:nvPr/>
          </p:nvSpPr>
          <p:spPr>
            <a:xfrm>
              <a:off x="1373075" y="1762331"/>
              <a:ext cx="1598400" cy="1899758"/>
            </a:xfrm>
            <a:prstGeom prst="roundRect">
              <a:avLst/>
            </a:prstGeom>
            <a:gradFill>
              <a:gsLst>
                <a:gs pos="65000">
                  <a:srgbClr val="F0F0F0"/>
                </a:gs>
                <a:gs pos="27000">
                  <a:srgbClr val="FBFBFB"/>
                </a:gs>
                <a:gs pos="3000">
                  <a:schemeClr val="bg1"/>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1" name="组合 90"/>
          <p:cNvGrpSpPr/>
          <p:nvPr/>
        </p:nvGrpSpPr>
        <p:grpSpPr>
          <a:xfrm>
            <a:off x="9648568" y="1872580"/>
            <a:ext cx="1743944" cy="3360411"/>
            <a:chOff x="1349702" y="1746119"/>
            <a:chExt cx="1645146" cy="1936519"/>
          </a:xfrm>
        </p:grpSpPr>
        <p:sp>
          <p:nvSpPr>
            <p:cNvPr id="92" name="圆角矩形 91"/>
            <p:cNvSpPr/>
            <p:nvPr/>
          </p:nvSpPr>
          <p:spPr>
            <a:xfrm>
              <a:off x="1349702" y="1746119"/>
              <a:ext cx="1645146" cy="1936519"/>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a:effectLst>
              <a:outerShdw blurRad="127000" dir="3600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圆角矩形 92"/>
            <p:cNvSpPr/>
            <p:nvPr/>
          </p:nvSpPr>
          <p:spPr>
            <a:xfrm>
              <a:off x="1373075" y="1762331"/>
              <a:ext cx="1598400" cy="1899758"/>
            </a:xfrm>
            <a:prstGeom prst="roundRect">
              <a:avLst/>
            </a:prstGeom>
            <a:gradFill>
              <a:gsLst>
                <a:gs pos="65000">
                  <a:srgbClr val="F0F0F0"/>
                </a:gs>
                <a:gs pos="27000">
                  <a:srgbClr val="FBFBFB"/>
                </a:gs>
                <a:gs pos="3000">
                  <a:schemeClr val="bg1"/>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4" name="组合 93"/>
          <p:cNvGrpSpPr/>
          <p:nvPr/>
        </p:nvGrpSpPr>
        <p:grpSpPr>
          <a:xfrm>
            <a:off x="5055332" y="2114434"/>
            <a:ext cx="1499769" cy="1543811"/>
            <a:chOff x="1463339" y="1072758"/>
            <a:chExt cx="1546058" cy="1546058"/>
          </a:xfrm>
          <a:effectLst>
            <a:outerShdw blurRad="330200" dist="215900" dir="6900000" sx="91000" sy="91000" algn="t" rotWithShape="0">
              <a:prstClr val="black">
                <a:alpha val="49000"/>
              </a:prstClr>
            </a:outerShdw>
          </a:effectLst>
        </p:grpSpPr>
        <p:sp>
          <p:nvSpPr>
            <p:cNvPr id="95" name="同心圆 94"/>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6" name="椭圆 95"/>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7" name="组合 96"/>
          <p:cNvGrpSpPr/>
          <p:nvPr/>
        </p:nvGrpSpPr>
        <p:grpSpPr>
          <a:xfrm>
            <a:off x="5237678" y="2302132"/>
            <a:ext cx="1135084" cy="1168420"/>
            <a:chOff x="3470715" y="2005618"/>
            <a:chExt cx="758655" cy="758653"/>
          </a:xfrm>
        </p:grpSpPr>
        <p:sp>
          <p:nvSpPr>
            <p:cNvPr id="98" name="椭圆 97"/>
            <p:cNvSpPr/>
            <p:nvPr/>
          </p:nvSpPr>
          <p:spPr>
            <a:xfrm>
              <a:off x="3470715" y="2005618"/>
              <a:ext cx="758655" cy="758653"/>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TextBox 98"/>
            <p:cNvSpPr txBox="1"/>
            <p:nvPr/>
          </p:nvSpPr>
          <p:spPr>
            <a:xfrm>
              <a:off x="3567916" y="2154067"/>
              <a:ext cx="609399" cy="499597"/>
            </a:xfrm>
            <a:prstGeom prst="rect">
              <a:avLst/>
            </a:prstGeom>
            <a:noFill/>
          </p:spPr>
          <p:txBody>
            <a:bodyPr wrap="square" rtlCol="0">
              <a:spAutoFit/>
            </a:bodyPr>
            <a:lstStyle/>
            <a:p>
              <a:r>
                <a:rPr lang="zh-CN" altLang="en-US" sz="2200" dirty="0">
                  <a:solidFill>
                    <a:schemeClr val="bg1"/>
                  </a:solidFill>
                  <a:latin typeface="微软雅黑" panose="020B0503020204020204" pitchFamily="34" charset="-122"/>
                  <a:ea typeface="微软雅黑" panose="020B0503020204020204" pitchFamily="34" charset="-122"/>
                </a:rPr>
                <a:t>添加</a:t>
              </a:r>
              <a:endParaRPr lang="en-US" altLang="zh-CN" sz="2200" dirty="0">
                <a:solidFill>
                  <a:schemeClr val="bg1"/>
                </a:solidFill>
                <a:latin typeface="微软雅黑" panose="020B0503020204020204" pitchFamily="34" charset="-122"/>
                <a:ea typeface="微软雅黑" panose="020B0503020204020204" pitchFamily="34" charset="-122"/>
              </a:endParaRPr>
            </a:p>
            <a:p>
              <a:r>
                <a:rPr lang="zh-CN" altLang="en-US" sz="2200" dirty="0">
                  <a:solidFill>
                    <a:schemeClr val="bg1"/>
                  </a:solidFill>
                  <a:latin typeface="微软雅黑" panose="020B0503020204020204" pitchFamily="34" charset="-122"/>
                  <a:ea typeface="微软雅黑" panose="020B0503020204020204" pitchFamily="34" charset="-122"/>
                </a:rPr>
                <a:t>内容</a:t>
              </a:r>
              <a:endParaRPr lang="zh-CN" altLang="en-US" sz="2200" dirty="0">
                <a:solidFill>
                  <a:prstClr val="white"/>
                </a:solidFill>
                <a:latin typeface="思源黑体 CN Regular" pitchFamily="34" charset="-122"/>
                <a:ea typeface="思源黑体 CN Regular" pitchFamily="34" charset="-122"/>
              </a:endParaRPr>
            </a:p>
          </p:txBody>
        </p:sp>
      </p:grpSp>
      <p:grpSp>
        <p:nvGrpSpPr>
          <p:cNvPr id="100" name="组合 99"/>
          <p:cNvGrpSpPr/>
          <p:nvPr/>
        </p:nvGrpSpPr>
        <p:grpSpPr>
          <a:xfrm>
            <a:off x="2654406" y="3475483"/>
            <a:ext cx="1499769" cy="1543811"/>
            <a:chOff x="1463339" y="1072758"/>
            <a:chExt cx="1546058" cy="1546058"/>
          </a:xfrm>
          <a:effectLst>
            <a:outerShdw blurRad="330200" dist="215900" dir="6900000" sx="91000" sy="91000" algn="t" rotWithShape="0">
              <a:prstClr val="black">
                <a:alpha val="49000"/>
              </a:prstClr>
            </a:outerShdw>
          </a:effectLst>
        </p:grpSpPr>
        <p:sp>
          <p:nvSpPr>
            <p:cNvPr id="101" name="同心圆 100"/>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2" name="椭圆 101"/>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3" name="组合 102"/>
          <p:cNvGrpSpPr/>
          <p:nvPr/>
        </p:nvGrpSpPr>
        <p:grpSpPr>
          <a:xfrm>
            <a:off x="2836742" y="3663185"/>
            <a:ext cx="1135083" cy="1168420"/>
            <a:chOff x="3089227" y="3088680"/>
            <a:chExt cx="1003763" cy="1003758"/>
          </a:xfrm>
          <a:solidFill>
            <a:srgbClr val="217BFF"/>
          </a:solidFill>
          <a:effectLst/>
        </p:grpSpPr>
        <p:sp>
          <p:nvSpPr>
            <p:cNvPr id="104" name="椭圆 103"/>
            <p:cNvSpPr/>
            <p:nvPr/>
          </p:nvSpPr>
          <p:spPr>
            <a:xfrm>
              <a:off x="3089227" y="3088680"/>
              <a:ext cx="1003763" cy="100375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5" name="TextBox 104"/>
            <p:cNvSpPr txBox="1"/>
            <p:nvPr/>
          </p:nvSpPr>
          <p:spPr>
            <a:xfrm>
              <a:off x="3226750" y="3286249"/>
              <a:ext cx="718121" cy="661006"/>
            </a:xfrm>
            <a:prstGeom prst="rect">
              <a:avLst/>
            </a:prstGeom>
            <a:solidFill>
              <a:schemeClr val="accent1"/>
            </a:solidFill>
            <a:ln>
              <a:noFill/>
            </a:ln>
          </p:spPr>
          <p:txBody>
            <a:bodyPr wrap="square" rtlCol="0">
              <a:spAutoFit/>
            </a:bodyPr>
            <a:lstStyle/>
            <a:p>
              <a:r>
                <a:rPr lang="zh-CN" altLang="en-US" sz="2200" dirty="0">
                  <a:solidFill>
                    <a:schemeClr val="bg1"/>
                  </a:solidFill>
                  <a:latin typeface="微软雅黑" panose="020B0503020204020204" pitchFamily="34" charset="-122"/>
                  <a:ea typeface="微软雅黑" panose="020B0503020204020204" pitchFamily="34" charset="-122"/>
                </a:rPr>
                <a:t>添加</a:t>
              </a:r>
              <a:endParaRPr lang="en-US" altLang="zh-CN" sz="2200" dirty="0">
                <a:solidFill>
                  <a:schemeClr val="bg1"/>
                </a:solidFill>
                <a:latin typeface="微软雅黑" panose="020B0503020204020204" pitchFamily="34" charset="-122"/>
                <a:ea typeface="微软雅黑" panose="020B0503020204020204" pitchFamily="34" charset="-122"/>
              </a:endParaRPr>
            </a:p>
            <a:p>
              <a:r>
                <a:rPr lang="zh-CN" altLang="en-US" sz="2200" dirty="0">
                  <a:solidFill>
                    <a:schemeClr val="bg1"/>
                  </a:solidFill>
                  <a:latin typeface="微软雅黑" panose="020B0503020204020204" pitchFamily="34" charset="-122"/>
                  <a:ea typeface="微软雅黑" panose="020B0503020204020204" pitchFamily="34" charset="-122"/>
                </a:rPr>
                <a:t>内容</a:t>
              </a:r>
              <a:endParaRPr lang="zh-CN" altLang="en-US" sz="4200" dirty="0">
                <a:solidFill>
                  <a:prstClr val="white"/>
                </a:solidFill>
                <a:latin typeface="思源黑体 CN Regular" pitchFamily="34" charset="-122"/>
                <a:ea typeface="思源黑体 CN Regular" pitchFamily="34" charset="-122"/>
              </a:endParaRPr>
            </a:p>
          </p:txBody>
        </p:sp>
      </p:grpSp>
      <p:grpSp>
        <p:nvGrpSpPr>
          <p:cNvPr id="106" name="组合 105"/>
          <p:cNvGrpSpPr/>
          <p:nvPr/>
        </p:nvGrpSpPr>
        <p:grpSpPr>
          <a:xfrm>
            <a:off x="7407286" y="3524168"/>
            <a:ext cx="1499769" cy="1543811"/>
            <a:chOff x="1463339" y="1072758"/>
            <a:chExt cx="1546058" cy="1546058"/>
          </a:xfrm>
          <a:effectLst>
            <a:outerShdw blurRad="330200" dist="215900" dir="6900000" sx="91000" sy="91000" algn="t" rotWithShape="0">
              <a:prstClr val="black">
                <a:alpha val="49000"/>
              </a:prstClr>
            </a:outerShdw>
          </a:effectLst>
        </p:grpSpPr>
        <p:sp>
          <p:nvSpPr>
            <p:cNvPr id="107" name="同心圆 106"/>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8" name="椭圆 107"/>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9" name="组合 108"/>
          <p:cNvGrpSpPr/>
          <p:nvPr/>
        </p:nvGrpSpPr>
        <p:grpSpPr>
          <a:xfrm>
            <a:off x="7589625" y="3711863"/>
            <a:ext cx="1135087" cy="1168417"/>
            <a:chOff x="5305582" y="3088680"/>
            <a:chExt cx="1003763" cy="1003758"/>
          </a:xfrm>
        </p:grpSpPr>
        <p:sp>
          <p:nvSpPr>
            <p:cNvPr id="110" name="椭圆 109"/>
            <p:cNvSpPr/>
            <p:nvPr/>
          </p:nvSpPr>
          <p:spPr>
            <a:xfrm>
              <a:off x="5305582" y="3088680"/>
              <a:ext cx="1003763" cy="1003758"/>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TextBox 110"/>
            <p:cNvSpPr txBox="1"/>
            <p:nvPr/>
          </p:nvSpPr>
          <p:spPr>
            <a:xfrm>
              <a:off x="5437816" y="3266255"/>
              <a:ext cx="739288" cy="661008"/>
            </a:xfrm>
            <a:prstGeom prst="rect">
              <a:avLst/>
            </a:prstGeom>
            <a:noFill/>
          </p:spPr>
          <p:txBody>
            <a:bodyPr wrap="square" rtlCol="0">
              <a:spAutoFit/>
            </a:bodyPr>
            <a:lstStyle/>
            <a:p>
              <a:r>
                <a:rPr lang="zh-CN" altLang="en-US" sz="2200" dirty="0">
                  <a:solidFill>
                    <a:schemeClr val="bg1"/>
                  </a:solidFill>
                  <a:latin typeface="微软雅黑" panose="020B0503020204020204" pitchFamily="34" charset="-122"/>
                  <a:ea typeface="微软雅黑" panose="020B0503020204020204" pitchFamily="34" charset="-122"/>
                </a:rPr>
                <a:t>添加</a:t>
              </a:r>
              <a:endParaRPr lang="en-US" altLang="zh-CN" sz="2200" dirty="0">
                <a:solidFill>
                  <a:schemeClr val="bg1"/>
                </a:solidFill>
                <a:latin typeface="微软雅黑" panose="020B0503020204020204" pitchFamily="34" charset="-122"/>
                <a:ea typeface="微软雅黑" panose="020B0503020204020204" pitchFamily="34" charset="-122"/>
              </a:endParaRPr>
            </a:p>
            <a:p>
              <a:r>
                <a:rPr lang="zh-CN" altLang="en-US" sz="2200" dirty="0">
                  <a:solidFill>
                    <a:schemeClr val="bg1"/>
                  </a:solidFill>
                  <a:latin typeface="微软雅黑" panose="020B0503020204020204" pitchFamily="34" charset="-122"/>
                  <a:ea typeface="微软雅黑" panose="020B0503020204020204" pitchFamily="34" charset="-122"/>
                </a:rPr>
                <a:t>内容</a:t>
              </a:r>
              <a:endParaRPr lang="zh-CN" altLang="en-US" sz="2200" dirty="0">
                <a:solidFill>
                  <a:prstClr val="white"/>
                </a:solidFill>
                <a:latin typeface="思源黑体 CN Regular" pitchFamily="34" charset="-122"/>
                <a:ea typeface="思源黑体 CN Regular" pitchFamily="34" charset="-122"/>
              </a:endParaRPr>
            </a:p>
          </p:txBody>
        </p:sp>
      </p:grpSp>
      <p:grpSp>
        <p:nvGrpSpPr>
          <p:cNvPr id="112" name="组合 111"/>
          <p:cNvGrpSpPr/>
          <p:nvPr/>
        </p:nvGrpSpPr>
        <p:grpSpPr>
          <a:xfrm>
            <a:off x="9772613" y="2144972"/>
            <a:ext cx="1499769" cy="1543811"/>
            <a:chOff x="1463339" y="1072758"/>
            <a:chExt cx="1546058" cy="1546058"/>
          </a:xfrm>
          <a:effectLst>
            <a:outerShdw blurRad="330200" dist="215900" dir="6900000" sx="91000" sy="91000" algn="t" rotWithShape="0">
              <a:prstClr val="black">
                <a:alpha val="49000"/>
              </a:prstClr>
            </a:outerShdw>
          </a:effectLst>
        </p:grpSpPr>
        <p:sp>
          <p:nvSpPr>
            <p:cNvPr id="113" name="同心圆 112"/>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4" name="椭圆 113"/>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5" name="组合 114"/>
          <p:cNvGrpSpPr/>
          <p:nvPr/>
        </p:nvGrpSpPr>
        <p:grpSpPr>
          <a:xfrm>
            <a:off x="9954967" y="2332671"/>
            <a:ext cx="1265180" cy="1168416"/>
            <a:chOff x="5305580" y="3088682"/>
            <a:chExt cx="1118806" cy="1003758"/>
          </a:xfrm>
        </p:grpSpPr>
        <p:sp>
          <p:nvSpPr>
            <p:cNvPr id="116" name="椭圆 115"/>
            <p:cNvSpPr/>
            <p:nvPr/>
          </p:nvSpPr>
          <p:spPr>
            <a:xfrm>
              <a:off x="5305580" y="3088682"/>
              <a:ext cx="1003763" cy="1003758"/>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TextBox 116"/>
            <p:cNvSpPr txBox="1"/>
            <p:nvPr/>
          </p:nvSpPr>
          <p:spPr>
            <a:xfrm>
              <a:off x="5455120" y="3264633"/>
              <a:ext cx="969266" cy="661008"/>
            </a:xfrm>
            <a:prstGeom prst="rect">
              <a:avLst/>
            </a:prstGeom>
            <a:noFill/>
          </p:spPr>
          <p:txBody>
            <a:bodyPr wrap="square" rtlCol="0">
              <a:spAutoFit/>
            </a:bodyPr>
            <a:lstStyle/>
            <a:p>
              <a:r>
                <a:rPr lang="zh-CN" altLang="en-US" sz="2200" dirty="0">
                  <a:solidFill>
                    <a:schemeClr val="bg1"/>
                  </a:solidFill>
                  <a:latin typeface="微软雅黑" panose="020B0503020204020204" pitchFamily="34" charset="-122"/>
                  <a:ea typeface="微软雅黑" panose="020B0503020204020204" pitchFamily="34" charset="-122"/>
                </a:rPr>
                <a:t>添加</a:t>
              </a:r>
              <a:endParaRPr lang="en-US" altLang="zh-CN" sz="2200" dirty="0">
                <a:solidFill>
                  <a:schemeClr val="bg1"/>
                </a:solidFill>
                <a:latin typeface="微软雅黑" panose="020B0503020204020204" pitchFamily="34" charset="-122"/>
                <a:ea typeface="微软雅黑" panose="020B0503020204020204" pitchFamily="34" charset="-122"/>
              </a:endParaRPr>
            </a:p>
            <a:p>
              <a:r>
                <a:rPr lang="zh-CN" altLang="en-US" sz="2200" dirty="0">
                  <a:solidFill>
                    <a:schemeClr val="bg1"/>
                  </a:solidFill>
                  <a:latin typeface="微软雅黑" panose="020B0503020204020204" pitchFamily="34" charset="-122"/>
                  <a:ea typeface="微软雅黑" panose="020B0503020204020204" pitchFamily="34" charset="-122"/>
                </a:rPr>
                <a:t>内容</a:t>
              </a:r>
              <a:endParaRPr lang="zh-CN" altLang="en-US" sz="2200" dirty="0">
                <a:solidFill>
                  <a:prstClr val="white"/>
                </a:solidFill>
                <a:latin typeface="思源黑体 CN Regular" pitchFamily="34" charset="-122"/>
                <a:ea typeface="思源黑体 CN Regular" pitchFamily="34" charset="-122"/>
              </a:endParaRPr>
            </a:p>
          </p:txBody>
        </p:sp>
      </p:grpSp>
      <p:grpSp>
        <p:nvGrpSpPr>
          <p:cNvPr id="118" name="组合 117"/>
          <p:cNvGrpSpPr/>
          <p:nvPr/>
        </p:nvGrpSpPr>
        <p:grpSpPr>
          <a:xfrm>
            <a:off x="2639595" y="2155843"/>
            <a:ext cx="1630226" cy="1056469"/>
            <a:chOff x="1764222" y="1820445"/>
            <a:chExt cx="1089592" cy="685963"/>
          </a:xfrm>
        </p:grpSpPr>
        <p:sp>
          <p:nvSpPr>
            <p:cNvPr id="119" name="TextBox 118"/>
            <p:cNvSpPr txBox="1"/>
            <p:nvPr/>
          </p:nvSpPr>
          <p:spPr>
            <a:xfrm>
              <a:off x="1764222" y="2056778"/>
              <a:ext cx="1089592" cy="449630"/>
            </a:xfrm>
            <a:prstGeom prst="rect">
              <a:avLst/>
            </a:prstGeom>
            <a:noFill/>
          </p:spPr>
          <p:txBody>
            <a:bodyPr wrap="square" lIns="91431" tIns="45715" rIns="91431" bIns="45715" rtlCol="0">
              <a:spAutoFit/>
            </a:bodyPr>
            <a:lstStyle/>
            <a:p>
              <a:pPr>
                <a:lnSpc>
                  <a:spcPct val="1300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您的内容打在这里，或者通过您的内容打在这里，或者您的内容打在</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0" name="TextBox 119"/>
            <p:cNvSpPr txBox="1"/>
            <p:nvPr/>
          </p:nvSpPr>
          <p:spPr>
            <a:xfrm>
              <a:off x="1802502" y="1820445"/>
              <a:ext cx="945636" cy="259626"/>
            </a:xfrm>
            <a:prstGeom prst="rect">
              <a:avLst/>
            </a:prstGeom>
            <a:noFill/>
          </p:spPr>
          <p:txBody>
            <a:bodyPr wrap="square" lIns="91431" tIns="0" rIns="91431" bIns="0" rtlCol="0" anchor="t">
              <a:spAutoFit/>
            </a:bodyPr>
            <a:lstStyle/>
            <a:p>
              <a:pPr algn="ctr">
                <a:lnSpc>
                  <a:spcPct val="150000"/>
                </a:lnSpc>
              </a:pP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rPr>
                <a:t>添加标题</a:t>
              </a:r>
              <a:endPar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endParaRPr>
            </a:p>
          </p:txBody>
        </p:sp>
      </p:grpSp>
      <p:grpSp>
        <p:nvGrpSpPr>
          <p:cNvPr id="121" name="组合 120"/>
          <p:cNvGrpSpPr/>
          <p:nvPr/>
        </p:nvGrpSpPr>
        <p:grpSpPr>
          <a:xfrm>
            <a:off x="4946205" y="3950871"/>
            <a:ext cx="1680181" cy="948930"/>
            <a:chOff x="3344570" y="3016015"/>
            <a:chExt cx="1122980" cy="616139"/>
          </a:xfrm>
        </p:grpSpPr>
        <p:sp>
          <p:nvSpPr>
            <p:cNvPr id="122" name="TextBox 121"/>
            <p:cNvSpPr txBox="1"/>
            <p:nvPr/>
          </p:nvSpPr>
          <p:spPr>
            <a:xfrm>
              <a:off x="3344570" y="3221491"/>
              <a:ext cx="1122980" cy="410663"/>
            </a:xfrm>
            <a:prstGeom prst="rect">
              <a:avLst/>
            </a:prstGeom>
            <a:noFill/>
          </p:spPr>
          <p:txBody>
            <a:bodyPr wrap="square" lIns="91431" tIns="45715" rIns="91431" bIns="45715" rtlCol="0">
              <a:spAutoFit/>
            </a:bodyPr>
            <a:lstStyle/>
            <a:p>
              <a:pPr>
                <a:lnSpc>
                  <a:spcPct val="130000"/>
                </a:lnSpc>
              </a:pP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您的内容打在这里，或者通过您的内容打在这里，或者您的内容打在</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3" name="TextBox 122"/>
            <p:cNvSpPr txBox="1"/>
            <p:nvPr/>
          </p:nvSpPr>
          <p:spPr>
            <a:xfrm>
              <a:off x="3392060" y="3016015"/>
              <a:ext cx="945636" cy="224777"/>
            </a:xfrm>
            <a:prstGeom prst="rect">
              <a:avLst/>
            </a:prstGeom>
            <a:noFill/>
          </p:spPr>
          <p:txBody>
            <a:bodyPr wrap="square" lIns="91431" tIns="0" rIns="91431" bIns="0" rtlCol="0" anchor="t">
              <a:spAutoFit/>
            </a:bodyPr>
            <a:lstStyle/>
            <a:p>
              <a:pPr algn="ctr">
                <a:lnSpc>
                  <a:spcPct val="150000"/>
                </a:lnSpc>
              </a:pP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rPr>
                <a:t>添加标题</a:t>
              </a:r>
              <a:endPar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endParaRPr>
            </a:p>
          </p:txBody>
        </p:sp>
      </p:grpSp>
      <p:grpSp>
        <p:nvGrpSpPr>
          <p:cNvPr id="124" name="组合 123"/>
          <p:cNvGrpSpPr/>
          <p:nvPr/>
        </p:nvGrpSpPr>
        <p:grpSpPr>
          <a:xfrm>
            <a:off x="7350010" y="2155843"/>
            <a:ext cx="1630226" cy="1056469"/>
            <a:chOff x="4912515" y="1820445"/>
            <a:chExt cx="1089592" cy="685963"/>
          </a:xfrm>
        </p:grpSpPr>
        <p:sp>
          <p:nvSpPr>
            <p:cNvPr id="125" name="TextBox 124"/>
            <p:cNvSpPr txBox="1"/>
            <p:nvPr/>
          </p:nvSpPr>
          <p:spPr>
            <a:xfrm>
              <a:off x="4912515" y="2056778"/>
              <a:ext cx="1089592" cy="449630"/>
            </a:xfrm>
            <a:prstGeom prst="rect">
              <a:avLst/>
            </a:prstGeom>
            <a:noFill/>
          </p:spPr>
          <p:txBody>
            <a:bodyPr wrap="square" lIns="91431" tIns="45715" rIns="91431" bIns="45715" rtlCol="0">
              <a:spAutoFit/>
            </a:bodyPr>
            <a:lstStyle/>
            <a:p>
              <a:pPr>
                <a:lnSpc>
                  <a:spcPct val="1300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您的内容打在这里，或者通过您的内容打在这里，或者您的内容打在</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6" name="TextBox 125"/>
            <p:cNvSpPr txBox="1"/>
            <p:nvPr/>
          </p:nvSpPr>
          <p:spPr>
            <a:xfrm>
              <a:off x="4950795" y="1820445"/>
              <a:ext cx="945636" cy="224777"/>
            </a:xfrm>
            <a:prstGeom prst="rect">
              <a:avLst/>
            </a:prstGeom>
            <a:noFill/>
          </p:spPr>
          <p:txBody>
            <a:bodyPr wrap="square" lIns="91431" tIns="0" rIns="91431" bIns="0" rtlCol="0" anchor="t">
              <a:spAutoFit/>
            </a:bodyPr>
            <a:lstStyle/>
            <a:p>
              <a:pPr algn="ctr">
                <a:lnSpc>
                  <a:spcPct val="150000"/>
                </a:lnSpc>
              </a:pP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rPr>
                <a:t>添加标题</a:t>
              </a:r>
              <a:endPar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endParaRPr>
            </a:p>
          </p:txBody>
        </p:sp>
      </p:grpSp>
      <p:grpSp>
        <p:nvGrpSpPr>
          <p:cNvPr id="127" name="组合 126"/>
          <p:cNvGrpSpPr/>
          <p:nvPr/>
        </p:nvGrpSpPr>
        <p:grpSpPr>
          <a:xfrm>
            <a:off x="9707339" y="3916239"/>
            <a:ext cx="1708015" cy="983560"/>
            <a:chOff x="6526760" y="2993530"/>
            <a:chExt cx="1141583" cy="638624"/>
          </a:xfrm>
        </p:grpSpPr>
        <p:sp>
          <p:nvSpPr>
            <p:cNvPr id="128" name="TextBox 127"/>
            <p:cNvSpPr txBox="1"/>
            <p:nvPr/>
          </p:nvSpPr>
          <p:spPr>
            <a:xfrm>
              <a:off x="6526760" y="3221491"/>
              <a:ext cx="1141583" cy="410663"/>
            </a:xfrm>
            <a:prstGeom prst="rect">
              <a:avLst/>
            </a:prstGeom>
            <a:noFill/>
          </p:spPr>
          <p:txBody>
            <a:bodyPr wrap="square" lIns="91431" tIns="45715" rIns="91431" bIns="45715" rtlCol="0">
              <a:spAutoFit/>
            </a:bodyPr>
            <a:lstStyle/>
            <a:p>
              <a:pPr>
                <a:lnSpc>
                  <a:spcPct val="130000"/>
                </a:lnSpc>
              </a:pP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您的内容打在这里，或者通过您的内容打在这里，或者您的内容打在</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9" name="TextBox 128"/>
            <p:cNvSpPr txBox="1"/>
            <p:nvPr/>
          </p:nvSpPr>
          <p:spPr>
            <a:xfrm>
              <a:off x="6574251" y="2993530"/>
              <a:ext cx="945636" cy="224777"/>
            </a:xfrm>
            <a:prstGeom prst="rect">
              <a:avLst/>
            </a:prstGeom>
            <a:noFill/>
          </p:spPr>
          <p:txBody>
            <a:bodyPr wrap="square" lIns="91431" tIns="0" rIns="91431" bIns="0" rtlCol="0" anchor="t">
              <a:spAutoFit/>
            </a:bodyPr>
            <a:lstStyle/>
            <a:p>
              <a:pPr algn="ctr">
                <a:lnSpc>
                  <a:spcPct val="150000"/>
                </a:lnSpc>
              </a:pP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rPr>
                <a:t>添加标题</a:t>
              </a:r>
              <a:endPar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endParaRPr>
            </a:p>
          </p:txBody>
        </p:sp>
      </p:grpSp>
      <p:grpSp>
        <p:nvGrpSpPr>
          <p:cNvPr id="130" name="组合 129"/>
          <p:cNvGrpSpPr/>
          <p:nvPr/>
        </p:nvGrpSpPr>
        <p:grpSpPr>
          <a:xfrm>
            <a:off x="2476053" y="5937649"/>
            <a:ext cx="9120803" cy="776308"/>
            <a:chOff x="1370440" y="3924536"/>
            <a:chExt cx="6096058" cy="504056"/>
          </a:xfrm>
          <a:solidFill>
            <a:schemeClr val="bg1">
              <a:alpha val="77000"/>
            </a:schemeClr>
          </a:solidFill>
        </p:grpSpPr>
        <p:sp>
          <p:nvSpPr>
            <p:cNvPr id="131" name="矩形 130"/>
            <p:cNvSpPr/>
            <p:nvPr/>
          </p:nvSpPr>
          <p:spPr>
            <a:xfrm>
              <a:off x="1370440" y="3924536"/>
              <a:ext cx="6096058" cy="504056"/>
            </a:xfrm>
            <a:prstGeom prst="rect">
              <a:avLst/>
            </a:prstGeom>
            <a:solidFill>
              <a:schemeClr val="bg1">
                <a:alpha val="90000"/>
              </a:schemeClr>
            </a:solidFill>
            <a:ln>
              <a:noFill/>
            </a:ln>
            <a:effectLst>
              <a:outerShdw blurRad="165100" dist="38100" dir="8100000" algn="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TextBox 131"/>
            <p:cNvSpPr txBox="1"/>
            <p:nvPr/>
          </p:nvSpPr>
          <p:spPr>
            <a:xfrm>
              <a:off x="2521002" y="3939902"/>
              <a:ext cx="4042327" cy="398471"/>
            </a:xfrm>
            <a:prstGeom prst="rect">
              <a:avLst/>
            </a:prstGeom>
            <a:noFill/>
          </p:spPr>
          <p:txBody>
            <a:bodyPr wrap="square" rtlCol="0">
              <a:spAutoFit/>
            </a:bodyPr>
            <a:lstStyle/>
            <a:p>
              <a:pPr algn="ct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133" name="TextBox 132"/>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500"/>
                                  </p:stCondLst>
                                  <p:childTnLst>
                                    <p:set>
                                      <p:cBhvr>
                                        <p:cTn id="6" dur="1" fill="hold">
                                          <p:stCondLst>
                                            <p:cond delay="0"/>
                                          </p:stCondLst>
                                        </p:cTn>
                                        <p:tgtEl>
                                          <p:spTgt spid="103"/>
                                        </p:tgtEl>
                                        <p:attrNameLst>
                                          <p:attrName>style.visibility</p:attrName>
                                        </p:attrNameLst>
                                      </p:cBhvr>
                                      <p:to>
                                        <p:strVal val="visible"/>
                                      </p:to>
                                    </p:set>
                                    <p:anim calcmode="lin" valueType="num">
                                      <p:cBhvr>
                                        <p:cTn id="7" dur="500" fill="hold"/>
                                        <p:tgtEl>
                                          <p:spTgt spid="103"/>
                                        </p:tgtEl>
                                        <p:attrNameLst>
                                          <p:attrName>ppt_w</p:attrName>
                                        </p:attrNameLst>
                                      </p:cBhvr>
                                      <p:tavLst>
                                        <p:tav tm="0">
                                          <p:val>
                                            <p:strVal val="4/3*#ppt_w"/>
                                          </p:val>
                                        </p:tav>
                                        <p:tav tm="100000">
                                          <p:val>
                                            <p:strVal val="#ppt_w"/>
                                          </p:val>
                                        </p:tav>
                                      </p:tavLst>
                                    </p:anim>
                                    <p:anim calcmode="lin" valueType="num">
                                      <p:cBhvr>
                                        <p:cTn id="8" dur="500" fill="hold"/>
                                        <p:tgtEl>
                                          <p:spTgt spid="103"/>
                                        </p:tgtEl>
                                        <p:attrNameLst>
                                          <p:attrName>ppt_h</p:attrName>
                                        </p:attrNameLst>
                                      </p:cBhvr>
                                      <p:tavLst>
                                        <p:tav tm="0">
                                          <p:val>
                                            <p:strVal val="4/3*#ppt_h"/>
                                          </p:val>
                                        </p:tav>
                                        <p:tav tm="100000">
                                          <p:val>
                                            <p:strVal val="#ppt_h"/>
                                          </p:val>
                                        </p:tav>
                                      </p:tavLst>
                                    </p:anim>
                                  </p:childTnLst>
                                </p:cTn>
                              </p:par>
                              <p:par>
                                <p:cTn id="9" presetID="23" presetClass="entr" presetSubtype="272" fill="hold" nodeType="withEffect">
                                  <p:stCondLst>
                                    <p:cond delay="500"/>
                                  </p:stCondLst>
                                  <p:childTnLst>
                                    <p:set>
                                      <p:cBhvr>
                                        <p:cTn id="10" dur="1" fill="hold">
                                          <p:stCondLst>
                                            <p:cond delay="0"/>
                                          </p:stCondLst>
                                        </p:cTn>
                                        <p:tgtEl>
                                          <p:spTgt spid="100"/>
                                        </p:tgtEl>
                                        <p:attrNameLst>
                                          <p:attrName>style.visibility</p:attrName>
                                        </p:attrNameLst>
                                      </p:cBhvr>
                                      <p:to>
                                        <p:strVal val="visible"/>
                                      </p:to>
                                    </p:set>
                                    <p:anim calcmode="lin" valueType="num">
                                      <p:cBhvr>
                                        <p:cTn id="11" dur="500" fill="hold"/>
                                        <p:tgtEl>
                                          <p:spTgt spid="100"/>
                                        </p:tgtEl>
                                        <p:attrNameLst>
                                          <p:attrName>ppt_w</p:attrName>
                                        </p:attrNameLst>
                                      </p:cBhvr>
                                      <p:tavLst>
                                        <p:tav tm="0">
                                          <p:val>
                                            <p:strVal val="2/3*#ppt_w"/>
                                          </p:val>
                                        </p:tav>
                                        <p:tav tm="100000">
                                          <p:val>
                                            <p:strVal val="#ppt_w"/>
                                          </p:val>
                                        </p:tav>
                                      </p:tavLst>
                                    </p:anim>
                                    <p:anim calcmode="lin" valueType="num">
                                      <p:cBhvr>
                                        <p:cTn id="12" dur="500" fill="hold"/>
                                        <p:tgtEl>
                                          <p:spTgt spid="100"/>
                                        </p:tgtEl>
                                        <p:attrNameLst>
                                          <p:attrName>ppt_h</p:attrName>
                                        </p:attrNameLst>
                                      </p:cBhvr>
                                      <p:tavLst>
                                        <p:tav tm="0">
                                          <p:val>
                                            <p:strVal val="2/3*#ppt_h"/>
                                          </p:val>
                                        </p:tav>
                                        <p:tav tm="100000">
                                          <p:val>
                                            <p:strVal val="#ppt_h"/>
                                          </p:val>
                                        </p:tav>
                                      </p:tavLst>
                                    </p:anim>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wipe(up)">
                                      <p:cBhvr>
                                        <p:cTn id="16" dur="500"/>
                                        <p:tgtEl>
                                          <p:spTgt spid="82"/>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118"/>
                                        </p:tgtEl>
                                        <p:attrNameLst>
                                          <p:attrName>style.visibility</p:attrName>
                                        </p:attrNameLst>
                                      </p:cBhvr>
                                      <p:to>
                                        <p:strVal val="visible"/>
                                      </p:to>
                                    </p:set>
                                    <p:animEffect transition="in" filter="randombar(horizontal)">
                                      <p:cBhvr>
                                        <p:cTn id="20" dur="500"/>
                                        <p:tgtEl>
                                          <p:spTgt spid="118"/>
                                        </p:tgtEl>
                                      </p:cBhvr>
                                    </p:animEffect>
                                  </p:childTnLst>
                                </p:cTn>
                              </p:par>
                            </p:childTnLst>
                          </p:cTn>
                        </p:par>
                        <p:par>
                          <p:cTn id="21" fill="hold">
                            <p:stCondLst>
                              <p:cond delay="2000"/>
                            </p:stCondLst>
                            <p:childTnLst>
                              <p:par>
                                <p:cTn id="22" presetID="23" presetClass="entr" presetSubtype="288"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 calcmode="lin" valueType="num">
                                      <p:cBhvr>
                                        <p:cTn id="24" dur="500" fill="hold"/>
                                        <p:tgtEl>
                                          <p:spTgt spid="97"/>
                                        </p:tgtEl>
                                        <p:attrNameLst>
                                          <p:attrName>ppt_w</p:attrName>
                                        </p:attrNameLst>
                                      </p:cBhvr>
                                      <p:tavLst>
                                        <p:tav tm="0">
                                          <p:val>
                                            <p:strVal val="4/3*#ppt_w"/>
                                          </p:val>
                                        </p:tav>
                                        <p:tav tm="100000">
                                          <p:val>
                                            <p:strVal val="#ppt_w"/>
                                          </p:val>
                                        </p:tav>
                                      </p:tavLst>
                                    </p:anim>
                                    <p:anim calcmode="lin" valueType="num">
                                      <p:cBhvr>
                                        <p:cTn id="25" dur="500" fill="hold"/>
                                        <p:tgtEl>
                                          <p:spTgt spid="97"/>
                                        </p:tgtEl>
                                        <p:attrNameLst>
                                          <p:attrName>ppt_h</p:attrName>
                                        </p:attrNameLst>
                                      </p:cBhvr>
                                      <p:tavLst>
                                        <p:tav tm="0">
                                          <p:val>
                                            <p:strVal val="4/3*#ppt_h"/>
                                          </p:val>
                                        </p:tav>
                                        <p:tav tm="100000">
                                          <p:val>
                                            <p:strVal val="#ppt_h"/>
                                          </p:val>
                                        </p:tav>
                                      </p:tavLst>
                                    </p:anim>
                                  </p:childTnLst>
                                </p:cTn>
                              </p:par>
                              <p:par>
                                <p:cTn id="26" presetID="23" presetClass="entr" presetSubtype="272" fill="hold" nodeType="withEffect">
                                  <p:stCondLst>
                                    <p:cond delay="0"/>
                                  </p:stCondLst>
                                  <p:childTnLst>
                                    <p:set>
                                      <p:cBhvr>
                                        <p:cTn id="27" dur="1" fill="hold">
                                          <p:stCondLst>
                                            <p:cond delay="0"/>
                                          </p:stCondLst>
                                        </p:cTn>
                                        <p:tgtEl>
                                          <p:spTgt spid="94"/>
                                        </p:tgtEl>
                                        <p:attrNameLst>
                                          <p:attrName>style.visibility</p:attrName>
                                        </p:attrNameLst>
                                      </p:cBhvr>
                                      <p:to>
                                        <p:strVal val="visible"/>
                                      </p:to>
                                    </p:set>
                                    <p:anim calcmode="lin" valueType="num">
                                      <p:cBhvr>
                                        <p:cTn id="28" dur="500" fill="hold"/>
                                        <p:tgtEl>
                                          <p:spTgt spid="94"/>
                                        </p:tgtEl>
                                        <p:attrNameLst>
                                          <p:attrName>ppt_w</p:attrName>
                                        </p:attrNameLst>
                                      </p:cBhvr>
                                      <p:tavLst>
                                        <p:tav tm="0">
                                          <p:val>
                                            <p:strVal val="2/3*#ppt_w"/>
                                          </p:val>
                                        </p:tav>
                                        <p:tav tm="100000">
                                          <p:val>
                                            <p:strVal val="#ppt_w"/>
                                          </p:val>
                                        </p:tav>
                                      </p:tavLst>
                                    </p:anim>
                                    <p:anim calcmode="lin" valueType="num">
                                      <p:cBhvr>
                                        <p:cTn id="29" dur="500" fill="hold"/>
                                        <p:tgtEl>
                                          <p:spTgt spid="94"/>
                                        </p:tgtEl>
                                        <p:attrNameLst>
                                          <p:attrName>ppt_h</p:attrName>
                                        </p:attrNameLst>
                                      </p:cBhvr>
                                      <p:tavLst>
                                        <p:tav tm="0">
                                          <p:val>
                                            <p:strVal val="2/3*#ppt_h"/>
                                          </p:val>
                                        </p:tav>
                                        <p:tav tm="100000">
                                          <p:val>
                                            <p:strVal val="#ppt_h"/>
                                          </p:val>
                                        </p:tav>
                                      </p:tavLst>
                                    </p:anim>
                                  </p:childTnLst>
                                </p:cTn>
                              </p:par>
                            </p:childTnLst>
                          </p:cTn>
                        </p:par>
                        <p:par>
                          <p:cTn id="30" fill="hold">
                            <p:stCondLst>
                              <p:cond delay="2500"/>
                            </p:stCondLst>
                            <p:childTnLst>
                              <p:par>
                                <p:cTn id="31" presetID="22" presetClass="entr" presetSubtype="1" fill="hold" nodeType="afterEffect">
                                  <p:stCondLst>
                                    <p:cond delay="0"/>
                                  </p:stCondLst>
                                  <p:childTnLst>
                                    <p:set>
                                      <p:cBhvr>
                                        <p:cTn id="32" dur="1" fill="hold">
                                          <p:stCondLst>
                                            <p:cond delay="0"/>
                                          </p:stCondLst>
                                        </p:cTn>
                                        <p:tgtEl>
                                          <p:spTgt spid="85"/>
                                        </p:tgtEl>
                                        <p:attrNameLst>
                                          <p:attrName>style.visibility</p:attrName>
                                        </p:attrNameLst>
                                      </p:cBhvr>
                                      <p:to>
                                        <p:strVal val="visible"/>
                                      </p:to>
                                    </p:set>
                                    <p:animEffect transition="in" filter="wipe(up)">
                                      <p:cBhvr>
                                        <p:cTn id="33" dur="500"/>
                                        <p:tgtEl>
                                          <p:spTgt spid="85"/>
                                        </p:tgtEl>
                                      </p:cBhvr>
                                    </p:animEffect>
                                  </p:childTnLst>
                                </p:cTn>
                              </p:par>
                            </p:childTnLst>
                          </p:cTn>
                        </p:par>
                        <p:par>
                          <p:cTn id="34" fill="hold">
                            <p:stCondLst>
                              <p:cond delay="3000"/>
                            </p:stCondLst>
                            <p:childTnLst>
                              <p:par>
                                <p:cTn id="35" presetID="14" presetClass="entr" presetSubtype="10" fill="hold" nodeType="afterEffect">
                                  <p:stCondLst>
                                    <p:cond delay="0"/>
                                  </p:stCondLst>
                                  <p:childTnLst>
                                    <p:set>
                                      <p:cBhvr>
                                        <p:cTn id="36" dur="1" fill="hold">
                                          <p:stCondLst>
                                            <p:cond delay="0"/>
                                          </p:stCondLst>
                                        </p:cTn>
                                        <p:tgtEl>
                                          <p:spTgt spid="121"/>
                                        </p:tgtEl>
                                        <p:attrNameLst>
                                          <p:attrName>style.visibility</p:attrName>
                                        </p:attrNameLst>
                                      </p:cBhvr>
                                      <p:to>
                                        <p:strVal val="visible"/>
                                      </p:to>
                                    </p:set>
                                    <p:animEffect transition="in" filter="randombar(horizontal)">
                                      <p:cBhvr>
                                        <p:cTn id="37" dur="500"/>
                                        <p:tgtEl>
                                          <p:spTgt spid="121"/>
                                        </p:tgtEl>
                                      </p:cBhvr>
                                    </p:animEffect>
                                  </p:childTnLst>
                                </p:cTn>
                              </p:par>
                            </p:childTnLst>
                          </p:cTn>
                        </p:par>
                        <p:par>
                          <p:cTn id="38" fill="hold">
                            <p:stCondLst>
                              <p:cond delay="3500"/>
                            </p:stCondLst>
                            <p:childTnLst>
                              <p:par>
                                <p:cTn id="39" presetID="23" presetClass="entr" presetSubtype="288" fill="hold" nodeType="afterEffect">
                                  <p:stCondLst>
                                    <p:cond delay="0"/>
                                  </p:stCondLst>
                                  <p:childTnLst>
                                    <p:set>
                                      <p:cBhvr>
                                        <p:cTn id="40" dur="1" fill="hold">
                                          <p:stCondLst>
                                            <p:cond delay="0"/>
                                          </p:stCondLst>
                                        </p:cTn>
                                        <p:tgtEl>
                                          <p:spTgt spid="109"/>
                                        </p:tgtEl>
                                        <p:attrNameLst>
                                          <p:attrName>style.visibility</p:attrName>
                                        </p:attrNameLst>
                                      </p:cBhvr>
                                      <p:to>
                                        <p:strVal val="visible"/>
                                      </p:to>
                                    </p:set>
                                    <p:anim calcmode="lin" valueType="num">
                                      <p:cBhvr>
                                        <p:cTn id="41" dur="500" fill="hold"/>
                                        <p:tgtEl>
                                          <p:spTgt spid="109"/>
                                        </p:tgtEl>
                                        <p:attrNameLst>
                                          <p:attrName>ppt_w</p:attrName>
                                        </p:attrNameLst>
                                      </p:cBhvr>
                                      <p:tavLst>
                                        <p:tav tm="0">
                                          <p:val>
                                            <p:strVal val="4/3*#ppt_w"/>
                                          </p:val>
                                        </p:tav>
                                        <p:tav tm="100000">
                                          <p:val>
                                            <p:strVal val="#ppt_w"/>
                                          </p:val>
                                        </p:tav>
                                      </p:tavLst>
                                    </p:anim>
                                    <p:anim calcmode="lin" valueType="num">
                                      <p:cBhvr>
                                        <p:cTn id="42" dur="500" fill="hold"/>
                                        <p:tgtEl>
                                          <p:spTgt spid="109"/>
                                        </p:tgtEl>
                                        <p:attrNameLst>
                                          <p:attrName>ppt_h</p:attrName>
                                        </p:attrNameLst>
                                      </p:cBhvr>
                                      <p:tavLst>
                                        <p:tav tm="0">
                                          <p:val>
                                            <p:strVal val="4/3*#ppt_h"/>
                                          </p:val>
                                        </p:tav>
                                        <p:tav tm="100000">
                                          <p:val>
                                            <p:strVal val="#ppt_h"/>
                                          </p:val>
                                        </p:tav>
                                      </p:tavLst>
                                    </p:anim>
                                  </p:childTnLst>
                                </p:cTn>
                              </p:par>
                              <p:par>
                                <p:cTn id="43" presetID="23" presetClass="entr" presetSubtype="272" fill="hold" nodeType="withEffect">
                                  <p:stCondLst>
                                    <p:cond delay="0"/>
                                  </p:stCondLst>
                                  <p:childTnLst>
                                    <p:set>
                                      <p:cBhvr>
                                        <p:cTn id="44" dur="1" fill="hold">
                                          <p:stCondLst>
                                            <p:cond delay="0"/>
                                          </p:stCondLst>
                                        </p:cTn>
                                        <p:tgtEl>
                                          <p:spTgt spid="106"/>
                                        </p:tgtEl>
                                        <p:attrNameLst>
                                          <p:attrName>style.visibility</p:attrName>
                                        </p:attrNameLst>
                                      </p:cBhvr>
                                      <p:to>
                                        <p:strVal val="visible"/>
                                      </p:to>
                                    </p:set>
                                    <p:anim calcmode="lin" valueType="num">
                                      <p:cBhvr>
                                        <p:cTn id="45" dur="500" fill="hold"/>
                                        <p:tgtEl>
                                          <p:spTgt spid="106"/>
                                        </p:tgtEl>
                                        <p:attrNameLst>
                                          <p:attrName>ppt_w</p:attrName>
                                        </p:attrNameLst>
                                      </p:cBhvr>
                                      <p:tavLst>
                                        <p:tav tm="0">
                                          <p:val>
                                            <p:strVal val="2/3*#ppt_w"/>
                                          </p:val>
                                        </p:tav>
                                        <p:tav tm="100000">
                                          <p:val>
                                            <p:strVal val="#ppt_w"/>
                                          </p:val>
                                        </p:tav>
                                      </p:tavLst>
                                    </p:anim>
                                    <p:anim calcmode="lin" valueType="num">
                                      <p:cBhvr>
                                        <p:cTn id="46" dur="500" fill="hold"/>
                                        <p:tgtEl>
                                          <p:spTgt spid="106"/>
                                        </p:tgtEl>
                                        <p:attrNameLst>
                                          <p:attrName>ppt_h</p:attrName>
                                        </p:attrNameLst>
                                      </p:cBhvr>
                                      <p:tavLst>
                                        <p:tav tm="0">
                                          <p:val>
                                            <p:strVal val="2/3*#ppt_h"/>
                                          </p:val>
                                        </p:tav>
                                        <p:tav tm="100000">
                                          <p:val>
                                            <p:strVal val="#ppt_h"/>
                                          </p:val>
                                        </p:tav>
                                      </p:tavLst>
                                    </p:anim>
                                  </p:childTnLst>
                                </p:cTn>
                              </p:par>
                            </p:childTnLst>
                          </p:cTn>
                        </p:par>
                        <p:par>
                          <p:cTn id="47" fill="hold">
                            <p:stCondLst>
                              <p:cond delay="4000"/>
                            </p:stCondLst>
                            <p:childTnLst>
                              <p:par>
                                <p:cTn id="48" presetID="22" presetClass="entr" presetSubtype="1" fill="hold" nodeType="afterEffect">
                                  <p:stCondLst>
                                    <p:cond delay="0"/>
                                  </p:stCondLst>
                                  <p:childTnLst>
                                    <p:set>
                                      <p:cBhvr>
                                        <p:cTn id="49" dur="1" fill="hold">
                                          <p:stCondLst>
                                            <p:cond delay="0"/>
                                          </p:stCondLst>
                                        </p:cTn>
                                        <p:tgtEl>
                                          <p:spTgt spid="88"/>
                                        </p:tgtEl>
                                        <p:attrNameLst>
                                          <p:attrName>style.visibility</p:attrName>
                                        </p:attrNameLst>
                                      </p:cBhvr>
                                      <p:to>
                                        <p:strVal val="visible"/>
                                      </p:to>
                                    </p:set>
                                    <p:animEffect transition="in" filter="wipe(up)">
                                      <p:cBhvr>
                                        <p:cTn id="50" dur="500"/>
                                        <p:tgtEl>
                                          <p:spTgt spid="88"/>
                                        </p:tgtEl>
                                      </p:cBhvr>
                                    </p:animEffect>
                                  </p:childTnLst>
                                </p:cTn>
                              </p:par>
                            </p:childTnLst>
                          </p:cTn>
                        </p:par>
                        <p:par>
                          <p:cTn id="51" fill="hold">
                            <p:stCondLst>
                              <p:cond delay="4500"/>
                            </p:stCondLst>
                            <p:childTnLst>
                              <p:par>
                                <p:cTn id="52" presetID="14" presetClass="entr" presetSubtype="10" fill="hold" nodeType="afterEffect">
                                  <p:stCondLst>
                                    <p:cond delay="0"/>
                                  </p:stCondLst>
                                  <p:childTnLst>
                                    <p:set>
                                      <p:cBhvr>
                                        <p:cTn id="53" dur="1" fill="hold">
                                          <p:stCondLst>
                                            <p:cond delay="0"/>
                                          </p:stCondLst>
                                        </p:cTn>
                                        <p:tgtEl>
                                          <p:spTgt spid="124"/>
                                        </p:tgtEl>
                                        <p:attrNameLst>
                                          <p:attrName>style.visibility</p:attrName>
                                        </p:attrNameLst>
                                      </p:cBhvr>
                                      <p:to>
                                        <p:strVal val="visible"/>
                                      </p:to>
                                    </p:set>
                                    <p:animEffect transition="in" filter="randombar(horizontal)">
                                      <p:cBhvr>
                                        <p:cTn id="54" dur="500"/>
                                        <p:tgtEl>
                                          <p:spTgt spid="124"/>
                                        </p:tgtEl>
                                      </p:cBhvr>
                                    </p:animEffect>
                                  </p:childTnLst>
                                </p:cTn>
                              </p:par>
                            </p:childTnLst>
                          </p:cTn>
                        </p:par>
                        <p:par>
                          <p:cTn id="55" fill="hold">
                            <p:stCondLst>
                              <p:cond delay="5000"/>
                            </p:stCondLst>
                            <p:childTnLst>
                              <p:par>
                                <p:cTn id="56" presetID="23" presetClass="entr" presetSubtype="288" fill="hold" nodeType="afterEffect">
                                  <p:stCondLst>
                                    <p:cond delay="0"/>
                                  </p:stCondLst>
                                  <p:childTnLst>
                                    <p:set>
                                      <p:cBhvr>
                                        <p:cTn id="57" dur="1" fill="hold">
                                          <p:stCondLst>
                                            <p:cond delay="0"/>
                                          </p:stCondLst>
                                        </p:cTn>
                                        <p:tgtEl>
                                          <p:spTgt spid="115"/>
                                        </p:tgtEl>
                                        <p:attrNameLst>
                                          <p:attrName>style.visibility</p:attrName>
                                        </p:attrNameLst>
                                      </p:cBhvr>
                                      <p:to>
                                        <p:strVal val="visible"/>
                                      </p:to>
                                    </p:set>
                                    <p:anim calcmode="lin" valueType="num">
                                      <p:cBhvr>
                                        <p:cTn id="58" dur="500" fill="hold"/>
                                        <p:tgtEl>
                                          <p:spTgt spid="115"/>
                                        </p:tgtEl>
                                        <p:attrNameLst>
                                          <p:attrName>ppt_w</p:attrName>
                                        </p:attrNameLst>
                                      </p:cBhvr>
                                      <p:tavLst>
                                        <p:tav tm="0">
                                          <p:val>
                                            <p:strVal val="4/3*#ppt_w"/>
                                          </p:val>
                                        </p:tav>
                                        <p:tav tm="100000">
                                          <p:val>
                                            <p:strVal val="#ppt_w"/>
                                          </p:val>
                                        </p:tav>
                                      </p:tavLst>
                                    </p:anim>
                                    <p:anim calcmode="lin" valueType="num">
                                      <p:cBhvr>
                                        <p:cTn id="59" dur="500" fill="hold"/>
                                        <p:tgtEl>
                                          <p:spTgt spid="115"/>
                                        </p:tgtEl>
                                        <p:attrNameLst>
                                          <p:attrName>ppt_h</p:attrName>
                                        </p:attrNameLst>
                                      </p:cBhvr>
                                      <p:tavLst>
                                        <p:tav tm="0">
                                          <p:val>
                                            <p:strVal val="4/3*#ppt_h"/>
                                          </p:val>
                                        </p:tav>
                                        <p:tav tm="100000">
                                          <p:val>
                                            <p:strVal val="#ppt_h"/>
                                          </p:val>
                                        </p:tav>
                                      </p:tavLst>
                                    </p:anim>
                                  </p:childTnLst>
                                </p:cTn>
                              </p:par>
                              <p:par>
                                <p:cTn id="60" presetID="23" presetClass="entr" presetSubtype="272" fill="hold" nodeType="withEffect">
                                  <p:stCondLst>
                                    <p:cond delay="0"/>
                                  </p:stCondLst>
                                  <p:childTnLst>
                                    <p:set>
                                      <p:cBhvr>
                                        <p:cTn id="61" dur="1" fill="hold">
                                          <p:stCondLst>
                                            <p:cond delay="0"/>
                                          </p:stCondLst>
                                        </p:cTn>
                                        <p:tgtEl>
                                          <p:spTgt spid="112"/>
                                        </p:tgtEl>
                                        <p:attrNameLst>
                                          <p:attrName>style.visibility</p:attrName>
                                        </p:attrNameLst>
                                      </p:cBhvr>
                                      <p:to>
                                        <p:strVal val="visible"/>
                                      </p:to>
                                    </p:set>
                                    <p:anim calcmode="lin" valueType="num">
                                      <p:cBhvr>
                                        <p:cTn id="62" dur="500" fill="hold"/>
                                        <p:tgtEl>
                                          <p:spTgt spid="112"/>
                                        </p:tgtEl>
                                        <p:attrNameLst>
                                          <p:attrName>ppt_w</p:attrName>
                                        </p:attrNameLst>
                                      </p:cBhvr>
                                      <p:tavLst>
                                        <p:tav tm="0">
                                          <p:val>
                                            <p:strVal val="2/3*#ppt_w"/>
                                          </p:val>
                                        </p:tav>
                                        <p:tav tm="100000">
                                          <p:val>
                                            <p:strVal val="#ppt_w"/>
                                          </p:val>
                                        </p:tav>
                                      </p:tavLst>
                                    </p:anim>
                                    <p:anim calcmode="lin" valueType="num">
                                      <p:cBhvr>
                                        <p:cTn id="63" dur="500" fill="hold"/>
                                        <p:tgtEl>
                                          <p:spTgt spid="112"/>
                                        </p:tgtEl>
                                        <p:attrNameLst>
                                          <p:attrName>ppt_h</p:attrName>
                                        </p:attrNameLst>
                                      </p:cBhvr>
                                      <p:tavLst>
                                        <p:tav tm="0">
                                          <p:val>
                                            <p:strVal val="2/3*#ppt_h"/>
                                          </p:val>
                                        </p:tav>
                                        <p:tav tm="100000">
                                          <p:val>
                                            <p:strVal val="#ppt_h"/>
                                          </p:val>
                                        </p:tav>
                                      </p:tavLst>
                                    </p:anim>
                                  </p:childTnLst>
                                </p:cTn>
                              </p:par>
                            </p:childTnLst>
                          </p:cTn>
                        </p:par>
                        <p:par>
                          <p:cTn id="64" fill="hold">
                            <p:stCondLst>
                              <p:cond delay="5500"/>
                            </p:stCondLst>
                            <p:childTnLst>
                              <p:par>
                                <p:cTn id="65" presetID="22" presetClass="entr" presetSubtype="1" fill="hold" nodeType="afterEffect">
                                  <p:stCondLst>
                                    <p:cond delay="0"/>
                                  </p:stCondLst>
                                  <p:childTnLst>
                                    <p:set>
                                      <p:cBhvr>
                                        <p:cTn id="66" dur="1" fill="hold">
                                          <p:stCondLst>
                                            <p:cond delay="0"/>
                                          </p:stCondLst>
                                        </p:cTn>
                                        <p:tgtEl>
                                          <p:spTgt spid="91"/>
                                        </p:tgtEl>
                                        <p:attrNameLst>
                                          <p:attrName>style.visibility</p:attrName>
                                        </p:attrNameLst>
                                      </p:cBhvr>
                                      <p:to>
                                        <p:strVal val="visible"/>
                                      </p:to>
                                    </p:set>
                                    <p:animEffect transition="in" filter="wipe(up)">
                                      <p:cBhvr>
                                        <p:cTn id="67" dur="500"/>
                                        <p:tgtEl>
                                          <p:spTgt spid="91"/>
                                        </p:tgtEl>
                                      </p:cBhvr>
                                    </p:animEffect>
                                  </p:childTnLst>
                                </p:cTn>
                              </p:par>
                            </p:childTnLst>
                          </p:cTn>
                        </p:par>
                        <p:par>
                          <p:cTn id="68" fill="hold">
                            <p:stCondLst>
                              <p:cond delay="6000"/>
                            </p:stCondLst>
                            <p:childTnLst>
                              <p:par>
                                <p:cTn id="69" presetID="14" presetClass="entr" presetSubtype="10" fill="hold" nodeType="afterEffect">
                                  <p:stCondLst>
                                    <p:cond delay="0"/>
                                  </p:stCondLst>
                                  <p:childTnLst>
                                    <p:set>
                                      <p:cBhvr>
                                        <p:cTn id="70" dur="1" fill="hold">
                                          <p:stCondLst>
                                            <p:cond delay="0"/>
                                          </p:stCondLst>
                                        </p:cTn>
                                        <p:tgtEl>
                                          <p:spTgt spid="127"/>
                                        </p:tgtEl>
                                        <p:attrNameLst>
                                          <p:attrName>style.visibility</p:attrName>
                                        </p:attrNameLst>
                                      </p:cBhvr>
                                      <p:to>
                                        <p:strVal val="visible"/>
                                      </p:to>
                                    </p:set>
                                    <p:animEffect transition="in" filter="randombar(horizontal)">
                                      <p:cBhvr>
                                        <p:cTn id="71" dur="500"/>
                                        <p:tgtEl>
                                          <p:spTgt spid="127"/>
                                        </p:tgtEl>
                                      </p:cBhvr>
                                    </p:animEffect>
                                  </p:childTnLst>
                                </p:cTn>
                              </p:par>
                            </p:childTnLst>
                          </p:cTn>
                        </p:par>
                        <p:par>
                          <p:cTn id="72" fill="hold">
                            <p:stCondLst>
                              <p:cond delay="6500"/>
                            </p:stCondLst>
                            <p:childTnLst>
                              <p:par>
                                <p:cTn id="73" presetID="14" presetClass="entr" presetSubtype="10" fill="hold" nodeType="afterEffect">
                                  <p:stCondLst>
                                    <p:cond delay="0"/>
                                  </p:stCondLst>
                                  <p:childTnLst>
                                    <p:set>
                                      <p:cBhvr>
                                        <p:cTn id="74" dur="1" fill="hold">
                                          <p:stCondLst>
                                            <p:cond delay="0"/>
                                          </p:stCondLst>
                                        </p:cTn>
                                        <p:tgtEl>
                                          <p:spTgt spid="130"/>
                                        </p:tgtEl>
                                        <p:attrNameLst>
                                          <p:attrName>style.visibility</p:attrName>
                                        </p:attrNameLst>
                                      </p:cBhvr>
                                      <p:to>
                                        <p:strVal val="visible"/>
                                      </p:to>
                                    </p:set>
                                    <p:animEffect transition="in" filter="randombar(horizontal)">
                                      <p:cBhvr>
                                        <p:cTn id="75" dur="500"/>
                                        <p:tgtEl>
                                          <p:spTgt spid="130"/>
                                        </p:tgtEl>
                                      </p:cBhvr>
                                    </p:animEffect>
                                  </p:childTnLst>
                                </p:cTn>
                              </p:par>
                            </p:childTnLst>
                          </p:cTn>
                        </p:par>
                        <p:par>
                          <p:cTn id="76" fill="hold">
                            <p:stCondLst>
                              <p:cond delay="7000"/>
                            </p:stCondLst>
                            <p:childTnLst>
                              <p:par>
                                <p:cTn id="77" presetID="10" presetClass="entr" presetSubtype="0" fill="hold" grpId="0" nodeType="afterEffect">
                                  <p:stCondLst>
                                    <p:cond delay="0"/>
                                  </p:stCondLst>
                                  <p:childTnLst>
                                    <p:set>
                                      <p:cBhvr>
                                        <p:cTn id="78" dur="1" fill="hold">
                                          <p:stCondLst>
                                            <p:cond delay="0"/>
                                          </p:stCondLst>
                                        </p:cTn>
                                        <p:tgtEl>
                                          <p:spTgt spid="133"/>
                                        </p:tgtEl>
                                        <p:attrNameLst>
                                          <p:attrName>style.visibility</p:attrName>
                                        </p:attrNameLst>
                                      </p:cBhvr>
                                      <p:to>
                                        <p:strVal val="visible"/>
                                      </p:to>
                                    </p:set>
                                    <p:animEffect transition="in" filter="fade">
                                      <p:cBhvr>
                                        <p:cTn id="79"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pPr algn="l"/>
            <a:r>
              <a:rPr lang="zh-CN" altLang="en-US" dirty="0" smtClean="0"/>
              <a:t>扩展市场</a:t>
            </a:r>
            <a:endParaRPr lang="zh-CN" altLang="en-US" dirty="0"/>
          </a:p>
        </p:txBody>
      </p:sp>
      <p:grpSp>
        <p:nvGrpSpPr>
          <p:cNvPr id="33" name="Group 66"/>
          <p:cNvGrpSpPr/>
          <p:nvPr/>
        </p:nvGrpSpPr>
        <p:grpSpPr bwMode="auto">
          <a:xfrm>
            <a:off x="4896321" y="1557488"/>
            <a:ext cx="6534190" cy="5499668"/>
            <a:chOff x="720" y="839"/>
            <a:chExt cx="3740" cy="3146"/>
          </a:xfrm>
          <a:solidFill>
            <a:srgbClr val="F8F8F8"/>
          </a:solidFill>
        </p:grpSpPr>
        <p:sp>
          <p:nvSpPr>
            <p:cNvPr id="34" name="Freeform 67"/>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close/>
                </a:path>
              </a:pathLst>
            </a:custGeom>
            <a:grpFill/>
            <a:ln w="0">
              <a:solidFill>
                <a:schemeClr val="tx1">
                  <a:lumMod val="85000"/>
                  <a:lumOff val="15000"/>
                </a:schemeClr>
              </a:solidFill>
              <a:prstDash val="solid"/>
              <a:round/>
            </a:ln>
          </p:spPr>
          <p:txBody>
            <a:bodyPr/>
            <a:lstStyle/>
            <a:p>
              <a:endParaRPr lang="zh-CN" altLang="en-US"/>
            </a:p>
          </p:txBody>
        </p:sp>
        <p:sp>
          <p:nvSpPr>
            <p:cNvPr id="35" name="Freeform 68"/>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path>
              </a:pathLst>
            </a:custGeom>
            <a:grpFill/>
            <a:ln w="6350">
              <a:solidFill>
                <a:schemeClr val="tx1">
                  <a:lumMod val="85000"/>
                  <a:lumOff val="15000"/>
                </a:schemeClr>
              </a:solidFill>
              <a:prstDash val="solid"/>
              <a:round/>
            </a:ln>
          </p:spPr>
          <p:txBody>
            <a:bodyPr/>
            <a:lstStyle/>
            <a:p>
              <a:endParaRPr lang="zh-CN" altLang="en-US"/>
            </a:p>
          </p:txBody>
        </p:sp>
        <p:sp>
          <p:nvSpPr>
            <p:cNvPr id="38" name="Freeform 69"/>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close/>
                </a:path>
              </a:pathLst>
            </a:custGeom>
            <a:grpFill/>
            <a:ln w="0">
              <a:solidFill>
                <a:schemeClr val="tx1">
                  <a:lumMod val="85000"/>
                  <a:lumOff val="15000"/>
                </a:schemeClr>
              </a:solidFill>
              <a:prstDash val="solid"/>
              <a:round/>
            </a:ln>
          </p:spPr>
          <p:txBody>
            <a:bodyPr/>
            <a:lstStyle/>
            <a:p>
              <a:endParaRPr lang="zh-CN" altLang="en-US"/>
            </a:p>
          </p:txBody>
        </p:sp>
        <p:sp>
          <p:nvSpPr>
            <p:cNvPr id="39" name="Freeform 70"/>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path>
              </a:pathLst>
            </a:custGeom>
            <a:grpFill/>
            <a:ln w="6350">
              <a:solidFill>
                <a:schemeClr val="tx1">
                  <a:lumMod val="85000"/>
                  <a:lumOff val="15000"/>
                </a:schemeClr>
              </a:solidFill>
              <a:prstDash val="solid"/>
              <a:round/>
            </a:ln>
          </p:spPr>
          <p:txBody>
            <a:bodyPr/>
            <a:lstStyle/>
            <a:p>
              <a:endParaRPr lang="zh-CN" altLang="en-US"/>
            </a:p>
          </p:txBody>
        </p:sp>
        <p:sp>
          <p:nvSpPr>
            <p:cNvPr id="41" name="Freeform 71"/>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close/>
                </a:path>
              </a:pathLst>
            </a:custGeom>
            <a:grpFill/>
            <a:ln w="0">
              <a:solidFill>
                <a:schemeClr val="tx1">
                  <a:lumMod val="85000"/>
                  <a:lumOff val="15000"/>
                </a:schemeClr>
              </a:solidFill>
              <a:prstDash val="solid"/>
              <a:round/>
            </a:ln>
          </p:spPr>
          <p:txBody>
            <a:bodyPr/>
            <a:lstStyle/>
            <a:p>
              <a:endParaRPr lang="zh-CN" altLang="en-US"/>
            </a:p>
          </p:txBody>
        </p:sp>
        <p:sp>
          <p:nvSpPr>
            <p:cNvPr id="51" name="Freeform 72"/>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path>
              </a:pathLst>
            </a:custGeom>
            <a:grpFill/>
            <a:ln w="6350">
              <a:solidFill>
                <a:schemeClr val="tx1">
                  <a:lumMod val="85000"/>
                  <a:lumOff val="15000"/>
                </a:schemeClr>
              </a:solidFill>
              <a:prstDash val="solid"/>
              <a:round/>
            </a:ln>
          </p:spPr>
          <p:txBody>
            <a:bodyPr/>
            <a:lstStyle/>
            <a:p>
              <a:endParaRPr lang="zh-CN" altLang="en-US"/>
            </a:p>
          </p:txBody>
        </p:sp>
        <p:sp>
          <p:nvSpPr>
            <p:cNvPr id="52" name="Freeform 73"/>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close/>
                </a:path>
              </a:pathLst>
            </a:custGeom>
            <a:grpFill/>
            <a:ln w="0">
              <a:solidFill>
                <a:schemeClr val="tx1">
                  <a:lumMod val="85000"/>
                  <a:lumOff val="15000"/>
                </a:schemeClr>
              </a:solidFill>
              <a:prstDash val="solid"/>
              <a:round/>
            </a:ln>
          </p:spPr>
          <p:txBody>
            <a:bodyPr/>
            <a:lstStyle/>
            <a:p>
              <a:endParaRPr lang="zh-CN" altLang="en-US"/>
            </a:p>
          </p:txBody>
        </p:sp>
        <p:sp>
          <p:nvSpPr>
            <p:cNvPr id="53" name="Freeform 74"/>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path>
              </a:pathLst>
            </a:custGeom>
            <a:solidFill>
              <a:schemeClr val="accent4"/>
            </a:solidFill>
            <a:ln w="6350">
              <a:solidFill>
                <a:schemeClr val="tx1">
                  <a:lumMod val="85000"/>
                  <a:lumOff val="15000"/>
                </a:schemeClr>
              </a:solidFill>
              <a:prstDash val="solid"/>
              <a:round/>
            </a:ln>
          </p:spPr>
          <p:txBody>
            <a:bodyPr/>
            <a:lstStyle/>
            <a:p>
              <a:endParaRPr lang="zh-CN" altLang="en-US"/>
            </a:p>
          </p:txBody>
        </p:sp>
        <p:sp>
          <p:nvSpPr>
            <p:cNvPr id="54" name="Freeform 75"/>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close/>
                </a:path>
              </a:pathLst>
            </a:custGeom>
            <a:grpFill/>
            <a:ln w="0">
              <a:solidFill>
                <a:schemeClr val="tx1">
                  <a:lumMod val="85000"/>
                  <a:lumOff val="15000"/>
                </a:schemeClr>
              </a:solidFill>
              <a:prstDash val="solid"/>
              <a:round/>
            </a:ln>
          </p:spPr>
          <p:txBody>
            <a:bodyPr/>
            <a:lstStyle/>
            <a:p>
              <a:endParaRPr lang="zh-CN" altLang="en-US"/>
            </a:p>
          </p:txBody>
        </p:sp>
        <p:sp>
          <p:nvSpPr>
            <p:cNvPr id="55" name="Freeform 76"/>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path>
              </a:pathLst>
            </a:custGeom>
            <a:grpFill/>
            <a:ln w="6350">
              <a:solidFill>
                <a:schemeClr val="tx1">
                  <a:lumMod val="85000"/>
                  <a:lumOff val="15000"/>
                </a:schemeClr>
              </a:solidFill>
              <a:prstDash val="solid"/>
              <a:round/>
            </a:ln>
          </p:spPr>
          <p:txBody>
            <a:bodyPr/>
            <a:lstStyle/>
            <a:p>
              <a:endParaRPr lang="zh-CN" altLang="en-US"/>
            </a:p>
          </p:txBody>
        </p:sp>
        <p:sp>
          <p:nvSpPr>
            <p:cNvPr id="56" name="Freeform 77"/>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close/>
                </a:path>
              </a:pathLst>
            </a:custGeom>
            <a:grpFill/>
            <a:ln w="0">
              <a:solidFill>
                <a:schemeClr val="tx1">
                  <a:lumMod val="85000"/>
                  <a:lumOff val="15000"/>
                </a:schemeClr>
              </a:solidFill>
              <a:prstDash val="solid"/>
              <a:round/>
            </a:ln>
          </p:spPr>
          <p:txBody>
            <a:bodyPr/>
            <a:lstStyle/>
            <a:p>
              <a:endParaRPr lang="zh-CN" altLang="en-US"/>
            </a:p>
          </p:txBody>
        </p:sp>
        <p:sp>
          <p:nvSpPr>
            <p:cNvPr id="57" name="Freeform 78"/>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grpFill/>
            <a:ln w="6350">
              <a:solidFill>
                <a:schemeClr val="tx1">
                  <a:lumMod val="85000"/>
                  <a:lumOff val="15000"/>
                </a:schemeClr>
              </a:solidFill>
              <a:prstDash val="solid"/>
              <a:round/>
            </a:ln>
          </p:spPr>
          <p:txBody>
            <a:bodyPr/>
            <a:lstStyle/>
            <a:p>
              <a:endParaRPr lang="zh-CN" altLang="en-US"/>
            </a:p>
          </p:txBody>
        </p:sp>
        <p:sp>
          <p:nvSpPr>
            <p:cNvPr id="58" name="Freeform 79"/>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close/>
                </a:path>
              </a:pathLst>
            </a:custGeom>
            <a:grpFill/>
            <a:ln w="0">
              <a:solidFill>
                <a:schemeClr val="tx1">
                  <a:lumMod val="85000"/>
                  <a:lumOff val="15000"/>
                </a:schemeClr>
              </a:solidFill>
              <a:prstDash val="solid"/>
              <a:round/>
            </a:ln>
          </p:spPr>
          <p:txBody>
            <a:bodyPr/>
            <a:lstStyle/>
            <a:p>
              <a:endParaRPr lang="zh-CN" altLang="en-US"/>
            </a:p>
          </p:txBody>
        </p:sp>
        <p:sp>
          <p:nvSpPr>
            <p:cNvPr id="59" name="Freeform 80"/>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path>
              </a:pathLst>
            </a:custGeom>
            <a:solidFill>
              <a:schemeClr val="accent3"/>
            </a:solidFill>
            <a:ln w="6350">
              <a:solidFill>
                <a:schemeClr val="tx1">
                  <a:lumMod val="85000"/>
                  <a:lumOff val="15000"/>
                </a:schemeClr>
              </a:solidFill>
              <a:prstDash val="solid"/>
              <a:round/>
            </a:ln>
          </p:spPr>
          <p:txBody>
            <a:bodyPr/>
            <a:lstStyle/>
            <a:p>
              <a:endParaRPr lang="zh-CN" altLang="en-US"/>
            </a:p>
          </p:txBody>
        </p:sp>
        <p:sp>
          <p:nvSpPr>
            <p:cNvPr id="60" name="Freeform 81"/>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close/>
                </a:path>
              </a:pathLst>
            </a:custGeom>
            <a:grpFill/>
            <a:ln w="0">
              <a:solidFill>
                <a:schemeClr val="tx1">
                  <a:lumMod val="85000"/>
                  <a:lumOff val="15000"/>
                </a:schemeClr>
              </a:solidFill>
              <a:prstDash val="solid"/>
              <a:round/>
            </a:ln>
          </p:spPr>
          <p:txBody>
            <a:bodyPr/>
            <a:lstStyle/>
            <a:p>
              <a:endParaRPr lang="zh-CN" altLang="en-US"/>
            </a:p>
          </p:txBody>
        </p:sp>
        <p:sp>
          <p:nvSpPr>
            <p:cNvPr id="61" name="Freeform 82"/>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grpFill/>
            <a:ln w="6350">
              <a:solidFill>
                <a:schemeClr val="tx1">
                  <a:lumMod val="85000"/>
                  <a:lumOff val="15000"/>
                </a:schemeClr>
              </a:solidFill>
              <a:prstDash val="solid"/>
              <a:round/>
            </a:ln>
          </p:spPr>
          <p:txBody>
            <a:bodyPr/>
            <a:lstStyle/>
            <a:p>
              <a:endParaRPr lang="zh-CN" altLang="en-US"/>
            </a:p>
          </p:txBody>
        </p:sp>
        <p:sp>
          <p:nvSpPr>
            <p:cNvPr id="62" name="Freeform 83"/>
            <p:cNvSpPr/>
            <p:nvPr/>
          </p:nvSpPr>
          <p:spPr bwMode="gray">
            <a:xfrm>
              <a:off x="3622"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close/>
                </a:path>
              </a:pathLst>
            </a:custGeom>
            <a:grpFill/>
            <a:ln w="0">
              <a:solidFill>
                <a:schemeClr val="tx1">
                  <a:lumMod val="85000"/>
                  <a:lumOff val="15000"/>
                </a:schemeClr>
              </a:solidFill>
              <a:prstDash val="solid"/>
              <a:round/>
            </a:ln>
          </p:spPr>
          <p:txBody>
            <a:bodyPr/>
            <a:lstStyle/>
            <a:p>
              <a:endParaRPr lang="zh-CN" altLang="en-US"/>
            </a:p>
          </p:txBody>
        </p:sp>
        <p:sp>
          <p:nvSpPr>
            <p:cNvPr id="63" name="Freeform 84"/>
            <p:cNvSpPr/>
            <p:nvPr/>
          </p:nvSpPr>
          <p:spPr bwMode="gray">
            <a:xfrm>
              <a:off x="3622"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path>
              </a:pathLst>
            </a:custGeom>
            <a:grpFill/>
            <a:ln w="6350">
              <a:solidFill>
                <a:schemeClr val="tx1">
                  <a:lumMod val="85000"/>
                  <a:lumOff val="15000"/>
                </a:schemeClr>
              </a:solidFill>
              <a:prstDash val="solid"/>
              <a:round/>
            </a:ln>
          </p:spPr>
          <p:txBody>
            <a:bodyPr/>
            <a:lstStyle/>
            <a:p>
              <a:endParaRPr lang="zh-CN" altLang="en-US"/>
            </a:p>
          </p:txBody>
        </p:sp>
        <p:sp>
          <p:nvSpPr>
            <p:cNvPr id="64" name="Freeform 85"/>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close/>
                </a:path>
              </a:pathLst>
            </a:custGeom>
            <a:grpFill/>
            <a:ln w="0">
              <a:solidFill>
                <a:schemeClr val="tx1">
                  <a:lumMod val="85000"/>
                  <a:lumOff val="15000"/>
                </a:schemeClr>
              </a:solidFill>
              <a:prstDash val="solid"/>
              <a:round/>
            </a:ln>
          </p:spPr>
          <p:txBody>
            <a:bodyPr/>
            <a:lstStyle/>
            <a:p>
              <a:endParaRPr lang="zh-CN" altLang="en-US"/>
            </a:p>
          </p:txBody>
        </p:sp>
        <p:sp>
          <p:nvSpPr>
            <p:cNvPr id="70" name="Freeform 86"/>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path>
              </a:pathLst>
            </a:custGeom>
            <a:grpFill/>
            <a:ln w="6350">
              <a:solidFill>
                <a:schemeClr val="tx1">
                  <a:lumMod val="85000"/>
                  <a:lumOff val="15000"/>
                </a:schemeClr>
              </a:solidFill>
              <a:prstDash val="solid"/>
              <a:round/>
            </a:ln>
          </p:spPr>
          <p:txBody>
            <a:bodyPr/>
            <a:lstStyle/>
            <a:p>
              <a:endParaRPr lang="zh-CN" altLang="en-US"/>
            </a:p>
          </p:txBody>
        </p:sp>
        <p:sp>
          <p:nvSpPr>
            <p:cNvPr id="73" name="Freeform 87"/>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close/>
                </a:path>
              </a:pathLst>
            </a:custGeom>
            <a:grpFill/>
            <a:ln w="0">
              <a:solidFill>
                <a:schemeClr val="tx1">
                  <a:lumMod val="85000"/>
                  <a:lumOff val="15000"/>
                </a:schemeClr>
              </a:solidFill>
              <a:prstDash val="solid"/>
              <a:round/>
            </a:ln>
          </p:spPr>
          <p:txBody>
            <a:bodyPr/>
            <a:lstStyle/>
            <a:p>
              <a:endParaRPr lang="zh-CN" altLang="en-US"/>
            </a:p>
          </p:txBody>
        </p:sp>
        <p:sp>
          <p:nvSpPr>
            <p:cNvPr id="74" name="Freeform 88"/>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path>
              </a:pathLst>
            </a:custGeom>
            <a:grpFill/>
            <a:ln w="6350">
              <a:solidFill>
                <a:schemeClr val="tx1">
                  <a:lumMod val="85000"/>
                  <a:lumOff val="15000"/>
                </a:schemeClr>
              </a:solidFill>
              <a:prstDash val="solid"/>
              <a:round/>
            </a:ln>
          </p:spPr>
          <p:txBody>
            <a:bodyPr/>
            <a:lstStyle/>
            <a:p>
              <a:endParaRPr lang="zh-CN" altLang="en-US"/>
            </a:p>
          </p:txBody>
        </p:sp>
        <p:sp>
          <p:nvSpPr>
            <p:cNvPr id="75" name="Freeform 89"/>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close/>
                </a:path>
              </a:pathLst>
            </a:custGeom>
            <a:grpFill/>
            <a:ln w="0">
              <a:solidFill>
                <a:schemeClr val="tx1">
                  <a:lumMod val="85000"/>
                  <a:lumOff val="15000"/>
                </a:schemeClr>
              </a:solidFill>
              <a:prstDash val="solid"/>
              <a:round/>
            </a:ln>
          </p:spPr>
          <p:txBody>
            <a:bodyPr/>
            <a:lstStyle/>
            <a:p>
              <a:endParaRPr lang="zh-CN" altLang="en-US"/>
            </a:p>
          </p:txBody>
        </p:sp>
        <p:sp>
          <p:nvSpPr>
            <p:cNvPr id="76" name="Freeform 90"/>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path>
              </a:pathLst>
            </a:custGeom>
            <a:grpFill/>
            <a:ln w="6350">
              <a:solidFill>
                <a:schemeClr val="tx1">
                  <a:lumMod val="85000"/>
                  <a:lumOff val="15000"/>
                </a:schemeClr>
              </a:solidFill>
              <a:prstDash val="solid"/>
              <a:round/>
            </a:ln>
          </p:spPr>
          <p:txBody>
            <a:bodyPr/>
            <a:lstStyle/>
            <a:p>
              <a:endParaRPr lang="zh-CN" altLang="en-US"/>
            </a:p>
          </p:txBody>
        </p:sp>
        <p:sp>
          <p:nvSpPr>
            <p:cNvPr id="77" name="Freeform 91"/>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close/>
                </a:path>
              </a:pathLst>
            </a:custGeom>
            <a:grpFill/>
            <a:ln w="0">
              <a:solidFill>
                <a:schemeClr val="tx1">
                  <a:lumMod val="85000"/>
                  <a:lumOff val="15000"/>
                </a:schemeClr>
              </a:solidFill>
              <a:prstDash val="solid"/>
              <a:round/>
            </a:ln>
          </p:spPr>
          <p:txBody>
            <a:bodyPr/>
            <a:lstStyle/>
            <a:p>
              <a:endParaRPr lang="zh-CN" altLang="en-US"/>
            </a:p>
          </p:txBody>
        </p:sp>
        <p:sp>
          <p:nvSpPr>
            <p:cNvPr id="78" name="Freeform 92"/>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grpFill/>
            <a:ln w="6350">
              <a:solidFill>
                <a:schemeClr val="tx1">
                  <a:lumMod val="85000"/>
                  <a:lumOff val="15000"/>
                </a:schemeClr>
              </a:solidFill>
              <a:prstDash val="solid"/>
              <a:round/>
            </a:ln>
          </p:spPr>
          <p:txBody>
            <a:bodyPr/>
            <a:lstStyle/>
            <a:p>
              <a:endParaRPr lang="zh-CN" altLang="en-US"/>
            </a:p>
          </p:txBody>
        </p:sp>
        <p:sp>
          <p:nvSpPr>
            <p:cNvPr id="79" name="Freeform 93"/>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close/>
                </a:path>
              </a:pathLst>
            </a:custGeom>
            <a:grpFill/>
            <a:ln w="0">
              <a:solidFill>
                <a:schemeClr val="tx1">
                  <a:lumMod val="85000"/>
                  <a:lumOff val="15000"/>
                </a:schemeClr>
              </a:solidFill>
              <a:prstDash val="solid"/>
              <a:round/>
            </a:ln>
          </p:spPr>
          <p:txBody>
            <a:bodyPr/>
            <a:lstStyle/>
            <a:p>
              <a:endParaRPr lang="zh-CN" altLang="en-US"/>
            </a:p>
          </p:txBody>
        </p:sp>
        <p:sp>
          <p:nvSpPr>
            <p:cNvPr id="80" name="Freeform 94"/>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path>
              </a:pathLst>
            </a:custGeom>
            <a:grpFill/>
            <a:ln w="6350">
              <a:solidFill>
                <a:schemeClr val="tx1">
                  <a:lumMod val="85000"/>
                  <a:lumOff val="15000"/>
                </a:schemeClr>
              </a:solidFill>
              <a:prstDash val="solid"/>
              <a:round/>
            </a:ln>
          </p:spPr>
          <p:txBody>
            <a:bodyPr/>
            <a:lstStyle/>
            <a:p>
              <a:endParaRPr lang="zh-CN" altLang="en-US"/>
            </a:p>
          </p:txBody>
        </p:sp>
        <p:sp>
          <p:nvSpPr>
            <p:cNvPr id="81" name="Freeform 95"/>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close/>
                </a:path>
              </a:pathLst>
            </a:custGeom>
            <a:grpFill/>
            <a:ln w="0">
              <a:solidFill>
                <a:schemeClr val="tx1">
                  <a:lumMod val="85000"/>
                  <a:lumOff val="15000"/>
                </a:schemeClr>
              </a:solidFill>
              <a:prstDash val="solid"/>
              <a:round/>
            </a:ln>
          </p:spPr>
          <p:txBody>
            <a:bodyPr/>
            <a:lstStyle/>
            <a:p>
              <a:endParaRPr lang="zh-CN" altLang="en-US"/>
            </a:p>
          </p:txBody>
        </p:sp>
        <p:sp>
          <p:nvSpPr>
            <p:cNvPr id="82" name="Freeform 96"/>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path>
              </a:pathLst>
            </a:custGeom>
            <a:grpFill/>
            <a:ln w="6350">
              <a:solidFill>
                <a:schemeClr val="tx1">
                  <a:lumMod val="85000"/>
                  <a:lumOff val="15000"/>
                </a:schemeClr>
              </a:solidFill>
              <a:prstDash val="solid"/>
              <a:round/>
            </a:ln>
          </p:spPr>
          <p:txBody>
            <a:bodyPr/>
            <a:lstStyle/>
            <a:p>
              <a:endParaRPr lang="zh-CN" altLang="en-US"/>
            </a:p>
          </p:txBody>
        </p:sp>
        <p:sp>
          <p:nvSpPr>
            <p:cNvPr id="83" name="Freeform 97"/>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close/>
                </a:path>
              </a:pathLst>
            </a:custGeom>
            <a:grpFill/>
            <a:ln w="0">
              <a:solidFill>
                <a:schemeClr val="tx1">
                  <a:lumMod val="85000"/>
                  <a:lumOff val="15000"/>
                </a:schemeClr>
              </a:solidFill>
              <a:prstDash val="solid"/>
              <a:round/>
            </a:ln>
          </p:spPr>
          <p:txBody>
            <a:bodyPr/>
            <a:lstStyle/>
            <a:p>
              <a:endParaRPr lang="zh-CN" altLang="en-US"/>
            </a:p>
          </p:txBody>
        </p:sp>
        <p:sp>
          <p:nvSpPr>
            <p:cNvPr id="84" name="Freeform 98"/>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path>
              </a:pathLst>
            </a:custGeom>
            <a:grpFill/>
            <a:ln w="6350">
              <a:solidFill>
                <a:schemeClr val="tx1">
                  <a:lumMod val="85000"/>
                  <a:lumOff val="15000"/>
                </a:schemeClr>
              </a:solidFill>
              <a:prstDash val="solid"/>
              <a:round/>
            </a:ln>
          </p:spPr>
          <p:txBody>
            <a:bodyPr/>
            <a:lstStyle/>
            <a:p>
              <a:endParaRPr lang="zh-CN" altLang="en-US"/>
            </a:p>
          </p:txBody>
        </p:sp>
        <p:sp>
          <p:nvSpPr>
            <p:cNvPr id="85" name="Freeform 99"/>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close/>
                </a:path>
              </a:pathLst>
            </a:custGeom>
            <a:grpFill/>
            <a:ln w="0">
              <a:solidFill>
                <a:schemeClr val="tx1">
                  <a:lumMod val="85000"/>
                  <a:lumOff val="15000"/>
                </a:schemeClr>
              </a:solidFill>
              <a:prstDash val="solid"/>
              <a:round/>
            </a:ln>
          </p:spPr>
          <p:txBody>
            <a:bodyPr/>
            <a:lstStyle/>
            <a:p>
              <a:endParaRPr lang="zh-CN" altLang="en-US"/>
            </a:p>
          </p:txBody>
        </p:sp>
        <p:sp>
          <p:nvSpPr>
            <p:cNvPr id="86" name="Freeform 100"/>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solidFill>
              <a:schemeClr val="accent1"/>
            </a:solidFill>
            <a:ln w="6350">
              <a:solidFill>
                <a:schemeClr val="tx1">
                  <a:lumMod val="85000"/>
                  <a:lumOff val="15000"/>
                </a:schemeClr>
              </a:solidFill>
              <a:prstDash val="solid"/>
              <a:round/>
            </a:ln>
          </p:spPr>
          <p:txBody>
            <a:bodyPr/>
            <a:lstStyle/>
            <a:p>
              <a:endParaRPr lang="zh-CN" altLang="en-US"/>
            </a:p>
          </p:txBody>
        </p:sp>
        <p:sp>
          <p:nvSpPr>
            <p:cNvPr id="87" name="Freeform 101"/>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close/>
                </a:path>
              </a:pathLst>
            </a:custGeom>
            <a:grpFill/>
            <a:ln w="0">
              <a:solidFill>
                <a:schemeClr val="tx1">
                  <a:lumMod val="85000"/>
                  <a:lumOff val="15000"/>
                </a:schemeClr>
              </a:solidFill>
              <a:prstDash val="solid"/>
              <a:round/>
            </a:ln>
          </p:spPr>
          <p:txBody>
            <a:bodyPr/>
            <a:lstStyle/>
            <a:p>
              <a:endParaRPr lang="zh-CN" altLang="en-US"/>
            </a:p>
          </p:txBody>
        </p:sp>
        <p:sp>
          <p:nvSpPr>
            <p:cNvPr id="88" name="Freeform 102"/>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path>
              </a:pathLst>
            </a:custGeom>
            <a:grpFill/>
            <a:ln w="6350">
              <a:solidFill>
                <a:schemeClr val="tx1">
                  <a:lumMod val="85000"/>
                  <a:lumOff val="15000"/>
                </a:schemeClr>
              </a:solidFill>
              <a:prstDash val="solid"/>
              <a:round/>
            </a:ln>
          </p:spPr>
          <p:txBody>
            <a:bodyPr/>
            <a:lstStyle/>
            <a:p>
              <a:endParaRPr lang="zh-CN" altLang="en-US"/>
            </a:p>
          </p:txBody>
        </p:sp>
        <p:sp>
          <p:nvSpPr>
            <p:cNvPr id="89" name="Freeform 103"/>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close/>
                </a:path>
              </a:pathLst>
            </a:custGeom>
            <a:grpFill/>
            <a:ln w="0">
              <a:solidFill>
                <a:schemeClr val="tx1">
                  <a:lumMod val="85000"/>
                  <a:lumOff val="15000"/>
                </a:schemeClr>
              </a:solidFill>
              <a:prstDash val="solid"/>
              <a:round/>
            </a:ln>
          </p:spPr>
          <p:txBody>
            <a:bodyPr/>
            <a:lstStyle/>
            <a:p>
              <a:endParaRPr lang="zh-CN" altLang="en-US"/>
            </a:p>
          </p:txBody>
        </p:sp>
        <p:sp>
          <p:nvSpPr>
            <p:cNvPr id="90" name="Freeform 104"/>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path>
              </a:pathLst>
            </a:custGeom>
            <a:grpFill/>
            <a:ln w="6350">
              <a:solidFill>
                <a:schemeClr val="tx1">
                  <a:lumMod val="85000"/>
                  <a:lumOff val="15000"/>
                </a:schemeClr>
              </a:solidFill>
              <a:prstDash val="solid"/>
              <a:round/>
            </a:ln>
          </p:spPr>
          <p:txBody>
            <a:bodyPr/>
            <a:lstStyle/>
            <a:p>
              <a:endParaRPr lang="zh-CN" altLang="en-US"/>
            </a:p>
          </p:txBody>
        </p:sp>
        <p:sp>
          <p:nvSpPr>
            <p:cNvPr id="91" name="Freeform 105"/>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close/>
                </a:path>
              </a:pathLst>
            </a:custGeom>
            <a:grpFill/>
            <a:ln w="0">
              <a:solidFill>
                <a:schemeClr val="tx1">
                  <a:lumMod val="85000"/>
                  <a:lumOff val="15000"/>
                </a:schemeClr>
              </a:solidFill>
              <a:prstDash val="solid"/>
              <a:round/>
            </a:ln>
          </p:spPr>
          <p:txBody>
            <a:bodyPr/>
            <a:lstStyle/>
            <a:p>
              <a:endParaRPr lang="zh-CN" altLang="en-US"/>
            </a:p>
          </p:txBody>
        </p:sp>
        <p:sp>
          <p:nvSpPr>
            <p:cNvPr id="92" name="Freeform 106"/>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path>
              </a:pathLst>
            </a:custGeom>
            <a:grpFill/>
            <a:ln w="6350">
              <a:solidFill>
                <a:schemeClr val="tx1">
                  <a:lumMod val="85000"/>
                  <a:lumOff val="15000"/>
                </a:schemeClr>
              </a:solidFill>
              <a:prstDash val="solid"/>
              <a:round/>
            </a:ln>
          </p:spPr>
          <p:txBody>
            <a:bodyPr/>
            <a:lstStyle/>
            <a:p>
              <a:endParaRPr lang="zh-CN" altLang="en-US"/>
            </a:p>
          </p:txBody>
        </p:sp>
        <p:sp>
          <p:nvSpPr>
            <p:cNvPr id="93" name="Freeform 107"/>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close/>
                </a:path>
              </a:pathLst>
            </a:custGeom>
            <a:grpFill/>
            <a:ln w="0">
              <a:solidFill>
                <a:schemeClr val="tx1">
                  <a:lumMod val="85000"/>
                  <a:lumOff val="15000"/>
                </a:schemeClr>
              </a:solidFill>
              <a:prstDash val="solid"/>
              <a:round/>
            </a:ln>
          </p:spPr>
          <p:txBody>
            <a:bodyPr/>
            <a:lstStyle/>
            <a:p>
              <a:endParaRPr lang="zh-CN" altLang="en-US"/>
            </a:p>
          </p:txBody>
        </p:sp>
        <p:sp>
          <p:nvSpPr>
            <p:cNvPr id="94" name="Freeform 108"/>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path>
              </a:pathLst>
            </a:custGeom>
            <a:grpFill/>
            <a:ln w="6350">
              <a:solidFill>
                <a:schemeClr val="tx1">
                  <a:lumMod val="85000"/>
                  <a:lumOff val="15000"/>
                </a:schemeClr>
              </a:solidFill>
              <a:prstDash val="solid"/>
              <a:round/>
            </a:ln>
          </p:spPr>
          <p:txBody>
            <a:bodyPr/>
            <a:lstStyle/>
            <a:p>
              <a:endParaRPr lang="zh-CN" altLang="en-US"/>
            </a:p>
          </p:txBody>
        </p:sp>
        <p:sp>
          <p:nvSpPr>
            <p:cNvPr id="95" name="Freeform 109"/>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close/>
                </a:path>
              </a:pathLst>
            </a:custGeom>
            <a:grpFill/>
            <a:ln w="0">
              <a:solidFill>
                <a:schemeClr val="tx1">
                  <a:lumMod val="85000"/>
                  <a:lumOff val="15000"/>
                </a:schemeClr>
              </a:solidFill>
              <a:prstDash val="solid"/>
              <a:round/>
            </a:ln>
          </p:spPr>
          <p:txBody>
            <a:bodyPr/>
            <a:lstStyle/>
            <a:p>
              <a:endParaRPr lang="zh-CN" altLang="en-US"/>
            </a:p>
          </p:txBody>
        </p:sp>
        <p:sp>
          <p:nvSpPr>
            <p:cNvPr id="96" name="Freeform 110"/>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path>
              </a:pathLst>
            </a:custGeom>
            <a:grpFill/>
            <a:ln w="6350">
              <a:solidFill>
                <a:schemeClr val="tx1">
                  <a:lumMod val="85000"/>
                  <a:lumOff val="15000"/>
                </a:schemeClr>
              </a:solidFill>
              <a:prstDash val="solid"/>
              <a:round/>
            </a:ln>
          </p:spPr>
          <p:txBody>
            <a:bodyPr/>
            <a:lstStyle/>
            <a:p>
              <a:endParaRPr lang="zh-CN" altLang="en-US"/>
            </a:p>
          </p:txBody>
        </p:sp>
        <p:sp>
          <p:nvSpPr>
            <p:cNvPr id="97" name="Freeform 111"/>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close/>
                </a:path>
              </a:pathLst>
            </a:custGeom>
            <a:grpFill/>
            <a:ln w="0">
              <a:solidFill>
                <a:schemeClr val="tx1">
                  <a:lumMod val="85000"/>
                  <a:lumOff val="15000"/>
                </a:schemeClr>
              </a:solidFill>
              <a:prstDash val="solid"/>
              <a:round/>
            </a:ln>
          </p:spPr>
          <p:txBody>
            <a:bodyPr/>
            <a:lstStyle/>
            <a:p>
              <a:endParaRPr lang="zh-CN" altLang="en-US"/>
            </a:p>
          </p:txBody>
        </p:sp>
        <p:sp>
          <p:nvSpPr>
            <p:cNvPr id="98" name="Freeform 112"/>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path>
              </a:pathLst>
            </a:custGeom>
            <a:grpFill/>
            <a:ln w="6350">
              <a:solidFill>
                <a:schemeClr val="tx1">
                  <a:lumMod val="85000"/>
                  <a:lumOff val="15000"/>
                </a:schemeClr>
              </a:solidFill>
              <a:prstDash val="solid"/>
              <a:round/>
            </a:ln>
          </p:spPr>
          <p:txBody>
            <a:bodyPr/>
            <a:lstStyle/>
            <a:p>
              <a:endParaRPr lang="zh-CN" altLang="en-US"/>
            </a:p>
          </p:txBody>
        </p:sp>
        <p:sp>
          <p:nvSpPr>
            <p:cNvPr id="99" name="Freeform 113"/>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close/>
                </a:path>
              </a:pathLst>
            </a:custGeom>
            <a:grpFill/>
            <a:ln w="0">
              <a:solidFill>
                <a:schemeClr val="tx1">
                  <a:lumMod val="85000"/>
                  <a:lumOff val="15000"/>
                </a:schemeClr>
              </a:solidFill>
              <a:prstDash val="solid"/>
              <a:round/>
            </a:ln>
          </p:spPr>
          <p:txBody>
            <a:bodyPr/>
            <a:lstStyle/>
            <a:p>
              <a:endParaRPr lang="zh-CN" altLang="en-US"/>
            </a:p>
          </p:txBody>
        </p:sp>
        <p:sp>
          <p:nvSpPr>
            <p:cNvPr id="100" name="Freeform 114"/>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path>
              </a:pathLst>
            </a:custGeom>
            <a:grpFill/>
            <a:ln w="6350">
              <a:solidFill>
                <a:schemeClr val="tx1">
                  <a:lumMod val="85000"/>
                  <a:lumOff val="15000"/>
                </a:schemeClr>
              </a:solidFill>
              <a:prstDash val="solid"/>
              <a:round/>
            </a:ln>
          </p:spPr>
          <p:txBody>
            <a:bodyPr/>
            <a:lstStyle/>
            <a:p>
              <a:endParaRPr lang="zh-CN" altLang="en-US"/>
            </a:p>
          </p:txBody>
        </p:sp>
        <p:sp>
          <p:nvSpPr>
            <p:cNvPr id="101" name="Freeform 115"/>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close/>
                </a:path>
              </a:pathLst>
            </a:custGeom>
            <a:grpFill/>
            <a:ln w="0">
              <a:solidFill>
                <a:schemeClr val="tx1">
                  <a:lumMod val="85000"/>
                  <a:lumOff val="15000"/>
                </a:schemeClr>
              </a:solidFill>
              <a:prstDash val="solid"/>
              <a:round/>
            </a:ln>
          </p:spPr>
          <p:txBody>
            <a:bodyPr/>
            <a:lstStyle/>
            <a:p>
              <a:endParaRPr lang="zh-CN" altLang="en-US"/>
            </a:p>
          </p:txBody>
        </p:sp>
        <p:sp>
          <p:nvSpPr>
            <p:cNvPr id="102" name="Freeform 116"/>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path>
              </a:pathLst>
            </a:custGeom>
            <a:grpFill/>
            <a:ln w="6350">
              <a:solidFill>
                <a:schemeClr val="tx1">
                  <a:lumMod val="85000"/>
                  <a:lumOff val="15000"/>
                </a:schemeClr>
              </a:solidFill>
              <a:prstDash val="solid"/>
              <a:round/>
            </a:ln>
          </p:spPr>
          <p:txBody>
            <a:bodyPr/>
            <a:lstStyle/>
            <a:p>
              <a:endParaRPr lang="zh-CN" altLang="en-US"/>
            </a:p>
          </p:txBody>
        </p:sp>
        <p:sp>
          <p:nvSpPr>
            <p:cNvPr id="103" name="Freeform 117"/>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close/>
                </a:path>
              </a:pathLst>
            </a:custGeom>
            <a:grpFill/>
            <a:ln w="0">
              <a:solidFill>
                <a:schemeClr val="tx1">
                  <a:lumMod val="85000"/>
                  <a:lumOff val="15000"/>
                </a:schemeClr>
              </a:solidFill>
              <a:prstDash val="solid"/>
              <a:round/>
            </a:ln>
          </p:spPr>
          <p:txBody>
            <a:bodyPr/>
            <a:lstStyle/>
            <a:p>
              <a:endParaRPr lang="zh-CN" altLang="en-US"/>
            </a:p>
          </p:txBody>
        </p:sp>
        <p:sp>
          <p:nvSpPr>
            <p:cNvPr id="104" name="Freeform 118"/>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path>
              </a:pathLst>
            </a:custGeom>
            <a:grpFill/>
            <a:ln w="6350">
              <a:solidFill>
                <a:schemeClr val="tx1">
                  <a:lumMod val="85000"/>
                  <a:lumOff val="15000"/>
                </a:schemeClr>
              </a:solidFill>
              <a:prstDash val="solid"/>
              <a:round/>
            </a:ln>
          </p:spPr>
          <p:txBody>
            <a:bodyPr/>
            <a:lstStyle/>
            <a:p>
              <a:endParaRPr lang="zh-CN" altLang="en-US"/>
            </a:p>
          </p:txBody>
        </p:sp>
        <p:sp>
          <p:nvSpPr>
            <p:cNvPr id="105" name="Freeform 119"/>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close/>
                </a:path>
              </a:pathLst>
            </a:custGeom>
            <a:grpFill/>
            <a:ln w="0">
              <a:solidFill>
                <a:schemeClr val="tx1">
                  <a:lumMod val="85000"/>
                  <a:lumOff val="15000"/>
                </a:schemeClr>
              </a:solidFill>
              <a:prstDash val="solid"/>
              <a:round/>
            </a:ln>
          </p:spPr>
          <p:txBody>
            <a:bodyPr/>
            <a:lstStyle/>
            <a:p>
              <a:endParaRPr lang="zh-CN" altLang="en-US"/>
            </a:p>
          </p:txBody>
        </p:sp>
        <p:sp>
          <p:nvSpPr>
            <p:cNvPr id="106" name="Freeform 120"/>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path>
              </a:pathLst>
            </a:custGeom>
            <a:grpFill/>
            <a:ln w="6350">
              <a:solidFill>
                <a:schemeClr val="tx1">
                  <a:lumMod val="85000"/>
                  <a:lumOff val="15000"/>
                </a:schemeClr>
              </a:solidFill>
              <a:prstDash val="solid"/>
              <a:round/>
            </a:ln>
          </p:spPr>
          <p:txBody>
            <a:bodyPr/>
            <a:lstStyle/>
            <a:p>
              <a:endParaRPr lang="zh-CN" altLang="en-US"/>
            </a:p>
          </p:txBody>
        </p:sp>
        <p:sp>
          <p:nvSpPr>
            <p:cNvPr id="107" name="Freeform 121"/>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close/>
                </a:path>
              </a:pathLst>
            </a:custGeom>
            <a:grpFill/>
            <a:ln w="0">
              <a:solidFill>
                <a:schemeClr val="tx1">
                  <a:lumMod val="85000"/>
                  <a:lumOff val="15000"/>
                </a:schemeClr>
              </a:solidFill>
              <a:prstDash val="solid"/>
              <a:round/>
            </a:ln>
          </p:spPr>
          <p:txBody>
            <a:bodyPr/>
            <a:lstStyle/>
            <a:p>
              <a:endParaRPr lang="zh-CN" altLang="en-US"/>
            </a:p>
          </p:txBody>
        </p:sp>
        <p:sp>
          <p:nvSpPr>
            <p:cNvPr id="108" name="Freeform 122"/>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path>
              </a:pathLst>
            </a:custGeom>
            <a:grpFill/>
            <a:ln w="6350">
              <a:solidFill>
                <a:schemeClr val="tx1">
                  <a:lumMod val="85000"/>
                  <a:lumOff val="15000"/>
                </a:schemeClr>
              </a:solidFill>
              <a:prstDash val="solid"/>
              <a:round/>
            </a:ln>
          </p:spPr>
          <p:txBody>
            <a:bodyPr/>
            <a:lstStyle/>
            <a:p>
              <a:endParaRPr lang="zh-CN" altLang="en-US"/>
            </a:p>
          </p:txBody>
        </p:sp>
        <p:sp>
          <p:nvSpPr>
            <p:cNvPr id="109" name="Freeform 123"/>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close/>
                </a:path>
              </a:pathLst>
            </a:custGeom>
            <a:grpFill/>
            <a:ln w="0">
              <a:solidFill>
                <a:schemeClr val="tx1">
                  <a:lumMod val="85000"/>
                  <a:lumOff val="15000"/>
                </a:schemeClr>
              </a:solidFill>
              <a:prstDash val="solid"/>
              <a:round/>
            </a:ln>
          </p:spPr>
          <p:txBody>
            <a:bodyPr/>
            <a:lstStyle/>
            <a:p>
              <a:endParaRPr lang="zh-CN" altLang="en-US"/>
            </a:p>
          </p:txBody>
        </p:sp>
        <p:sp>
          <p:nvSpPr>
            <p:cNvPr id="110" name="Freeform 124"/>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path>
              </a:pathLst>
            </a:custGeom>
            <a:grpFill/>
            <a:ln w="6350">
              <a:solidFill>
                <a:schemeClr val="tx1">
                  <a:lumMod val="85000"/>
                  <a:lumOff val="15000"/>
                </a:schemeClr>
              </a:solidFill>
              <a:prstDash val="solid"/>
              <a:round/>
            </a:ln>
          </p:spPr>
          <p:txBody>
            <a:bodyPr/>
            <a:lstStyle/>
            <a:p>
              <a:endParaRPr lang="zh-CN" altLang="en-US"/>
            </a:p>
          </p:txBody>
        </p:sp>
        <p:sp>
          <p:nvSpPr>
            <p:cNvPr id="111" name="Freeform 125"/>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close/>
                </a:path>
              </a:pathLst>
            </a:custGeom>
            <a:grpFill/>
            <a:ln w="0">
              <a:solidFill>
                <a:schemeClr val="tx1">
                  <a:lumMod val="85000"/>
                  <a:lumOff val="15000"/>
                </a:schemeClr>
              </a:solidFill>
              <a:prstDash val="solid"/>
              <a:round/>
            </a:ln>
          </p:spPr>
          <p:txBody>
            <a:bodyPr/>
            <a:lstStyle/>
            <a:p>
              <a:endParaRPr lang="zh-CN" altLang="en-US"/>
            </a:p>
          </p:txBody>
        </p:sp>
        <p:sp>
          <p:nvSpPr>
            <p:cNvPr id="112" name="Freeform 126"/>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path>
              </a:pathLst>
            </a:custGeom>
            <a:solidFill>
              <a:schemeClr val="accent2"/>
            </a:solidFill>
            <a:ln w="6350">
              <a:solidFill>
                <a:schemeClr val="tx1">
                  <a:lumMod val="85000"/>
                  <a:lumOff val="15000"/>
                </a:schemeClr>
              </a:solidFill>
              <a:prstDash val="solid"/>
              <a:round/>
            </a:ln>
          </p:spPr>
          <p:txBody>
            <a:bodyPr/>
            <a:lstStyle/>
            <a:p>
              <a:endParaRPr lang="zh-CN" altLang="en-US"/>
            </a:p>
          </p:txBody>
        </p:sp>
        <p:sp>
          <p:nvSpPr>
            <p:cNvPr id="113" name="Freeform 127"/>
            <p:cNvSpPr/>
            <p:nvPr/>
          </p:nvSpPr>
          <p:spPr bwMode="gray">
            <a:xfrm>
              <a:off x="2736" y="2154"/>
              <a:ext cx="464" cy="664"/>
            </a:xfrm>
            <a:custGeom>
              <a:avLst/>
              <a:gdLst>
                <a:gd name="T0" fmla="*/ 2 w 929"/>
                <a:gd name="T1" fmla="*/ 106 h 1329"/>
                <a:gd name="T2" fmla="*/ 21 w 929"/>
                <a:gd name="T3" fmla="*/ 126 h 1329"/>
                <a:gd name="T4" fmla="*/ 31 w 929"/>
                <a:gd name="T5" fmla="*/ 148 h 1329"/>
                <a:gd name="T6" fmla="*/ 26 w 929"/>
                <a:gd name="T7" fmla="*/ 170 h 1329"/>
                <a:gd name="T8" fmla="*/ 43 w 929"/>
                <a:gd name="T9" fmla="*/ 183 h 1329"/>
                <a:gd name="T10" fmla="*/ 68 w 929"/>
                <a:gd name="T11" fmla="*/ 187 h 1329"/>
                <a:gd name="T12" fmla="*/ 79 w 929"/>
                <a:gd name="T13" fmla="*/ 172 h 1329"/>
                <a:gd name="T14" fmla="*/ 78 w 929"/>
                <a:gd name="T15" fmla="*/ 153 h 1329"/>
                <a:gd name="T16" fmla="*/ 72 w 929"/>
                <a:gd name="T17" fmla="*/ 108 h 1329"/>
                <a:gd name="T18" fmla="*/ 92 w 929"/>
                <a:gd name="T19" fmla="*/ 113 h 1329"/>
                <a:gd name="T20" fmla="*/ 109 w 929"/>
                <a:gd name="T21" fmla="*/ 126 h 1329"/>
                <a:gd name="T22" fmla="*/ 143 w 929"/>
                <a:gd name="T23" fmla="*/ 150 h 1329"/>
                <a:gd name="T24" fmla="*/ 140 w 929"/>
                <a:gd name="T25" fmla="*/ 174 h 1329"/>
                <a:gd name="T26" fmla="*/ 112 w 929"/>
                <a:gd name="T27" fmla="*/ 189 h 1329"/>
                <a:gd name="T28" fmla="*/ 99 w 929"/>
                <a:gd name="T29" fmla="*/ 204 h 1329"/>
                <a:gd name="T30" fmla="*/ 71 w 929"/>
                <a:gd name="T31" fmla="*/ 199 h 1329"/>
                <a:gd name="T32" fmla="*/ 65 w 929"/>
                <a:gd name="T33" fmla="*/ 222 h 1329"/>
                <a:gd name="T34" fmla="*/ 70 w 929"/>
                <a:gd name="T35" fmla="*/ 249 h 1329"/>
                <a:gd name="T36" fmla="*/ 48 w 929"/>
                <a:gd name="T37" fmla="*/ 267 h 1329"/>
                <a:gd name="T38" fmla="*/ 53 w 929"/>
                <a:gd name="T39" fmla="*/ 285 h 1329"/>
                <a:gd name="T40" fmla="*/ 63 w 929"/>
                <a:gd name="T41" fmla="*/ 304 h 1329"/>
                <a:gd name="T42" fmla="*/ 110 w 929"/>
                <a:gd name="T43" fmla="*/ 308 h 1329"/>
                <a:gd name="T44" fmla="*/ 142 w 929"/>
                <a:gd name="T45" fmla="*/ 313 h 1329"/>
                <a:gd name="T46" fmla="*/ 172 w 929"/>
                <a:gd name="T47" fmla="*/ 324 h 1329"/>
                <a:gd name="T48" fmla="*/ 188 w 929"/>
                <a:gd name="T49" fmla="*/ 330 h 1329"/>
                <a:gd name="T50" fmla="*/ 181 w 929"/>
                <a:gd name="T51" fmla="*/ 308 h 1329"/>
                <a:gd name="T52" fmla="*/ 202 w 929"/>
                <a:gd name="T53" fmla="*/ 290 h 1329"/>
                <a:gd name="T54" fmla="*/ 178 w 929"/>
                <a:gd name="T55" fmla="*/ 276 h 1329"/>
                <a:gd name="T56" fmla="*/ 200 w 929"/>
                <a:gd name="T57" fmla="*/ 270 h 1329"/>
                <a:gd name="T58" fmla="*/ 231 w 929"/>
                <a:gd name="T59" fmla="*/ 266 h 1329"/>
                <a:gd name="T60" fmla="*/ 218 w 929"/>
                <a:gd name="T61" fmla="*/ 241 h 1329"/>
                <a:gd name="T62" fmla="*/ 202 w 929"/>
                <a:gd name="T63" fmla="*/ 211 h 1329"/>
                <a:gd name="T64" fmla="*/ 210 w 929"/>
                <a:gd name="T65" fmla="*/ 167 h 1329"/>
                <a:gd name="T66" fmla="*/ 200 w 929"/>
                <a:gd name="T67" fmla="*/ 112 h 1329"/>
                <a:gd name="T68" fmla="*/ 196 w 929"/>
                <a:gd name="T69" fmla="*/ 65 h 1329"/>
                <a:gd name="T70" fmla="*/ 214 w 929"/>
                <a:gd name="T71" fmla="*/ 21 h 1329"/>
                <a:gd name="T72" fmla="*/ 206 w 929"/>
                <a:gd name="T73" fmla="*/ 0 h 1329"/>
                <a:gd name="T74" fmla="*/ 182 w 929"/>
                <a:gd name="T75" fmla="*/ 10 h 1329"/>
                <a:gd name="T76" fmla="*/ 164 w 929"/>
                <a:gd name="T77" fmla="*/ 44 h 1329"/>
                <a:gd name="T78" fmla="*/ 129 w 929"/>
                <a:gd name="T79" fmla="*/ 87 h 1329"/>
                <a:gd name="T80" fmla="*/ 99 w 929"/>
                <a:gd name="T81" fmla="*/ 84 h 1329"/>
                <a:gd name="T82" fmla="*/ 74 w 929"/>
                <a:gd name="T83" fmla="*/ 70 h 1329"/>
                <a:gd name="T84" fmla="*/ 72 w 929"/>
                <a:gd name="T85" fmla="*/ 42 h 1329"/>
                <a:gd name="T86" fmla="*/ 68 w 929"/>
                <a:gd name="T87" fmla="*/ 18 h 1329"/>
                <a:gd name="T88" fmla="*/ 43 w 929"/>
                <a:gd name="T89" fmla="*/ 42 h 1329"/>
                <a:gd name="T90" fmla="*/ 26 w 929"/>
                <a:gd name="T91" fmla="*/ 90 h 13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9"/>
                <a:gd name="T139" fmla="*/ 0 h 1329"/>
                <a:gd name="T140" fmla="*/ 929 w 929"/>
                <a:gd name="T141" fmla="*/ 1329 h 13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9" h="1329">
                  <a:moveTo>
                    <a:pt x="0" y="406"/>
                  </a:moveTo>
                  <a:lnTo>
                    <a:pt x="8" y="425"/>
                  </a:lnTo>
                  <a:lnTo>
                    <a:pt x="36" y="461"/>
                  </a:lnTo>
                  <a:lnTo>
                    <a:pt x="87" y="504"/>
                  </a:lnTo>
                  <a:lnTo>
                    <a:pt x="85" y="538"/>
                  </a:lnTo>
                  <a:lnTo>
                    <a:pt x="124" y="595"/>
                  </a:lnTo>
                  <a:lnTo>
                    <a:pt x="107" y="636"/>
                  </a:lnTo>
                  <a:lnTo>
                    <a:pt x="107" y="681"/>
                  </a:lnTo>
                  <a:lnTo>
                    <a:pt x="150" y="697"/>
                  </a:lnTo>
                  <a:lnTo>
                    <a:pt x="174" y="732"/>
                  </a:lnTo>
                  <a:lnTo>
                    <a:pt x="239" y="762"/>
                  </a:lnTo>
                  <a:lnTo>
                    <a:pt x="272" y="748"/>
                  </a:lnTo>
                  <a:lnTo>
                    <a:pt x="278" y="705"/>
                  </a:lnTo>
                  <a:lnTo>
                    <a:pt x="317" y="689"/>
                  </a:lnTo>
                  <a:lnTo>
                    <a:pt x="335" y="648"/>
                  </a:lnTo>
                  <a:lnTo>
                    <a:pt x="315" y="612"/>
                  </a:lnTo>
                  <a:lnTo>
                    <a:pt x="264" y="593"/>
                  </a:lnTo>
                  <a:lnTo>
                    <a:pt x="288" y="435"/>
                  </a:lnTo>
                  <a:lnTo>
                    <a:pt x="319" y="451"/>
                  </a:lnTo>
                  <a:lnTo>
                    <a:pt x="370" y="453"/>
                  </a:lnTo>
                  <a:lnTo>
                    <a:pt x="372" y="484"/>
                  </a:lnTo>
                  <a:lnTo>
                    <a:pt x="439" y="504"/>
                  </a:lnTo>
                  <a:lnTo>
                    <a:pt x="563" y="559"/>
                  </a:lnTo>
                  <a:lnTo>
                    <a:pt x="575" y="603"/>
                  </a:lnTo>
                  <a:lnTo>
                    <a:pt x="550" y="646"/>
                  </a:lnTo>
                  <a:lnTo>
                    <a:pt x="561" y="697"/>
                  </a:lnTo>
                  <a:lnTo>
                    <a:pt x="557" y="750"/>
                  </a:lnTo>
                  <a:lnTo>
                    <a:pt x="449" y="758"/>
                  </a:lnTo>
                  <a:lnTo>
                    <a:pt x="449" y="807"/>
                  </a:lnTo>
                  <a:lnTo>
                    <a:pt x="396" y="819"/>
                  </a:lnTo>
                  <a:lnTo>
                    <a:pt x="349" y="793"/>
                  </a:lnTo>
                  <a:lnTo>
                    <a:pt x="286" y="797"/>
                  </a:lnTo>
                  <a:lnTo>
                    <a:pt x="288" y="851"/>
                  </a:lnTo>
                  <a:lnTo>
                    <a:pt x="260" y="890"/>
                  </a:lnTo>
                  <a:lnTo>
                    <a:pt x="305" y="921"/>
                  </a:lnTo>
                  <a:lnTo>
                    <a:pt x="282" y="998"/>
                  </a:lnTo>
                  <a:lnTo>
                    <a:pt x="292" y="1057"/>
                  </a:lnTo>
                  <a:lnTo>
                    <a:pt x="195" y="1071"/>
                  </a:lnTo>
                  <a:lnTo>
                    <a:pt x="211" y="1093"/>
                  </a:lnTo>
                  <a:lnTo>
                    <a:pt x="215" y="1142"/>
                  </a:lnTo>
                  <a:lnTo>
                    <a:pt x="191" y="1156"/>
                  </a:lnTo>
                  <a:lnTo>
                    <a:pt x="252" y="1217"/>
                  </a:lnTo>
                  <a:lnTo>
                    <a:pt x="345" y="1191"/>
                  </a:lnTo>
                  <a:lnTo>
                    <a:pt x="443" y="1232"/>
                  </a:lnTo>
                  <a:lnTo>
                    <a:pt x="506" y="1280"/>
                  </a:lnTo>
                  <a:lnTo>
                    <a:pt x="571" y="1254"/>
                  </a:lnTo>
                  <a:lnTo>
                    <a:pt x="642" y="1299"/>
                  </a:lnTo>
                  <a:lnTo>
                    <a:pt x="689" y="1299"/>
                  </a:lnTo>
                  <a:lnTo>
                    <a:pt x="691" y="1329"/>
                  </a:lnTo>
                  <a:lnTo>
                    <a:pt x="754" y="1323"/>
                  </a:lnTo>
                  <a:lnTo>
                    <a:pt x="756" y="1270"/>
                  </a:lnTo>
                  <a:lnTo>
                    <a:pt x="727" y="1234"/>
                  </a:lnTo>
                  <a:lnTo>
                    <a:pt x="748" y="1205"/>
                  </a:lnTo>
                  <a:lnTo>
                    <a:pt x="811" y="1163"/>
                  </a:lnTo>
                  <a:lnTo>
                    <a:pt x="776" y="1142"/>
                  </a:lnTo>
                  <a:lnTo>
                    <a:pt x="715" y="1104"/>
                  </a:lnTo>
                  <a:lnTo>
                    <a:pt x="733" y="1069"/>
                  </a:lnTo>
                  <a:lnTo>
                    <a:pt x="802" y="1083"/>
                  </a:lnTo>
                  <a:lnTo>
                    <a:pt x="880" y="1089"/>
                  </a:lnTo>
                  <a:lnTo>
                    <a:pt x="926" y="1065"/>
                  </a:lnTo>
                  <a:lnTo>
                    <a:pt x="929" y="1014"/>
                  </a:lnTo>
                  <a:lnTo>
                    <a:pt x="874" y="967"/>
                  </a:lnTo>
                  <a:lnTo>
                    <a:pt x="837" y="906"/>
                  </a:lnTo>
                  <a:lnTo>
                    <a:pt x="809" y="845"/>
                  </a:lnTo>
                  <a:lnTo>
                    <a:pt x="811" y="736"/>
                  </a:lnTo>
                  <a:lnTo>
                    <a:pt x="843" y="671"/>
                  </a:lnTo>
                  <a:lnTo>
                    <a:pt x="819" y="583"/>
                  </a:lnTo>
                  <a:lnTo>
                    <a:pt x="800" y="449"/>
                  </a:lnTo>
                  <a:lnTo>
                    <a:pt x="837" y="351"/>
                  </a:lnTo>
                  <a:lnTo>
                    <a:pt x="786" y="262"/>
                  </a:lnTo>
                  <a:lnTo>
                    <a:pt x="829" y="209"/>
                  </a:lnTo>
                  <a:lnTo>
                    <a:pt x="859" y="85"/>
                  </a:lnTo>
                  <a:lnTo>
                    <a:pt x="859" y="18"/>
                  </a:lnTo>
                  <a:lnTo>
                    <a:pt x="825" y="0"/>
                  </a:lnTo>
                  <a:lnTo>
                    <a:pt x="788" y="59"/>
                  </a:lnTo>
                  <a:lnTo>
                    <a:pt x="731" y="40"/>
                  </a:lnTo>
                  <a:lnTo>
                    <a:pt x="678" y="99"/>
                  </a:lnTo>
                  <a:lnTo>
                    <a:pt x="658" y="179"/>
                  </a:lnTo>
                  <a:lnTo>
                    <a:pt x="561" y="309"/>
                  </a:lnTo>
                  <a:lnTo>
                    <a:pt x="516" y="349"/>
                  </a:lnTo>
                  <a:lnTo>
                    <a:pt x="487" y="321"/>
                  </a:lnTo>
                  <a:lnTo>
                    <a:pt x="396" y="337"/>
                  </a:lnTo>
                  <a:lnTo>
                    <a:pt x="355" y="284"/>
                  </a:lnTo>
                  <a:lnTo>
                    <a:pt x="296" y="282"/>
                  </a:lnTo>
                  <a:lnTo>
                    <a:pt x="254" y="242"/>
                  </a:lnTo>
                  <a:lnTo>
                    <a:pt x="290" y="168"/>
                  </a:lnTo>
                  <a:lnTo>
                    <a:pt x="305" y="122"/>
                  </a:lnTo>
                  <a:lnTo>
                    <a:pt x="272" y="73"/>
                  </a:lnTo>
                  <a:lnTo>
                    <a:pt x="207" y="91"/>
                  </a:lnTo>
                  <a:lnTo>
                    <a:pt x="172" y="170"/>
                  </a:lnTo>
                  <a:lnTo>
                    <a:pt x="158" y="307"/>
                  </a:lnTo>
                  <a:lnTo>
                    <a:pt x="107" y="362"/>
                  </a:lnTo>
                  <a:lnTo>
                    <a:pt x="0" y="406"/>
                  </a:lnTo>
                </a:path>
              </a:pathLst>
            </a:custGeom>
            <a:grpFill/>
            <a:ln w="6350">
              <a:solidFill>
                <a:schemeClr val="tx1">
                  <a:lumMod val="85000"/>
                  <a:lumOff val="15000"/>
                </a:schemeClr>
              </a:solidFill>
              <a:prstDash val="solid"/>
              <a:round/>
            </a:ln>
          </p:spPr>
          <p:txBody>
            <a:bodyPr/>
            <a:lstStyle/>
            <a:p>
              <a:endParaRPr lang="zh-CN" altLang="en-US"/>
            </a:p>
          </p:txBody>
        </p:sp>
        <p:sp>
          <p:nvSpPr>
            <p:cNvPr id="114" name="Freeform 128"/>
            <p:cNvSpPr/>
            <p:nvPr/>
          </p:nvSpPr>
          <p:spPr bwMode="gray">
            <a:xfrm>
              <a:off x="3987" y="3238"/>
              <a:ext cx="121" cy="305"/>
            </a:xfrm>
            <a:custGeom>
              <a:avLst/>
              <a:gdLst>
                <a:gd name="T0" fmla="*/ 43 w 242"/>
                <a:gd name="T1" fmla="*/ 1 h 610"/>
                <a:gd name="T2" fmla="*/ 39 w 242"/>
                <a:gd name="T3" fmla="*/ 6 h 610"/>
                <a:gd name="T4" fmla="*/ 33 w 242"/>
                <a:gd name="T5" fmla="*/ 11 h 610"/>
                <a:gd name="T6" fmla="*/ 28 w 242"/>
                <a:gd name="T7" fmla="*/ 16 h 610"/>
                <a:gd name="T8" fmla="*/ 22 w 242"/>
                <a:gd name="T9" fmla="*/ 24 h 610"/>
                <a:gd name="T10" fmla="*/ 19 w 242"/>
                <a:gd name="T11" fmla="*/ 30 h 610"/>
                <a:gd name="T12" fmla="*/ 16 w 242"/>
                <a:gd name="T13" fmla="*/ 37 h 610"/>
                <a:gd name="T14" fmla="*/ 11 w 242"/>
                <a:gd name="T15" fmla="*/ 47 h 610"/>
                <a:gd name="T16" fmla="*/ 5 w 242"/>
                <a:gd name="T17" fmla="*/ 58 h 610"/>
                <a:gd name="T18" fmla="*/ 1 w 242"/>
                <a:gd name="T19" fmla="*/ 67 h 610"/>
                <a:gd name="T20" fmla="*/ 1 w 242"/>
                <a:gd name="T21" fmla="*/ 77 h 610"/>
                <a:gd name="T22" fmla="*/ 4 w 242"/>
                <a:gd name="T23" fmla="*/ 88 h 610"/>
                <a:gd name="T24" fmla="*/ 5 w 242"/>
                <a:gd name="T25" fmla="*/ 99 h 610"/>
                <a:gd name="T26" fmla="*/ 3 w 242"/>
                <a:gd name="T27" fmla="*/ 108 h 610"/>
                <a:gd name="T28" fmla="*/ 6 w 242"/>
                <a:gd name="T29" fmla="*/ 114 h 610"/>
                <a:gd name="T30" fmla="*/ 15 w 242"/>
                <a:gd name="T31" fmla="*/ 119 h 610"/>
                <a:gd name="T32" fmla="*/ 22 w 242"/>
                <a:gd name="T33" fmla="*/ 129 h 610"/>
                <a:gd name="T34" fmla="*/ 28 w 242"/>
                <a:gd name="T35" fmla="*/ 135 h 610"/>
                <a:gd name="T36" fmla="*/ 33 w 242"/>
                <a:gd name="T37" fmla="*/ 139 h 610"/>
                <a:gd name="T38" fmla="*/ 35 w 242"/>
                <a:gd name="T39" fmla="*/ 146 h 610"/>
                <a:gd name="T40" fmla="*/ 37 w 242"/>
                <a:gd name="T41" fmla="*/ 152 h 610"/>
                <a:gd name="T42" fmla="*/ 41 w 242"/>
                <a:gd name="T43" fmla="*/ 152 h 610"/>
                <a:gd name="T44" fmla="*/ 42 w 242"/>
                <a:gd name="T45" fmla="*/ 146 h 610"/>
                <a:gd name="T46" fmla="*/ 42 w 242"/>
                <a:gd name="T47" fmla="*/ 135 h 610"/>
                <a:gd name="T48" fmla="*/ 45 w 242"/>
                <a:gd name="T49" fmla="*/ 123 h 610"/>
                <a:gd name="T50" fmla="*/ 51 w 242"/>
                <a:gd name="T51" fmla="*/ 114 h 610"/>
                <a:gd name="T52" fmla="*/ 55 w 242"/>
                <a:gd name="T53" fmla="*/ 103 h 610"/>
                <a:gd name="T54" fmla="*/ 57 w 242"/>
                <a:gd name="T55" fmla="*/ 86 h 610"/>
                <a:gd name="T56" fmla="*/ 58 w 242"/>
                <a:gd name="T57" fmla="*/ 66 h 610"/>
                <a:gd name="T58" fmla="*/ 58 w 242"/>
                <a:gd name="T59" fmla="*/ 51 h 610"/>
                <a:gd name="T60" fmla="*/ 60 w 242"/>
                <a:gd name="T61" fmla="*/ 39 h 610"/>
                <a:gd name="T62" fmla="*/ 60 w 242"/>
                <a:gd name="T63" fmla="*/ 28 h 610"/>
                <a:gd name="T64" fmla="*/ 56 w 242"/>
                <a:gd name="T65" fmla="*/ 19 h 610"/>
                <a:gd name="T66" fmla="*/ 52 w 242"/>
                <a:gd name="T67" fmla="*/ 10 h 610"/>
                <a:gd name="T68" fmla="*/ 47 w 242"/>
                <a:gd name="T69" fmla="*/ 2 h 610"/>
                <a:gd name="T70" fmla="*/ 44 w 242"/>
                <a:gd name="T71" fmla="*/ 0 h 6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2"/>
                <a:gd name="T109" fmla="*/ 0 h 610"/>
                <a:gd name="T110" fmla="*/ 242 w 242"/>
                <a:gd name="T111" fmla="*/ 610 h 6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2" h="610">
                  <a:moveTo>
                    <a:pt x="173" y="0"/>
                  </a:moveTo>
                  <a:lnTo>
                    <a:pt x="172" y="4"/>
                  </a:lnTo>
                  <a:lnTo>
                    <a:pt x="164" y="12"/>
                  </a:lnTo>
                  <a:lnTo>
                    <a:pt x="154" y="24"/>
                  </a:lnTo>
                  <a:lnTo>
                    <a:pt x="144" y="36"/>
                  </a:lnTo>
                  <a:lnTo>
                    <a:pt x="132" y="44"/>
                  </a:lnTo>
                  <a:lnTo>
                    <a:pt x="122" y="49"/>
                  </a:lnTo>
                  <a:lnTo>
                    <a:pt x="111" y="63"/>
                  </a:lnTo>
                  <a:lnTo>
                    <a:pt x="97" y="79"/>
                  </a:lnTo>
                  <a:lnTo>
                    <a:pt x="87" y="97"/>
                  </a:lnTo>
                  <a:lnTo>
                    <a:pt x="77" y="112"/>
                  </a:lnTo>
                  <a:lnTo>
                    <a:pt x="73" y="122"/>
                  </a:lnTo>
                  <a:lnTo>
                    <a:pt x="71" y="132"/>
                  </a:lnTo>
                  <a:lnTo>
                    <a:pt x="63" y="148"/>
                  </a:lnTo>
                  <a:lnTo>
                    <a:pt x="53" y="168"/>
                  </a:lnTo>
                  <a:lnTo>
                    <a:pt x="44" y="189"/>
                  </a:lnTo>
                  <a:lnTo>
                    <a:pt x="32" y="213"/>
                  </a:lnTo>
                  <a:lnTo>
                    <a:pt x="20" y="234"/>
                  </a:lnTo>
                  <a:lnTo>
                    <a:pt x="10" y="254"/>
                  </a:lnTo>
                  <a:lnTo>
                    <a:pt x="4" y="268"/>
                  </a:lnTo>
                  <a:lnTo>
                    <a:pt x="0" y="288"/>
                  </a:lnTo>
                  <a:lnTo>
                    <a:pt x="2" y="309"/>
                  </a:lnTo>
                  <a:lnTo>
                    <a:pt x="8" y="331"/>
                  </a:lnTo>
                  <a:lnTo>
                    <a:pt x="14" y="354"/>
                  </a:lnTo>
                  <a:lnTo>
                    <a:pt x="18" y="376"/>
                  </a:lnTo>
                  <a:lnTo>
                    <a:pt x="18" y="396"/>
                  </a:lnTo>
                  <a:lnTo>
                    <a:pt x="14" y="414"/>
                  </a:lnTo>
                  <a:lnTo>
                    <a:pt x="12" y="431"/>
                  </a:lnTo>
                  <a:lnTo>
                    <a:pt x="14" y="445"/>
                  </a:lnTo>
                  <a:lnTo>
                    <a:pt x="24" y="455"/>
                  </a:lnTo>
                  <a:lnTo>
                    <a:pt x="42" y="467"/>
                  </a:lnTo>
                  <a:lnTo>
                    <a:pt x="57" y="477"/>
                  </a:lnTo>
                  <a:lnTo>
                    <a:pt x="71" y="492"/>
                  </a:lnTo>
                  <a:lnTo>
                    <a:pt x="85" y="514"/>
                  </a:lnTo>
                  <a:lnTo>
                    <a:pt x="99" y="530"/>
                  </a:lnTo>
                  <a:lnTo>
                    <a:pt x="111" y="540"/>
                  </a:lnTo>
                  <a:lnTo>
                    <a:pt x="122" y="547"/>
                  </a:lnTo>
                  <a:lnTo>
                    <a:pt x="130" y="555"/>
                  </a:lnTo>
                  <a:lnTo>
                    <a:pt x="136" y="569"/>
                  </a:lnTo>
                  <a:lnTo>
                    <a:pt x="140" y="583"/>
                  </a:lnTo>
                  <a:lnTo>
                    <a:pt x="144" y="597"/>
                  </a:lnTo>
                  <a:lnTo>
                    <a:pt x="148" y="606"/>
                  </a:lnTo>
                  <a:lnTo>
                    <a:pt x="154" y="610"/>
                  </a:lnTo>
                  <a:lnTo>
                    <a:pt x="162" y="606"/>
                  </a:lnTo>
                  <a:lnTo>
                    <a:pt x="168" y="597"/>
                  </a:lnTo>
                  <a:lnTo>
                    <a:pt x="168" y="581"/>
                  </a:lnTo>
                  <a:lnTo>
                    <a:pt x="168" y="559"/>
                  </a:lnTo>
                  <a:lnTo>
                    <a:pt x="168" y="538"/>
                  </a:lnTo>
                  <a:lnTo>
                    <a:pt x="172" y="516"/>
                  </a:lnTo>
                  <a:lnTo>
                    <a:pt x="179" y="494"/>
                  </a:lnTo>
                  <a:lnTo>
                    <a:pt x="189" y="475"/>
                  </a:lnTo>
                  <a:lnTo>
                    <a:pt x="201" y="457"/>
                  </a:lnTo>
                  <a:lnTo>
                    <a:pt x="211" y="435"/>
                  </a:lnTo>
                  <a:lnTo>
                    <a:pt x="217" y="412"/>
                  </a:lnTo>
                  <a:lnTo>
                    <a:pt x="221" y="380"/>
                  </a:lnTo>
                  <a:lnTo>
                    <a:pt x="225" y="343"/>
                  </a:lnTo>
                  <a:lnTo>
                    <a:pt x="227" y="303"/>
                  </a:lnTo>
                  <a:lnTo>
                    <a:pt x="229" y="264"/>
                  </a:lnTo>
                  <a:lnTo>
                    <a:pt x="227" y="231"/>
                  </a:lnTo>
                  <a:lnTo>
                    <a:pt x="229" y="203"/>
                  </a:lnTo>
                  <a:lnTo>
                    <a:pt x="233" y="179"/>
                  </a:lnTo>
                  <a:lnTo>
                    <a:pt x="240" y="156"/>
                  </a:lnTo>
                  <a:lnTo>
                    <a:pt x="242" y="134"/>
                  </a:lnTo>
                  <a:lnTo>
                    <a:pt x="238" y="112"/>
                  </a:lnTo>
                  <a:lnTo>
                    <a:pt x="229" y="89"/>
                  </a:lnTo>
                  <a:lnTo>
                    <a:pt x="223" y="73"/>
                  </a:lnTo>
                  <a:lnTo>
                    <a:pt x="215" y="59"/>
                  </a:lnTo>
                  <a:lnTo>
                    <a:pt x="207" y="42"/>
                  </a:lnTo>
                  <a:lnTo>
                    <a:pt x="195" y="22"/>
                  </a:lnTo>
                  <a:lnTo>
                    <a:pt x="185" y="10"/>
                  </a:lnTo>
                  <a:lnTo>
                    <a:pt x="177" y="2"/>
                  </a:lnTo>
                  <a:lnTo>
                    <a:pt x="173" y="0"/>
                  </a:lnTo>
                </a:path>
              </a:pathLst>
            </a:custGeom>
            <a:grpFill/>
            <a:ln w="6350">
              <a:solidFill>
                <a:schemeClr val="tx1">
                  <a:lumMod val="85000"/>
                  <a:lumOff val="15000"/>
                </a:schemeClr>
              </a:solidFill>
              <a:prstDash val="solid"/>
              <a:round/>
            </a:ln>
          </p:spPr>
          <p:txBody>
            <a:bodyPr/>
            <a:lstStyle/>
            <a:p>
              <a:endParaRPr lang="zh-CN" altLang="en-US"/>
            </a:p>
          </p:txBody>
        </p:sp>
      </p:grpSp>
      <p:cxnSp>
        <p:nvCxnSpPr>
          <p:cNvPr id="115" name="直接连接符 114"/>
          <p:cNvCxnSpPr/>
          <p:nvPr/>
        </p:nvCxnSpPr>
        <p:spPr>
          <a:xfrm>
            <a:off x="10584953" y="3402476"/>
            <a:ext cx="336507" cy="33141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10921458" y="3733888"/>
            <a:ext cx="1640650" cy="1010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a:off x="9360817" y="4010254"/>
            <a:ext cx="336507" cy="33141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flipV="1">
            <a:off x="9697325" y="4330762"/>
            <a:ext cx="2535661" cy="1090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flipV="1">
            <a:off x="10296921" y="5457555"/>
            <a:ext cx="421610" cy="273175"/>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a:off x="10718532" y="5457554"/>
            <a:ext cx="170207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a:off x="9216801" y="6435265"/>
            <a:ext cx="336507" cy="33141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a:off x="9553308" y="6766676"/>
            <a:ext cx="2605137"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3" name="矩形 122"/>
          <p:cNvSpPr/>
          <p:nvPr/>
        </p:nvSpPr>
        <p:spPr>
          <a:xfrm>
            <a:off x="11194047" y="3390805"/>
            <a:ext cx="1400464" cy="353983"/>
          </a:xfrm>
          <a:prstGeom prst="rect">
            <a:avLst/>
          </a:prstGeom>
        </p:spPr>
        <p:txBody>
          <a:bodyPr wrap="none" lIns="121960" tIns="60980" rIns="121960" bIns="60980">
            <a:spAutoFit/>
          </a:bodyPr>
          <a:lstStyle/>
          <a:p>
            <a:r>
              <a:rPr lang="zh-CN" altLang="en-US" sz="1500" dirty="0">
                <a:latin typeface="微软雅黑" panose="020B0503020204020204" pitchFamily="34" charset="-122"/>
                <a:ea typeface="微软雅黑" panose="020B0503020204020204" pitchFamily="34" charset="-122"/>
              </a:rPr>
              <a:t>点击添加文本</a:t>
            </a:r>
            <a:endParaRPr lang="zh-CN" altLang="en-US" sz="1500" dirty="0">
              <a:latin typeface="微软雅黑" panose="020B0503020204020204" pitchFamily="34" charset="-122"/>
              <a:ea typeface="微软雅黑" panose="020B0503020204020204" pitchFamily="34" charset="-122"/>
            </a:endParaRPr>
          </a:p>
        </p:txBody>
      </p:sp>
      <p:sp>
        <p:nvSpPr>
          <p:cNvPr id="124" name="矩形 123"/>
          <p:cNvSpPr/>
          <p:nvPr/>
        </p:nvSpPr>
        <p:spPr>
          <a:xfrm>
            <a:off x="10864924" y="3983803"/>
            <a:ext cx="1400464" cy="353983"/>
          </a:xfrm>
          <a:prstGeom prst="rect">
            <a:avLst/>
          </a:prstGeom>
        </p:spPr>
        <p:txBody>
          <a:bodyPr wrap="none" lIns="121960" tIns="60980" rIns="121960" bIns="60980">
            <a:spAutoFit/>
          </a:bodyPr>
          <a:lstStyle/>
          <a:p>
            <a:r>
              <a:rPr lang="zh-CN" altLang="en-US" sz="1500" dirty="0">
                <a:latin typeface="微软雅黑" panose="020B0503020204020204" pitchFamily="34" charset="-122"/>
                <a:ea typeface="微软雅黑" panose="020B0503020204020204" pitchFamily="34" charset="-122"/>
              </a:rPr>
              <a:t>点击添加文本</a:t>
            </a:r>
            <a:endParaRPr lang="zh-CN" altLang="en-US" sz="1500" dirty="0">
              <a:latin typeface="微软雅黑" panose="020B0503020204020204" pitchFamily="34" charset="-122"/>
              <a:ea typeface="微软雅黑" panose="020B0503020204020204" pitchFamily="34" charset="-122"/>
            </a:endParaRPr>
          </a:p>
        </p:txBody>
      </p:sp>
      <p:sp>
        <p:nvSpPr>
          <p:cNvPr id="125" name="矩形 124"/>
          <p:cNvSpPr/>
          <p:nvPr/>
        </p:nvSpPr>
        <p:spPr>
          <a:xfrm>
            <a:off x="11053039" y="5112940"/>
            <a:ext cx="1400464" cy="353983"/>
          </a:xfrm>
          <a:prstGeom prst="rect">
            <a:avLst/>
          </a:prstGeom>
        </p:spPr>
        <p:txBody>
          <a:bodyPr wrap="none" lIns="121960" tIns="60980" rIns="121960" bIns="60980">
            <a:spAutoFit/>
          </a:bodyPr>
          <a:lstStyle/>
          <a:p>
            <a:r>
              <a:rPr lang="zh-CN" altLang="en-US" sz="1500" dirty="0">
                <a:latin typeface="微软雅黑" panose="020B0503020204020204" pitchFamily="34" charset="-122"/>
                <a:ea typeface="微软雅黑" panose="020B0503020204020204" pitchFamily="34" charset="-122"/>
              </a:rPr>
              <a:t>点击添加文本</a:t>
            </a:r>
            <a:endParaRPr lang="zh-CN" altLang="en-US" sz="1500" dirty="0">
              <a:latin typeface="微软雅黑" panose="020B0503020204020204" pitchFamily="34" charset="-122"/>
              <a:ea typeface="微软雅黑" panose="020B0503020204020204" pitchFamily="34" charset="-122"/>
            </a:endParaRPr>
          </a:p>
        </p:txBody>
      </p:sp>
      <p:sp>
        <p:nvSpPr>
          <p:cNvPr id="126" name="矩形 125"/>
          <p:cNvSpPr/>
          <p:nvPr/>
        </p:nvSpPr>
        <p:spPr>
          <a:xfrm>
            <a:off x="10790879" y="6415141"/>
            <a:ext cx="1400464" cy="353983"/>
          </a:xfrm>
          <a:prstGeom prst="rect">
            <a:avLst/>
          </a:prstGeom>
        </p:spPr>
        <p:txBody>
          <a:bodyPr wrap="none" lIns="121960" tIns="60980" rIns="121960" bIns="60980">
            <a:spAutoFit/>
          </a:bodyPr>
          <a:lstStyle/>
          <a:p>
            <a:r>
              <a:rPr lang="zh-CN" altLang="en-US" sz="1500" dirty="0">
                <a:latin typeface="微软雅黑" panose="020B0503020204020204" pitchFamily="34" charset="-122"/>
                <a:ea typeface="微软雅黑" panose="020B0503020204020204" pitchFamily="34" charset="-122"/>
              </a:rPr>
              <a:t>点击添加文本</a:t>
            </a:r>
            <a:endParaRPr lang="zh-CN" altLang="en-US" sz="1500" dirty="0">
              <a:latin typeface="微软雅黑" panose="020B0503020204020204" pitchFamily="34" charset="-122"/>
              <a:ea typeface="微软雅黑" panose="020B0503020204020204" pitchFamily="34" charset="-122"/>
            </a:endParaRPr>
          </a:p>
        </p:txBody>
      </p:sp>
      <p:sp>
        <p:nvSpPr>
          <p:cNvPr id="127" name="TextBox 126"/>
          <p:cNvSpPr txBox="1"/>
          <p:nvPr/>
        </p:nvSpPr>
        <p:spPr>
          <a:xfrm>
            <a:off x="1507224" y="3505022"/>
            <a:ext cx="2971574" cy="2823890"/>
          </a:xfrm>
          <a:prstGeom prst="rect">
            <a:avLst/>
          </a:prstGeom>
          <a:noFill/>
        </p:spPr>
        <p:txBody>
          <a:bodyPr wrap="square" lIns="121960" tIns="60980" rIns="121960" bIns="60980" rtlCol="0">
            <a:spAutoFit/>
          </a:bodyPr>
          <a:lstStyle/>
          <a:p>
            <a:pPr>
              <a:lnSpc>
                <a:spcPct val="130000"/>
              </a:lnSpc>
            </a:pPr>
            <a:r>
              <a:rPr lang="zh-CN" altLang="en-US" sz="1300" dirty="0">
                <a:solidFill>
                  <a:schemeClr val="bg2"/>
                </a:solidFill>
                <a:latin typeface="微软雅黑" panose="020B0503020204020204" pitchFamily="34" charset="-122"/>
                <a:ea typeface="微软雅黑" panose="020B0503020204020204" pitchFamily="34" charset="-122"/>
              </a:rPr>
              <a:t>      </a:t>
            </a:r>
            <a:r>
              <a:rPr lang="zh-CN" altLang="en-US" sz="1500" dirty="0">
                <a:solidFill>
                  <a:schemeClr val="bg2"/>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500" dirty="0">
              <a:solidFill>
                <a:schemeClr val="bg2"/>
              </a:solidFill>
              <a:latin typeface="微软雅黑" panose="020B0503020204020204" pitchFamily="34" charset="-122"/>
              <a:ea typeface="微软雅黑" panose="020B0503020204020204" pitchFamily="34" charset="-122"/>
            </a:endParaRPr>
          </a:p>
          <a:p>
            <a:pPr>
              <a:lnSpc>
                <a:spcPct val="130000"/>
              </a:lnSpc>
            </a:pPr>
            <a:r>
              <a:rPr lang="zh-CN" altLang="en-US" sz="1500" dirty="0">
                <a:solidFill>
                  <a:schemeClr val="bg2"/>
                </a:solidFill>
                <a:latin typeface="微软雅黑" panose="020B0503020204020204" pitchFamily="34" charset="-122"/>
                <a:ea typeface="微软雅黑" panose="020B0503020204020204" pitchFamily="34" charset="-122"/>
              </a:rPr>
              <a:t>      您的内容打在这里，或者通过复制您的文本后，在此框中选择粘贴，并选择只保留文字。</a:t>
            </a:r>
            <a:endParaRPr lang="zh-CN" altLang="en-US" sz="1500" dirty="0">
              <a:solidFill>
                <a:schemeClr val="bg2"/>
              </a:solidFill>
              <a:latin typeface="微软雅黑" panose="020B0503020204020204" pitchFamily="34" charset="-122"/>
              <a:ea typeface="微软雅黑" panose="020B0503020204020204" pitchFamily="34" charset="-122"/>
            </a:endParaRPr>
          </a:p>
        </p:txBody>
      </p:sp>
      <p:sp>
        <p:nvSpPr>
          <p:cNvPr id="128" name="圆角矩形 127"/>
          <p:cNvSpPr/>
          <p:nvPr/>
        </p:nvSpPr>
        <p:spPr>
          <a:xfrm>
            <a:off x="1367929" y="2659294"/>
            <a:ext cx="3263938" cy="3965814"/>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29" name="椭圆 128"/>
          <p:cNvSpPr/>
          <p:nvPr/>
        </p:nvSpPr>
        <p:spPr>
          <a:xfrm>
            <a:off x="1889689" y="2958360"/>
            <a:ext cx="305486" cy="305596"/>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30" name="椭圆 129"/>
          <p:cNvSpPr/>
          <p:nvPr/>
        </p:nvSpPr>
        <p:spPr>
          <a:xfrm>
            <a:off x="2332466" y="3123603"/>
            <a:ext cx="183161" cy="183228"/>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31" name="椭圆 130"/>
          <p:cNvSpPr/>
          <p:nvPr/>
        </p:nvSpPr>
        <p:spPr>
          <a:xfrm>
            <a:off x="3407612" y="3026231"/>
            <a:ext cx="183161" cy="183228"/>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32" name="椭圆 131"/>
          <p:cNvSpPr/>
          <p:nvPr/>
        </p:nvSpPr>
        <p:spPr>
          <a:xfrm>
            <a:off x="1439741" y="2706566"/>
            <a:ext cx="389111" cy="389251"/>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33" name="椭圆 132"/>
          <p:cNvSpPr/>
          <p:nvPr/>
        </p:nvSpPr>
        <p:spPr>
          <a:xfrm>
            <a:off x="1852811" y="2764301"/>
            <a:ext cx="183161" cy="183228"/>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34" name="椭圆 133"/>
          <p:cNvSpPr/>
          <p:nvPr/>
        </p:nvSpPr>
        <p:spPr>
          <a:xfrm>
            <a:off x="3901837" y="2939579"/>
            <a:ext cx="366322" cy="366454"/>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35" name="椭圆 134"/>
          <p:cNvSpPr/>
          <p:nvPr/>
        </p:nvSpPr>
        <p:spPr>
          <a:xfrm>
            <a:off x="4389618" y="2457943"/>
            <a:ext cx="222936" cy="223017"/>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36" name="椭圆 135"/>
          <p:cNvSpPr/>
          <p:nvPr/>
        </p:nvSpPr>
        <p:spPr>
          <a:xfrm>
            <a:off x="4116455" y="2614951"/>
            <a:ext cx="183161" cy="183228"/>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grpSp>
        <p:nvGrpSpPr>
          <p:cNvPr id="137" name="组合 136"/>
          <p:cNvGrpSpPr/>
          <p:nvPr/>
        </p:nvGrpSpPr>
        <p:grpSpPr>
          <a:xfrm>
            <a:off x="2044881" y="2399661"/>
            <a:ext cx="1808287" cy="576848"/>
            <a:chOff x="814328" y="3219334"/>
            <a:chExt cx="1356392" cy="432536"/>
          </a:xfrm>
        </p:grpSpPr>
        <p:grpSp>
          <p:nvGrpSpPr>
            <p:cNvPr id="138" name="组合 137"/>
            <p:cNvGrpSpPr/>
            <p:nvPr/>
          </p:nvGrpSpPr>
          <p:grpSpPr>
            <a:xfrm>
              <a:off x="814328" y="3219334"/>
              <a:ext cx="1356392" cy="432536"/>
              <a:chOff x="4304043" y="1286668"/>
              <a:chExt cx="3837944" cy="2757793"/>
            </a:xfrm>
            <a:effectLst>
              <a:outerShdw blurRad="381000" dist="254000" dir="8100000" algn="tr" rotWithShape="0">
                <a:prstClr val="black">
                  <a:alpha val="40000"/>
                </a:prstClr>
              </a:outerShdw>
            </a:effectLst>
          </p:grpSpPr>
          <p:sp>
            <p:nvSpPr>
              <p:cNvPr id="140" name="圆角矩形 139"/>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圆角矩形 140"/>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9" name="TextBox 138"/>
            <p:cNvSpPr txBox="1"/>
            <p:nvPr/>
          </p:nvSpPr>
          <p:spPr>
            <a:xfrm>
              <a:off x="831252" y="3331792"/>
              <a:ext cx="1322544" cy="230779"/>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2000" dirty="0" smtClean="0">
                  <a:solidFill>
                    <a:schemeClr val="accent3"/>
                  </a:solidFill>
                  <a:latin typeface="+mn-ea"/>
                </a:rPr>
                <a:t>扩展规划</a:t>
              </a:r>
              <a:endParaRPr lang="zh-CN" altLang="en-US" sz="2000" dirty="0">
                <a:solidFill>
                  <a:schemeClr val="accent3"/>
                </a:solidFill>
                <a:latin typeface="+mn-ea"/>
              </a:endParaRPr>
            </a:p>
          </p:txBody>
        </p:sp>
      </p:grpSp>
      <p:sp>
        <p:nvSpPr>
          <p:cNvPr id="142" name="椭圆 141"/>
          <p:cNvSpPr/>
          <p:nvPr/>
        </p:nvSpPr>
        <p:spPr>
          <a:xfrm>
            <a:off x="2564040" y="2916501"/>
            <a:ext cx="366322" cy="366454"/>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43" name="椭圆 142"/>
          <p:cNvSpPr/>
          <p:nvPr/>
        </p:nvSpPr>
        <p:spPr>
          <a:xfrm>
            <a:off x="1585014" y="2495694"/>
            <a:ext cx="183161" cy="183228"/>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44" name="TextBox 143"/>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dir="r"/>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8000" fill="hold" nodeType="afterEffect" p14:presetBounceEnd="58000">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14:bounceEnd="58000">
                                          <p:cBhvr additive="base">
                                            <p:cTn id="7" dur="1000" fill="hold"/>
                                            <p:tgtEl>
                                              <p:spTgt spid="33"/>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wipe(left)">
                                          <p:cBhvr>
                                            <p:cTn id="12" dur="250"/>
                                            <p:tgtEl>
                                              <p:spTgt spid="115"/>
                                            </p:tgtEl>
                                          </p:cBhvr>
                                        </p:animEffect>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116"/>
                                            </p:tgtEl>
                                            <p:attrNameLst>
                                              <p:attrName>style.visibility</p:attrName>
                                            </p:attrNameLst>
                                          </p:cBhvr>
                                          <p:to>
                                            <p:strVal val="visible"/>
                                          </p:to>
                                        </p:set>
                                        <p:animEffect transition="in" filter="wipe(left)">
                                          <p:cBhvr>
                                            <p:cTn id="16" dur="250"/>
                                            <p:tgtEl>
                                              <p:spTgt spid="116"/>
                                            </p:tgtEl>
                                          </p:cBhvr>
                                        </p:animEffect>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123"/>
                                            </p:tgtEl>
                                            <p:attrNameLst>
                                              <p:attrName>style.visibility</p:attrName>
                                            </p:attrNameLst>
                                          </p:cBhvr>
                                          <p:to>
                                            <p:strVal val="visible"/>
                                          </p:to>
                                        </p:set>
                                        <p:animEffect transition="in" filter="fade">
                                          <p:cBhvr>
                                            <p:cTn id="20" dur="500"/>
                                            <p:tgtEl>
                                              <p:spTgt spid="123"/>
                                            </p:tgtEl>
                                          </p:cBhvr>
                                        </p:animEffect>
                                        <p:anim calcmode="lin" valueType="num">
                                          <p:cBhvr>
                                            <p:cTn id="21" dur="500" fill="hold"/>
                                            <p:tgtEl>
                                              <p:spTgt spid="123"/>
                                            </p:tgtEl>
                                            <p:attrNameLst>
                                              <p:attrName>ppt_x</p:attrName>
                                            </p:attrNameLst>
                                          </p:cBhvr>
                                          <p:tavLst>
                                            <p:tav tm="0">
                                              <p:val>
                                                <p:strVal val="#ppt_x"/>
                                              </p:val>
                                            </p:tav>
                                            <p:tav tm="100000">
                                              <p:val>
                                                <p:strVal val="#ppt_x"/>
                                              </p:val>
                                            </p:tav>
                                          </p:tavLst>
                                        </p:anim>
                                        <p:anim calcmode="lin" valueType="num">
                                          <p:cBhvr>
                                            <p:cTn id="22" dur="500" fill="hold"/>
                                            <p:tgtEl>
                                              <p:spTgt spid="123"/>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22" presetClass="entr" presetSubtype="8" fill="hold" nodeType="afterEffect">
                                      <p:stCondLst>
                                        <p:cond delay="0"/>
                                      </p:stCondLst>
                                      <p:childTnLst>
                                        <p:set>
                                          <p:cBhvr>
                                            <p:cTn id="25" dur="1" fill="hold">
                                              <p:stCondLst>
                                                <p:cond delay="0"/>
                                              </p:stCondLst>
                                            </p:cTn>
                                            <p:tgtEl>
                                              <p:spTgt spid="117"/>
                                            </p:tgtEl>
                                            <p:attrNameLst>
                                              <p:attrName>style.visibility</p:attrName>
                                            </p:attrNameLst>
                                          </p:cBhvr>
                                          <p:to>
                                            <p:strVal val="visible"/>
                                          </p:to>
                                        </p:set>
                                        <p:animEffect transition="in" filter="wipe(left)">
                                          <p:cBhvr>
                                            <p:cTn id="26" dur="250"/>
                                            <p:tgtEl>
                                              <p:spTgt spid="117"/>
                                            </p:tgtEl>
                                          </p:cBhvr>
                                        </p:animEffect>
                                      </p:childTnLst>
                                    </p:cTn>
                                  </p:par>
                                </p:childTnLst>
                              </p:cTn>
                            </p:par>
                            <p:par>
                              <p:cTn id="27" fill="hold">
                                <p:stCondLst>
                                  <p:cond delay="3000"/>
                                </p:stCondLst>
                                <p:childTnLst>
                                  <p:par>
                                    <p:cTn id="28" presetID="22" presetClass="entr" presetSubtype="8" fill="hold" nodeType="afterEffect">
                                      <p:stCondLst>
                                        <p:cond delay="0"/>
                                      </p:stCondLst>
                                      <p:childTnLst>
                                        <p:set>
                                          <p:cBhvr>
                                            <p:cTn id="29" dur="1" fill="hold">
                                              <p:stCondLst>
                                                <p:cond delay="0"/>
                                              </p:stCondLst>
                                            </p:cTn>
                                            <p:tgtEl>
                                              <p:spTgt spid="118"/>
                                            </p:tgtEl>
                                            <p:attrNameLst>
                                              <p:attrName>style.visibility</p:attrName>
                                            </p:attrNameLst>
                                          </p:cBhvr>
                                          <p:to>
                                            <p:strVal val="visible"/>
                                          </p:to>
                                        </p:set>
                                        <p:animEffect transition="in" filter="wipe(left)">
                                          <p:cBhvr>
                                            <p:cTn id="30" dur="250"/>
                                            <p:tgtEl>
                                              <p:spTgt spid="118"/>
                                            </p:tgtEl>
                                          </p:cBhvr>
                                        </p:animEffect>
                                      </p:childTnLst>
                                    </p:cTn>
                                  </p:par>
                                </p:childTnLst>
                              </p:cTn>
                            </p:par>
                            <p:par>
                              <p:cTn id="31" fill="hold">
                                <p:stCondLst>
                                  <p:cond delay="3500"/>
                                </p:stCondLst>
                                <p:childTnLst>
                                  <p:par>
                                    <p:cTn id="32" presetID="47" presetClass="entr" presetSubtype="0" fill="hold" grpId="0" nodeType="afterEffect">
                                      <p:stCondLst>
                                        <p:cond delay="0"/>
                                      </p:stCondLst>
                                      <p:childTnLst>
                                        <p:set>
                                          <p:cBhvr>
                                            <p:cTn id="33" dur="1" fill="hold">
                                              <p:stCondLst>
                                                <p:cond delay="0"/>
                                              </p:stCondLst>
                                            </p:cTn>
                                            <p:tgtEl>
                                              <p:spTgt spid="124"/>
                                            </p:tgtEl>
                                            <p:attrNameLst>
                                              <p:attrName>style.visibility</p:attrName>
                                            </p:attrNameLst>
                                          </p:cBhvr>
                                          <p:to>
                                            <p:strVal val="visible"/>
                                          </p:to>
                                        </p:set>
                                        <p:animEffect transition="in" filter="fade">
                                          <p:cBhvr>
                                            <p:cTn id="34" dur="500"/>
                                            <p:tgtEl>
                                              <p:spTgt spid="124"/>
                                            </p:tgtEl>
                                          </p:cBhvr>
                                        </p:animEffect>
                                        <p:anim calcmode="lin" valueType="num">
                                          <p:cBhvr>
                                            <p:cTn id="35" dur="500" fill="hold"/>
                                            <p:tgtEl>
                                              <p:spTgt spid="124"/>
                                            </p:tgtEl>
                                            <p:attrNameLst>
                                              <p:attrName>ppt_x</p:attrName>
                                            </p:attrNameLst>
                                          </p:cBhvr>
                                          <p:tavLst>
                                            <p:tav tm="0">
                                              <p:val>
                                                <p:strVal val="#ppt_x"/>
                                              </p:val>
                                            </p:tav>
                                            <p:tav tm="100000">
                                              <p:val>
                                                <p:strVal val="#ppt_x"/>
                                              </p:val>
                                            </p:tav>
                                          </p:tavLst>
                                        </p:anim>
                                        <p:anim calcmode="lin" valueType="num">
                                          <p:cBhvr>
                                            <p:cTn id="36" dur="500" fill="hold"/>
                                            <p:tgtEl>
                                              <p:spTgt spid="124"/>
                                            </p:tgtEl>
                                            <p:attrNameLst>
                                              <p:attrName>ppt_y</p:attrName>
                                            </p:attrNameLst>
                                          </p:cBhvr>
                                          <p:tavLst>
                                            <p:tav tm="0">
                                              <p:val>
                                                <p:strVal val="#ppt_y-.1"/>
                                              </p:val>
                                            </p:tav>
                                            <p:tav tm="100000">
                                              <p:val>
                                                <p:strVal val="#ppt_y"/>
                                              </p:val>
                                            </p:tav>
                                          </p:tavLst>
                                        </p:anim>
                                      </p:childTnLst>
                                    </p:cTn>
                                  </p:par>
                                </p:childTnLst>
                              </p:cTn>
                            </p:par>
                            <p:par>
                              <p:cTn id="37" fill="hold">
                                <p:stCondLst>
                                  <p:cond delay="4000"/>
                                </p:stCondLst>
                                <p:childTnLst>
                                  <p:par>
                                    <p:cTn id="38" presetID="22" presetClass="entr" presetSubtype="8" fill="hold" nodeType="afterEffect">
                                      <p:stCondLst>
                                        <p:cond delay="0"/>
                                      </p:stCondLst>
                                      <p:childTnLst>
                                        <p:set>
                                          <p:cBhvr>
                                            <p:cTn id="39" dur="1" fill="hold">
                                              <p:stCondLst>
                                                <p:cond delay="0"/>
                                              </p:stCondLst>
                                            </p:cTn>
                                            <p:tgtEl>
                                              <p:spTgt spid="119"/>
                                            </p:tgtEl>
                                            <p:attrNameLst>
                                              <p:attrName>style.visibility</p:attrName>
                                            </p:attrNameLst>
                                          </p:cBhvr>
                                          <p:to>
                                            <p:strVal val="visible"/>
                                          </p:to>
                                        </p:set>
                                        <p:animEffect transition="in" filter="wipe(left)">
                                          <p:cBhvr>
                                            <p:cTn id="40" dur="250"/>
                                            <p:tgtEl>
                                              <p:spTgt spid="119"/>
                                            </p:tgtEl>
                                          </p:cBhvr>
                                        </p:animEffect>
                                      </p:childTnLst>
                                    </p:cTn>
                                  </p:par>
                                </p:childTnLst>
                              </p:cTn>
                            </p:par>
                            <p:par>
                              <p:cTn id="41" fill="hold">
                                <p:stCondLst>
                                  <p:cond delay="4500"/>
                                </p:stCondLst>
                                <p:childTnLst>
                                  <p:par>
                                    <p:cTn id="42" presetID="10" presetClass="entr" presetSubtype="0" fill="hold" nodeType="afterEffect">
                                      <p:stCondLst>
                                        <p:cond delay="0"/>
                                      </p:stCondLst>
                                      <p:childTnLst>
                                        <p:set>
                                          <p:cBhvr>
                                            <p:cTn id="43" dur="1" fill="hold">
                                              <p:stCondLst>
                                                <p:cond delay="0"/>
                                              </p:stCondLst>
                                            </p:cTn>
                                            <p:tgtEl>
                                              <p:spTgt spid="120"/>
                                            </p:tgtEl>
                                            <p:attrNameLst>
                                              <p:attrName>style.visibility</p:attrName>
                                            </p:attrNameLst>
                                          </p:cBhvr>
                                          <p:to>
                                            <p:strVal val="visible"/>
                                          </p:to>
                                        </p:set>
                                        <p:animEffect transition="in" filter="fade">
                                          <p:cBhvr>
                                            <p:cTn id="44" dur="250"/>
                                            <p:tgtEl>
                                              <p:spTgt spid="120"/>
                                            </p:tgtEl>
                                          </p:cBhvr>
                                        </p:animEffect>
                                      </p:childTnLst>
                                    </p:cTn>
                                  </p:par>
                                </p:childTnLst>
                              </p:cTn>
                            </p:par>
                            <p:par>
                              <p:cTn id="45" fill="hold">
                                <p:stCondLst>
                                  <p:cond delay="5000"/>
                                </p:stCondLst>
                                <p:childTnLst>
                                  <p:par>
                                    <p:cTn id="46" presetID="47" presetClass="entr" presetSubtype="0" fill="hold" grpId="0" nodeType="afterEffect">
                                      <p:stCondLst>
                                        <p:cond delay="0"/>
                                      </p:stCondLst>
                                      <p:childTnLst>
                                        <p:set>
                                          <p:cBhvr>
                                            <p:cTn id="47" dur="1" fill="hold">
                                              <p:stCondLst>
                                                <p:cond delay="0"/>
                                              </p:stCondLst>
                                            </p:cTn>
                                            <p:tgtEl>
                                              <p:spTgt spid="125"/>
                                            </p:tgtEl>
                                            <p:attrNameLst>
                                              <p:attrName>style.visibility</p:attrName>
                                            </p:attrNameLst>
                                          </p:cBhvr>
                                          <p:to>
                                            <p:strVal val="visible"/>
                                          </p:to>
                                        </p:set>
                                        <p:animEffect transition="in" filter="fade">
                                          <p:cBhvr>
                                            <p:cTn id="48" dur="500"/>
                                            <p:tgtEl>
                                              <p:spTgt spid="125"/>
                                            </p:tgtEl>
                                          </p:cBhvr>
                                        </p:animEffect>
                                        <p:anim calcmode="lin" valueType="num">
                                          <p:cBhvr>
                                            <p:cTn id="49" dur="500" fill="hold"/>
                                            <p:tgtEl>
                                              <p:spTgt spid="125"/>
                                            </p:tgtEl>
                                            <p:attrNameLst>
                                              <p:attrName>ppt_x</p:attrName>
                                            </p:attrNameLst>
                                          </p:cBhvr>
                                          <p:tavLst>
                                            <p:tav tm="0">
                                              <p:val>
                                                <p:strVal val="#ppt_x"/>
                                              </p:val>
                                            </p:tav>
                                            <p:tav tm="100000">
                                              <p:val>
                                                <p:strVal val="#ppt_x"/>
                                              </p:val>
                                            </p:tav>
                                          </p:tavLst>
                                        </p:anim>
                                        <p:anim calcmode="lin" valueType="num">
                                          <p:cBhvr>
                                            <p:cTn id="50" dur="500" fill="hold"/>
                                            <p:tgtEl>
                                              <p:spTgt spid="125"/>
                                            </p:tgtEl>
                                            <p:attrNameLst>
                                              <p:attrName>ppt_y</p:attrName>
                                            </p:attrNameLst>
                                          </p:cBhvr>
                                          <p:tavLst>
                                            <p:tav tm="0">
                                              <p:val>
                                                <p:strVal val="#ppt_y-.1"/>
                                              </p:val>
                                            </p:tav>
                                            <p:tav tm="100000">
                                              <p:val>
                                                <p:strVal val="#ppt_y"/>
                                              </p:val>
                                            </p:tav>
                                          </p:tavLst>
                                        </p:anim>
                                      </p:childTnLst>
                                    </p:cTn>
                                  </p:par>
                                </p:childTnLst>
                              </p:cTn>
                            </p:par>
                            <p:par>
                              <p:cTn id="51" fill="hold">
                                <p:stCondLst>
                                  <p:cond delay="5500"/>
                                </p:stCondLst>
                                <p:childTnLst>
                                  <p:par>
                                    <p:cTn id="52" presetID="22" presetClass="entr" presetSubtype="8" fill="hold" nodeType="afterEffect">
                                      <p:stCondLst>
                                        <p:cond delay="0"/>
                                      </p:stCondLst>
                                      <p:childTnLst>
                                        <p:set>
                                          <p:cBhvr>
                                            <p:cTn id="53" dur="1" fill="hold">
                                              <p:stCondLst>
                                                <p:cond delay="0"/>
                                              </p:stCondLst>
                                            </p:cTn>
                                            <p:tgtEl>
                                              <p:spTgt spid="121"/>
                                            </p:tgtEl>
                                            <p:attrNameLst>
                                              <p:attrName>style.visibility</p:attrName>
                                            </p:attrNameLst>
                                          </p:cBhvr>
                                          <p:to>
                                            <p:strVal val="visible"/>
                                          </p:to>
                                        </p:set>
                                        <p:animEffect transition="in" filter="wipe(left)">
                                          <p:cBhvr>
                                            <p:cTn id="54" dur="250"/>
                                            <p:tgtEl>
                                              <p:spTgt spid="121"/>
                                            </p:tgtEl>
                                          </p:cBhvr>
                                        </p:animEffect>
                                      </p:childTnLst>
                                    </p:cTn>
                                  </p:par>
                                </p:childTnLst>
                              </p:cTn>
                            </p:par>
                            <p:par>
                              <p:cTn id="55" fill="hold">
                                <p:stCondLst>
                                  <p:cond delay="6000"/>
                                </p:stCondLst>
                                <p:childTnLst>
                                  <p:par>
                                    <p:cTn id="56" presetID="22" presetClass="entr" presetSubtype="8" fill="hold" nodeType="afterEffect">
                                      <p:stCondLst>
                                        <p:cond delay="0"/>
                                      </p:stCondLst>
                                      <p:childTnLst>
                                        <p:set>
                                          <p:cBhvr>
                                            <p:cTn id="57" dur="1" fill="hold">
                                              <p:stCondLst>
                                                <p:cond delay="0"/>
                                              </p:stCondLst>
                                            </p:cTn>
                                            <p:tgtEl>
                                              <p:spTgt spid="122"/>
                                            </p:tgtEl>
                                            <p:attrNameLst>
                                              <p:attrName>style.visibility</p:attrName>
                                            </p:attrNameLst>
                                          </p:cBhvr>
                                          <p:to>
                                            <p:strVal val="visible"/>
                                          </p:to>
                                        </p:set>
                                        <p:animEffect transition="in" filter="wipe(left)">
                                          <p:cBhvr>
                                            <p:cTn id="58" dur="250"/>
                                            <p:tgtEl>
                                              <p:spTgt spid="122"/>
                                            </p:tgtEl>
                                          </p:cBhvr>
                                        </p:animEffect>
                                      </p:childTnLst>
                                    </p:cTn>
                                  </p:par>
                                </p:childTnLst>
                              </p:cTn>
                            </p:par>
                            <p:par>
                              <p:cTn id="59" fill="hold">
                                <p:stCondLst>
                                  <p:cond delay="6500"/>
                                </p:stCondLst>
                                <p:childTnLst>
                                  <p:par>
                                    <p:cTn id="60" presetID="47" presetClass="entr" presetSubtype="0" fill="hold" grpId="0" nodeType="afterEffect">
                                      <p:stCondLst>
                                        <p:cond delay="0"/>
                                      </p:stCondLst>
                                      <p:childTnLst>
                                        <p:set>
                                          <p:cBhvr>
                                            <p:cTn id="61" dur="1" fill="hold">
                                              <p:stCondLst>
                                                <p:cond delay="0"/>
                                              </p:stCondLst>
                                            </p:cTn>
                                            <p:tgtEl>
                                              <p:spTgt spid="126"/>
                                            </p:tgtEl>
                                            <p:attrNameLst>
                                              <p:attrName>style.visibility</p:attrName>
                                            </p:attrNameLst>
                                          </p:cBhvr>
                                          <p:to>
                                            <p:strVal val="visible"/>
                                          </p:to>
                                        </p:set>
                                        <p:animEffect transition="in" filter="fade">
                                          <p:cBhvr>
                                            <p:cTn id="62" dur="500"/>
                                            <p:tgtEl>
                                              <p:spTgt spid="126"/>
                                            </p:tgtEl>
                                          </p:cBhvr>
                                        </p:animEffect>
                                        <p:anim calcmode="lin" valueType="num">
                                          <p:cBhvr>
                                            <p:cTn id="63" dur="500" fill="hold"/>
                                            <p:tgtEl>
                                              <p:spTgt spid="126"/>
                                            </p:tgtEl>
                                            <p:attrNameLst>
                                              <p:attrName>ppt_x</p:attrName>
                                            </p:attrNameLst>
                                          </p:cBhvr>
                                          <p:tavLst>
                                            <p:tav tm="0">
                                              <p:val>
                                                <p:strVal val="#ppt_x"/>
                                              </p:val>
                                            </p:tav>
                                            <p:tav tm="100000">
                                              <p:val>
                                                <p:strVal val="#ppt_x"/>
                                              </p:val>
                                            </p:tav>
                                          </p:tavLst>
                                        </p:anim>
                                        <p:anim calcmode="lin" valueType="num">
                                          <p:cBhvr>
                                            <p:cTn id="64" dur="500" fill="hold"/>
                                            <p:tgtEl>
                                              <p:spTgt spid="126"/>
                                            </p:tgtEl>
                                            <p:attrNameLst>
                                              <p:attrName>ppt_y</p:attrName>
                                            </p:attrNameLst>
                                          </p:cBhvr>
                                          <p:tavLst>
                                            <p:tav tm="0">
                                              <p:val>
                                                <p:strVal val="#ppt_y-.1"/>
                                              </p:val>
                                            </p:tav>
                                            <p:tav tm="100000">
                                              <p:val>
                                                <p:strVal val="#ppt_y"/>
                                              </p:val>
                                            </p:tav>
                                          </p:tavLst>
                                        </p:anim>
                                      </p:childTnLst>
                                    </p:cTn>
                                  </p:par>
                                </p:childTnLst>
                              </p:cTn>
                            </p:par>
                            <p:par>
                              <p:cTn id="65" fill="hold">
                                <p:stCondLst>
                                  <p:cond delay="7000"/>
                                </p:stCondLst>
                                <p:childTnLst>
                                  <p:par>
                                    <p:cTn id="66" presetID="53" presetClass="entr" presetSubtype="16" fill="hold" nodeType="afterEffect">
                                      <p:stCondLst>
                                        <p:cond delay="0"/>
                                      </p:stCondLst>
                                      <p:childTnLst>
                                        <p:set>
                                          <p:cBhvr>
                                            <p:cTn id="67" dur="1" fill="hold">
                                              <p:stCondLst>
                                                <p:cond delay="0"/>
                                              </p:stCondLst>
                                            </p:cTn>
                                            <p:tgtEl>
                                              <p:spTgt spid="137"/>
                                            </p:tgtEl>
                                            <p:attrNameLst>
                                              <p:attrName>style.visibility</p:attrName>
                                            </p:attrNameLst>
                                          </p:cBhvr>
                                          <p:to>
                                            <p:strVal val="visible"/>
                                          </p:to>
                                        </p:set>
                                        <p:anim calcmode="lin" valueType="num">
                                          <p:cBhvr>
                                            <p:cTn id="68" dur="500" fill="hold"/>
                                            <p:tgtEl>
                                              <p:spTgt spid="137"/>
                                            </p:tgtEl>
                                            <p:attrNameLst>
                                              <p:attrName>ppt_w</p:attrName>
                                            </p:attrNameLst>
                                          </p:cBhvr>
                                          <p:tavLst>
                                            <p:tav tm="0">
                                              <p:val>
                                                <p:fltVal val="0"/>
                                              </p:val>
                                            </p:tav>
                                            <p:tav tm="100000">
                                              <p:val>
                                                <p:strVal val="#ppt_w"/>
                                              </p:val>
                                            </p:tav>
                                          </p:tavLst>
                                        </p:anim>
                                        <p:anim calcmode="lin" valueType="num">
                                          <p:cBhvr>
                                            <p:cTn id="69" dur="500" fill="hold"/>
                                            <p:tgtEl>
                                              <p:spTgt spid="137"/>
                                            </p:tgtEl>
                                            <p:attrNameLst>
                                              <p:attrName>ppt_h</p:attrName>
                                            </p:attrNameLst>
                                          </p:cBhvr>
                                          <p:tavLst>
                                            <p:tav tm="0">
                                              <p:val>
                                                <p:fltVal val="0"/>
                                              </p:val>
                                            </p:tav>
                                            <p:tav tm="100000">
                                              <p:val>
                                                <p:strVal val="#ppt_h"/>
                                              </p:val>
                                            </p:tav>
                                          </p:tavLst>
                                        </p:anim>
                                        <p:animEffect transition="in" filter="fade">
                                          <p:cBhvr>
                                            <p:cTn id="70" dur="500"/>
                                            <p:tgtEl>
                                              <p:spTgt spid="137"/>
                                            </p:tgtEl>
                                          </p:cBhvr>
                                        </p:animEffect>
                                      </p:childTnLst>
                                    </p:cTn>
                                  </p:par>
                                </p:childTnLst>
                              </p:cTn>
                            </p:par>
                            <p:par>
                              <p:cTn id="71" fill="hold">
                                <p:stCondLst>
                                  <p:cond delay="7500"/>
                                </p:stCondLst>
                                <p:childTnLst>
                                  <p:par>
                                    <p:cTn id="72" presetID="22" presetClass="entr" presetSubtype="8" fill="hold" grpId="0" nodeType="afterEffect">
                                      <p:stCondLst>
                                        <p:cond delay="0"/>
                                      </p:stCondLst>
                                      <p:iterate type="lt">
                                        <p:tmPct val="30000"/>
                                      </p:iterate>
                                      <p:childTnLst>
                                        <p:set>
                                          <p:cBhvr>
                                            <p:cTn id="73" dur="1" fill="hold">
                                              <p:stCondLst>
                                                <p:cond delay="0"/>
                                              </p:stCondLst>
                                            </p:cTn>
                                            <p:tgtEl>
                                              <p:spTgt spid="127"/>
                                            </p:tgtEl>
                                            <p:attrNameLst>
                                              <p:attrName>style.visibility</p:attrName>
                                            </p:attrNameLst>
                                          </p:cBhvr>
                                          <p:to>
                                            <p:strVal val="visible"/>
                                          </p:to>
                                        </p:set>
                                        <p:animEffect transition="in" filter="wipe(left)">
                                          <p:cBhvr>
                                            <p:cTn id="74" dur="50"/>
                                            <p:tgtEl>
                                              <p:spTgt spid="127"/>
                                            </p:tgtEl>
                                          </p:cBhvr>
                                        </p:animEffect>
                                      </p:childTnLst>
                                    </p:cTn>
                                  </p:par>
                                  <p:par>
                                    <p:cTn id="75" presetID="36" presetClass="emph" presetSubtype="0" fill="hold" grpId="1" nodeType="withEffect">
                                      <p:stCondLst>
                                        <p:cond delay="0"/>
                                      </p:stCondLst>
                                      <p:iterate type="lt">
                                        <p:tmPct val="30000"/>
                                      </p:iterate>
                                      <p:childTnLst>
                                        <p:animScale>
                                          <p:cBhvr>
                                            <p:cTn id="76" dur="25" autoRev="1" fill="hold">
                                              <p:stCondLst>
                                                <p:cond delay="0"/>
                                              </p:stCondLst>
                                            </p:cTn>
                                            <p:tgtEl>
                                              <p:spTgt spid="127"/>
                                            </p:tgtEl>
                                          </p:cBhvr>
                                          <p:to x="80000" y="100000"/>
                                        </p:animScale>
                                        <p:anim by="(#ppt_w*0.10)" calcmode="lin" valueType="num">
                                          <p:cBhvr>
                                            <p:cTn id="77" dur="25" autoRev="1" fill="hold">
                                              <p:stCondLst>
                                                <p:cond delay="0"/>
                                              </p:stCondLst>
                                            </p:cTn>
                                            <p:tgtEl>
                                              <p:spTgt spid="127"/>
                                            </p:tgtEl>
                                            <p:attrNameLst>
                                              <p:attrName>ppt_x</p:attrName>
                                            </p:attrNameLst>
                                          </p:cBhvr>
                                        </p:anim>
                                        <p:anim by="(-#ppt_w*0.10)" calcmode="lin" valueType="num">
                                          <p:cBhvr>
                                            <p:cTn id="78" dur="25" autoRev="1" fill="hold">
                                              <p:stCondLst>
                                                <p:cond delay="0"/>
                                              </p:stCondLst>
                                            </p:cTn>
                                            <p:tgtEl>
                                              <p:spTgt spid="127"/>
                                            </p:tgtEl>
                                            <p:attrNameLst>
                                              <p:attrName>ppt_y</p:attrName>
                                            </p:attrNameLst>
                                          </p:cBhvr>
                                        </p:anim>
                                        <p:animRot by="-480000">
                                          <p:cBhvr>
                                            <p:cTn id="79" dur="25" autoRev="1" fill="hold">
                                              <p:stCondLst>
                                                <p:cond delay="0"/>
                                              </p:stCondLst>
                                            </p:cTn>
                                            <p:tgtEl>
                                              <p:spTgt spid="127"/>
                                            </p:tgtEl>
                                            <p:attrNameLst>
                                              <p:attrName>r</p:attrName>
                                            </p:attrNameLst>
                                          </p:cBhvr>
                                        </p:animRot>
                                      </p:childTnLst>
                                    </p:cTn>
                                  </p:par>
                                  <p:par>
                                    <p:cTn id="80" presetID="21" presetClass="entr" presetSubtype="1" fill="hold" grpId="0" nodeType="withEffect">
                                      <p:stCondLst>
                                        <p:cond delay="0"/>
                                      </p:stCondLst>
                                      <p:childTnLst>
                                        <p:set>
                                          <p:cBhvr>
                                            <p:cTn id="81" dur="1" fill="hold">
                                              <p:stCondLst>
                                                <p:cond delay="0"/>
                                              </p:stCondLst>
                                            </p:cTn>
                                            <p:tgtEl>
                                              <p:spTgt spid="128"/>
                                            </p:tgtEl>
                                            <p:attrNameLst>
                                              <p:attrName>style.visibility</p:attrName>
                                            </p:attrNameLst>
                                          </p:cBhvr>
                                          <p:to>
                                            <p:strVal val="visible"/>
                                          </p:to>
                                        </p:set>
                                        <p:animEffect transition="in" filter="wheel(1)">
                                          <p:cBhvr>
                                            <p:cTn id="82" dur="1000"/>
                                            <p:tgtEl>
                                              <p:spTgt spid="128"/>
                                            </p:tgtEl>
                                          </p:cBhvr>
                                        </p:animEffect>
                                      </p:childTnLst>
                                    </p:cTn>
                                  </p:par>
                                  <p:par>
                                    <p:cTn id="83" presetID="53" presetClass="entr" presetSubtype="16" fill="hold" grpId="0" nodeType="withEffect">
                                      <p:stCondLst>
                                        <p:cond delay="400"/>
                                      </p:stCondLst>
                                      <p:childTnLst>
                                        <p:set>
                                          <p:cBhvr>
                                            <p:cTn id="84" dur="1" fill="hold">
                                              <p:stCondLst>
                                                <p:cond delay="0"/>
                                              </p:stCondLst>
                                            </p:cTn>
                                            <p:tgtEl>
                                              <p:spTgt spid="129"/>
                                            </p:tgtEl>
                                            <p:attrNameLst>
                                              <p:attrName>style.visibility</p:attrName>
                                            </p:attrNameLst>
                                          </p:cBhvr>
                                          <p:to>
                                            <p:strVal val="visible"/>
                                          </p:to>
                                        </p:set>
                                        <p:anim calcmode="lin" valueType="num">
                                          <p:cBhvr>
                                            <p:cTn id="85" dur="1000" fill="hold"/>
                                            <p:tgtEl>
                                              <p:spTgt spid="129"/>
                                            </p:tgtEl>
                                            <p:attrNameLst>
                                              <p:attrName>ppt_w</p:attrName>
                                            </p:attrNameLst>
                                          </p:cBhvr>
                                          <p:tavLst>
                                            <p:tav tm="0">
                                              <p:val>
                                                <p:fltVal val="0"/>
                                              </p:val>
                                            </p:tav>
                                            <p:tav tm="100000">
                                              <p:val>
                                                <p:strVal val="#ppt_w"/>
                                              </p:val>
                                            </p:tav>
                                          </p:tavLst>
                                        </p:anim>
                                        <p:anim calcmode="lin" valueType="num">
                                          <p:cBhvr>
                                            <p:cTn id="86" dur="1000" fill="hold"/>
                                            <p:tgtEl>
                                              <p:spTgt spid="129"/>
                                            </p:tgtEl>
                                            <p:attrNameLst>
                                              <p:attrName>ppt_h</p:attrName>
                                            </p:attrNameLst>
                                          </p:cBhvr>
                                          <p:tavLst>
                                            <p:tav tm="0">
                                              <p:val>
                                                <p:fltVal val="0"/>
                                              </p:val>
                                            </p:tav>
                                            <p:tav tm="100000">
                                              <p:val>
                                                <p:strVal val="#ppt_h"/>
                                              </p:val>
                                            </p:tav>
                                          </p:tavLst>
                                        </p:anim>
                                        <p:animEffect transition="in" filter="fade">
                                          <p:cBhvr>
                                            <p:cTn id="87" dur="1000"/>
                                            <p:tgtEl>
                                              <p:spTgt spid="129"/>
                                            </p:tgtEl>
                                          </p:cBhvr>
                                        </p:animEffect>
                                      </p:childTnLst>
                                    </p:cTn>
                                  </p:par>
                                  <p:par>
                                    <p:cTn id="88" presetID="53" presetClass="entr" presetSubtype="16" fill="hold" grpId="0" nodeType="withEffect">
                                      <p:stCondLst>
                                        <p:cond delay="200"/>
                                      </p:stCondLst>
                                      <p:childTnLst>
                                        <p:set>
                                          <p:cBhvr>
                                            <p:cTn id="89" dur="1" fill="hold">
                                              <p:stCondLst>
                                                <p:cond delay="0"/>
                                              </p:stCondLst>
                                            </p:cTn>
                                            <p:tgtEl>
                                              <p:spTgt spid="130"/>
                                            </p:tgtEl>
                                            <p:attrNameLst>
                                              <p:attrName>style.visibility</p:attrName>
                                            </p:attrNameLst>
                                          </p:cBhvr>
                                          <p:to>
                                            <p:strVal val="visible"/>
                                          </p:to>
                                        </p:set>
                                        <p:anim calcmode="lin" valueType="num">
                                          <p:cBhvr>
                                            <p:cTn id="90" dur="500" fill="hold"/>
                                            <p:tgtEl>
                                              <p:spTgt spid="130"/>
                                            </p:tgtEl>
                                            <p:attrNameLst>
                                              <p:attrName>ppt_w</p:attrName>
                                            </p:attrNameLst>
                                          </p:cBhvr>
                                          <p:tavLst>
                                            <p:tav tm="0">
                                              <p:val>
                                                <p:fltVal val="0"/>
                                              </p:val>
                                            </p:tav>
                                            <p:tav tm="100000">
                                              <p:val>
                                                <p:strVal val="#ppt_w"/>
                                              </p:val>
                                            </p:tav>
                                          </p:tavLst>
                                        </p:anim>
                                        <p:anim calcmode="lin" valueType="num">
                                          <p:cBhvr>
                                            <p:cTn id="91" dur="500" fill="hold"/>
                                            <p:tgtEl>
                                              <p:spTgt spid="130"/>
                                            </p:tgtEl>
                                            <p:attrNameLst>
                                              <p:attrName>ppt_h</p:attrName>
                                            </p:attrNameLst>
                                          </p:cBhvr>
                                          <p:tavLst>
                                            <p:tav tm="0">
                                              <p:val>
                                                <p:fltVal val="0"/>
                                              </p:val>
                                            </p:tav>
                                            <p:tav tm="100000">
                                              <p:val>
                                                <p:strVal val="#ppt_h"/>
                                              </p:val>
                                            </p:tav>
                                          </p:tavLst>
                                        </p:anim>
                                        <p:animEffect transition="in" filter="fade">
                                          <p:cBhvr>
                                            <p:cTn id="92" dur="500"/>
                                            <p:tgtEl>
                                              <p:spTgt spid="130"/>
                                            </p:tgtEl>
                                          </p:cBhvr>
                                        </p:animEffect>
                                      </p:childTnLst>
                                    </p:cTn>
                                  </p:par>
                                  <p:par>
                                    <p:cTn id="93" presetID="53" presetClass="entr" presetSubtype="16" fill="hold" grpId="0" nodeType="withEffect">
                                      <p:stCondLst>
                                        <p:cond delay="400"/>
                                      </p:stCondLst>
                                      <p:childTnLst>
                                        <p:set>
                                          <p:cBhvr>
                                            <p:cTn id="94" dur="1" fill="hold">
                                              <p:stCondLst>
                                                <p:cond delay="0"/>
                                              </p:stCondLst>
                                            </p:cTn>
                                            <p:tgtEl>
                                              <p:spTgt spid="142"/>
                                            </p:tgtEl>
                                            <p:attrNameLst>
                                              <p:attrName>style.visibility</p:attrName>
                                            </p:attrNameLst>
                                          </p:cBhvr>
                                          <p:to>
                                            <p:strVal val="visible"/>
                                          </p:to>
                                        </p:set>
                                        <p:anim calcmode="lin" valueType="num">
                                          <p:cBhvr>
                                            <p:cTn id="95" dur="900" fill="hold"/>
                                            <p:tgtEl>
                                              <p:spTgt spid="142"/>
                                            </p:tgtEl>
                                            <p:attrNameLst>
                                              <p:attrName>ppt_w</p:attrName>
                                            </p:attrNameLst>
                                          </p:cBhvr>
                                          <p:tavLst>
                                            <p:tav tm="0">
                                              <p:val>
                                                <p:fltVal val="0"/>
                                              </p:val>
                                            </p:tav>
                                            <p:tav tm="100000">
                                              <p:val>
                                                <p:strVal val="#ppt_w"/>
                                              </p:val>
                                            </p:tav>
                                          </p:tavLst>
                                        </p:anim>
                                        <p:anim calcmode="lin" valueType="num">
                                          <p:cBhvr>
                                            <p:cTn id="96" dur="900" fill="hold"/>
                                            <p:tgtEl>
                                              <p:spTgt spid="142"/>
                                            </p:tgtEl>
                                            <p:attrNameLst>
                                              <p:attrName>ppt_h</p:attrName>
                                            </p:attrNameLst>
                                          </p:cBhvr>
                                          <p:tavLst>
                                            <p:tav tm="0">
                                              <p:val>
                                                <p:fltVal val="0"/>
                                              </p:val>
                                            </p:tav>
                                            <p:tav tm="100000">
                                              <p:val>
                                                <p:strVal val="#ppt_h"/>
                                              </p:val>
                                            </p:tav>
                                          </p:tavLst>
                                        </p:anim>
                                        <p:animEffect transition="in" filter="fade">
                                          <p:cBhvr>
                                            <p:cTn id="97" dur="900"/>
                                            <p:tgtEl>
                                              <p:spTgt spid="142"/>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131"/>
                                            </p:tgtEl>
                                            <p:attrNameLst>
                                              <p:attrName>style.visibility</p:attrName>
                                            </p:attrNameLst>
                                          </p:cBhvr>
                                          <p:to>
                                            <p:strVal val="visible"/>
                                          </p:to>
                                        </p:set>
                                        <p:anim calcmode="lin" valueType="num">
                                          <p:cBhvr>
                                            <p:cTn id="100" dur="500" fill="hold"/>
                                            <p:tgtEl>
                                              <p:spTgt spid="131"/>
                                            </p:tgtEl>
                                            <p:attrNameLst>
                                              <p:attrName>ppt_w</p:attrName>
                                            </p:attrNameLst>
                                          </p:cBhvr>
                                          <p:tavLst>
                                            <p:tav tm="0">
                                              <p:val>
                                                <p:fltVal val="0"/>
                                              </p:val>
                                            </p:tav>
                                            <p:tav tm="100000">
                                              <p:val>
                                                <p:strVal val="#ppt_w"/>
                                              </p:val>
                                            </p:tav>
                                          </p:tavLst>
                                        </p:anim>
                                        <p:anim calcmode="lin" valueType="num">
                                          <p:cBhvr>
                                            <p:cTn id="101" dur="500" fill="hold"/>
                                            <p:tgtEl>
                                              <p:spTgt spid="131"/>
                                            </p:tgtEl>
                                            <p:attrNameLst>
                                              <p:attrName>ppt_h</p:attrName>
                                            </p:attrNameLst>
                                          </p:cBhvr>
                                          <p:tavLst>
                                            <p:tav tm="0">
                                              <p:val>
                                                <p:fltVal val="0"/>
                                              </p:val>
                                            </p:tav>
                                            <p:tav tm="100000">
                                              <p:val>
                                                <p:strVal val="#ppt_h"/>
                                              </p:val>
                                            </p:tav>
                                          </p:tavLst>
                                        </p:anim>
                                        <p:animEffect transition="in" filter="fade">
                                          <p:cBhvr>
                                            <p:cTn id="102" dur="500"/>
                                            <p:tgtEl>
                                              <p:spTgt spid="131"/>
                                            </p:tgtEl>
                                          </p:cBhvr>
                                        </p:animEffect>
                                      </p:childTnLst>
                                    </p:cTn>
                                  </p:par>
                                  <p:par>
                                    <p:cTn id="103" presetID="53" presetClass="entr" presetSubtype="16" fill="hold" grpId="0" nodeType="withEffect">
                                      <p:stCondLst>
                                        <p:cond delay="400"/>
                                      </p:stCondLst>
                                      <p:childTnLst>
                                        <p:set>
                                          <p:cBhvr>
                                            <p:cTn id="104" dur="1" fill="hold">
                                              <p:stCondLst>
                                                <p:cond delay="0"/>
                                              </p:stCondLst>
                                            </p:cTn>
                                            <p:tgtEl>
                                              <p:spTgt spid="132"/>
                                            </p:tgtEl>
                                            <p:attrNameLst>
                                              <p:attrName>style.visibility</p:attrName>
                                            </p:attrNameLst>
                                          </p:cBhvr>
                                          <p:to>
                                            <p:strVal val="visible"/>
                                          </p:to>
                                        </p:set>
                                        <p:anim calcmode="lin" valueType="num">
                                          <p:cBhvr>
                                            <p:cTn id="105" dur="600" fill="hold"/>
                                            <p:tgtEl>
                                              <p:spTgt spid="132"/>
                                            </p:tgtEl>
                                            <p:attrNameLst>
                                              <p:attrName>ppt_w</p:attrName>
                                            </p:attrNameLst>
                                          </p:cBhvr>
                                          <p:tavLst>
                                            <p:tav tm="0">
                                              <p:val>
                                                <p:fltVal val="0"/>
                                              </p:val>
                                            </p:tav>
                                            <p:tav tm="100000">
                                              <p:val>
                                                <p:strVal val="#ppt_w"/>
                                              </p:val>
                                            </p:tav>
                                          </p:tavLst>
                                        </p:anim>
                                        <p:anim calcmode="lin" valueType="num">
                                          <p:cBhvr>
                                            <p:cTn id="106" dur="600" fill="hold"/>
                                            <p:tgtEl>
                                              <p:spTgt spid="132"/>
                                            </p:tgtEl>
                                            <p:attrNameLst>
                                              <p:attrName>ppt_h</p:attrName>
                                            </p:attrNameLst>
                                          </p:cBhvr>
                                          <p:tavLst>
                                            <p:tav tm="0">
                                              <p:val>
                                                <p:fltVal val="0"/>
                                              </p:val>
                                            </p:tav>
                                            <p:tav tm="100000">
                                              <p:val>
                                                <p:strVal val="#ppt_h"/>
                                              </p:val>
                                            </p:tav>
                                          </p:tavLst>
                                        </p:anim>
                                        <p:animEffect transition="in" filter="fade">
                                          <p:cBhvr>
                                            <p:cTn id="107" dur="600"/>
                                            <p:tgtEl>
                                              <p:spTgt spid="132"/>
                                            </p:tgtEl>
                                          </p:cBhvr>
                                        </p:animEffect>
                                      </p:childTnLst>
                                    </p:cTn>
                                  </p:par>
                                  <p:par>
                                    <p:cTn id="108" presetID="53" presetClass="entr" presetSubtype="16" fill="hold" grpId="0" nodeType="withEffect">
                                      <p:stCondLst>
                                        <p:cond delay="200"/>
                                      </p:stCondLst>
                                      <p:childTnLst>
                                        <p:set>
                                          <p:cBhvr>
                                            <p:cTn id="109" dur="1" fill="hold">
                                              <p:stCondLst>
                                                <p:cond delay="0"/>
                                              </p:stCondLst>
                                            </p:cTn>
                                            <p:tgtEl>
                                              <p:spTgt spid="133"/>
                                            </p:tgtEl>
                                            <p:attrNameLst>
                                              <p:attrName>style.visibility</p:attrName>
                                            </p:attrNameLst>
                                          </p:cBhvr>
                                          <p:to>
                                            <p:strVal val="visible"/>
                                          </p:to>
                                        </p:set>
                                        <p:anim calcmode="lin" valueType="num">
                                          <p:cBhvr>
                                            <p:cTn id="110" dur="700" fill="hold"/>
                                            <p:tgtEl>
                                              <p:spTgt spid="133"/>
                                            </p:tgtEl>
                                            <p:attrNameLst>
                                              <p:attrName>ppt_w</p:attrName>
                                            </p:attrNameLst>
                                          </p:cBhvr>
                                          <p:tavLst>
                                            <p:tav tm="0">
                                              <p:val>
                                                <p:fltVal val="0"/>
                                              </p:val>
                                            </p:tav>
                                            <p:tav tm="100000">
                                              <p:val>
                                                <p:strVal val="#ppt_w"/>
                                              </p:val>
                                            </p:tav>
                                          </p:tavLst>
                                        </p:anim>
                                        <p:anim calcmode="lin" valueType="num">
                                          <p:cBhvr>
                                            <p:cTn id="111" dur="700" fill="hold"/>
                                            <p:tgtEl>
                                              <p:spTgt spid="133"/>
                                            </p:tgtEl>
                                            <p:attrNameLst>
                                              <p:attrName>ppt_h</p:attrName>
                                            </p:attrNameLst>
                                          </p:cBhvr>
                                          <p:tavLst>
                                            <p:tav tm="0">
                                              <p:val>
                                                <p:fltVal val="0"/>
                                              </p:val>
                                            </p:tav>
                                            <p:tav tm="100000">
                                              <p:val>
                                                <p:strVal val="#ppt_h"/>
                                              </p:val>
                                            </p:tav>
                                          </p:tavLst>
                                        </p:anim>
                                        <p:animEffect transition="in" filter="fade">
                                          <p:cBhvr>
                                            <p:cTn id="112" dur="700"/>
                                            <p:tgtEl>
                                              <p:spTgt spid="133"/>
                                            </p:tgtEl>
                                          </p:cBhvr>
                                        </p:animEffect>
                                      </p:childTnLst>
                                    </p:cTn>
                                  </p:par>
                                  <p:par>
                                    <p:cTn id="113" presetID="53" presetClass="entr" presetSubtype="16" fill="hold" grpId="0" nodeType="withEffect">
                                      <p:stCondLst>
                                        <p:cond delay="400"/>
                                      </p:stCondLst>
                                      <p:childTnLst>
                                        <p:set>
                                          <p:cBhvr>
                                            <p:cTn id="114" dur="1" fill="hold">
                                              <p:stCondLst>
                                                <p:cond delay="0"/>
                                              </p:stCondLst>
                                            </p:cTn>
                                            <p:tgtEl>
                                              <p:spTgt spid="134"/>
                                            </p:tgtEl>
                                            <p:attrNameLst>
                                              <p:attrName>style.visibility</p:attrName>
                                            </p:attrNameLst>
                                          </p:cBhvr>
                                          <p:to>
                                            <p:strVal val="visible"/>
                                          </p:to>
                                        </p:set>
                                        <p:anim calcmode="lin" valueType="num">
                                          <p:cBhvr>
                                            <p:cTn id="115" dur="1000" fill="hold"/>
                                            <p:tgtEl>
                                              <p:spTgt spid="134"/>
                                            </p:tgtEl>
                                            <p:attrNameLst>
                                              <p:attrName>ppt_w</p:attrName>
                                            </p:attrNameLst>
                                          </p:cBhvr>
                                          <p:tavLst>
                                            <p:tav tm="0">
                                              <p:val>
                                                <p:fltVal val="0"/>
                                              </p:val>
                                            </p:tav>
                                            <p:tav tm="100000">
                                              <p:val>
                                                <p:strVal val="#ppt_w"/>
                                              </p:val>
                                            </p:tav>
                                          </p:tavLst>
                                        </p:anim>
                                        <p:anim calcmode="lin" valueType="num">
                                          <p:cBhvr>
                                            <p:cTn id="116" dur="1000" fill="hold"/>
                                            <p:tgtEl>
                                              <p:spTgt spid="134"/>
                                            </p:tgtEl>
                                            <p:attrNameLst>
                                              <p:attrName>ppt_h</p:attrName>
                                            </p:attrNameLst>
                                          </p:cBhvr>
                                          <p:tavLst>
                                            <p:tav tm="0">
                                              <p:val>
                                                <p:fltVal val="0"/>
                                              </p:val>
                                            </p:tav>
                                            <p:tav tm="100000">
                                              <p:val>
                                                <p:strVal val="#ppt_h"/>
                                              </p:val>
                                            </p:tav>
                                          </p:tavLst>
                                        </p:anim>
                                        <p:animEffect transition="in" filter="fade">
                                          <p:cBhvr>
                                            <p:cTn id="117" dur="1000"/>
                                            <p:tgtEl>
                                              <p:spTgt spid="134"/>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135"/>
                                            </p:tgtEl>
                                            <p:attrNameLst>
                                              <p:attrName>style.visibility</p:attrName>
                                            </p:attrNameLst>
                                          </p:cBhvr>
                                          <p:to>
                                            <p:strVal val="visible"/>
                                          </p:to>
                                        </p:set>
                                        <p:anim calcmode="lin" valueType="num">
                                          <p:cBhvr>
                                            <p:cTn id="120" dur="700" fill="hold"/>
                                            <p:tgtEl>
                                              <p:spTgt spid="135"/>
                                            </p:tgtEl>
                                            <p:attrNameLst>
                                              <p:attrName>ppt_w</p:attrName>
                                            </p:attrNameLst>
                                          </p:cBhvr>
                                          <p:tavLst>
                                            <p:tav tm="0">
                                              <p:val>
                                                <p:fltVal val="0"/>
                                              </p:val>
                                            </p:tav>
                                            <p:tav tm="100000">
                                              <p:val>
                                                <p:strVal val="#ppt_w"/>
                                              </p:val>
                                            </p:tav>
                                          </p:tavLst>
                                        </p:anim>
                                        <p:anim calcmode="lin" valueType="num">
                                          <p:cBhvr>
                                            <p:cTn id="121" dur="700" fill="hold"/>
                                            <p:tgtEl>
                                              <p:spTgt spid="135"/>
                                            </p:tgtEl>
                                            <p:attrNameLst>
                                              <p:attrName>ppt_h</p:attrName>
                                            </p:attrNameLst>
                                          </p:cBhvr>
                                          <p:tavLst>
                                            <p:tav tm="0">
                                              <p:val>
                                                <p:fltVal val="0"/>
                                              </p:val>
                                            </p:tav>
                                            <p:tav tm="100000">
                                              <p:val>
                                                <p:strVal val="#ppt_h"/>
                                              </p:val>
                                            </p:tav>
                                          </p:tavLst>
                                        </p:anim>
                                        <p:animEffect transition="in" filter="fade">
                                          <p:cBhvr>
                                            <p:cTn id="122" dur="700"/>
                                            <p:tgtEl>
                                              <p:spTgt spid="135"/>
                                            </p:tgtEl>
                                          </p:cBhvr>
                                        </p:animEffect>
                                      </p:childTnLst>
                                    </p:cTn>
                                  </p:par>
                                  <p:par>
                                    <p:cTn id="123" presetID="53" presetClass="entr" presetSubtype="16" fill="hold" grpId="0" nodeType="withEffect">
                                      <p:stCondLst>
                                        <p:cond delay="200"/>
                                      </p:stCondLst>
                                      <p:childTnLst>
                                        <p:set>
                                          <p:cBhvr>
                                            <p:cTn id="124" dur="1" fill="hold">
                                              <p:stCondLst>
                                                <p:cond delay="0"/>
                                              </p:stCondLst>
                                            </p:cTn>
                                            <p:tgtEl>
                                              <p:spTgt spid="136"/>
                                            </p:tgtEl>
                                            <p:attrNameLst>
                                              <p:attrName>style.visibility</p:attrName>
                                            </p:attrNameLst>
                                          </p:cBhvr>
                                          <p:to>
                                            <p:strVal val="visible"/>
                                          </p:to>
                                        </p:set>
                                        <p:anim calcmode="lin" valueType="num">
                                          <p:cBhvr>
                                            <p:cTn id="125" dur="800" fill="hold"/>
                                            <p:tgtEl>
                                              <p:spTgt spid="136"/>
                                            </p:tgtEl>
                                            <p:attrNameLst>
                                              <p:attrName>ppt_w</p:attrName>
                                            </p:attrNameLst>
                                          </p:cBhvr>
                                          <p:tavLst>
                                            <p:tav tm="0">
                                              <p:val>
                                                <p:fltVal val="0"/>
                                              </p:val>
                                            </p:tav>
                                            <p:tav tm="100000">
                                              <p:val>
                                                <p:strVal val="#ppt_w"/>
                                              </p:val>
                                            </p:tav>
                                          </p:tavLst>
                                        </p:anim>
                                        <p:anim calcmode="lin" valueType="num">
                                          <p:cBhvr>
                                            <p:cTn id="126" dur="800" fill="hold"/>
                                            <p:tgtEl>
                                              <p:spTgt spid="136"/>
                                            </p:tgtEl>
                                            <p:attrNameLst>
                                              <p:attrName>ppt_h</p:attrName>
                                            </p:attrNameLst>
                                          </p:cBhvr>
                                          <p:tavLst>
                                            <p:tav tm="0">
                                              <p:val>
                                                <p:fltVal val="0"/>
                                              </p:val>
                                            </p:tav>
                                            <p:tav tm="100000">
                                              <p:val>
                                                <p:strVal val="#ppt_h"/>
                                              </p:val>
                                            </p:tav>
                                          </p:tavLst>
                                        </p:anim>
                                        <p:animEffect transition="in" filter="fade">
                                          <p:cBhvr>
                                            <p:cTn id="127" dur="800"/>
                                            <p:tgtEl>
                                              <p:spTgt spid="136"/>
                                            </p:tgtEl>
                                          </p:cBhvr>
                                        </p:animEffect>
                                      </p:childTnLst>
                                    </p:cTn>
                                  </p:par>
                                  <p:par>
                                    <p:cTn id="128" presetID="53" presetClass="entr" presetSubtype="16" fill="hold" grpId="0" nodeType="withEffect">
                                      <p:stCondLst>
                                        <p:cond delay="400"/>
                                      </p:stCondLst>
                                      <p:childTnLst>
                                        <p:set>
                                          <p:cBhvr>
                                            <p:cTn id="129" dur="1" fill="hold">
                                              <p:stCondLst>
                                                <p:cond delay="0"/>
                                              </p:stCondLst>
                                            </p:cTn>
                                            <p:tgtEl>
                                              <p:spTgt spid="143"/>
                                            </p:tgtEl>
                                            <p:attrNameLst>
                                              <p:attrName>style.visibility</p:attrName>
                                            </p:attrNameLst>
                                          </p:cBhvr>
                                          <p:to>
                                            <p:strVal val="visible"/>
                                          </p:to>
                                        </p:set>
                                        <p:anim calcmode="lin" valueType="num">
                                          <p:cBhvr>
                                            <p:cTn id="130" dur="900" fill="hold"/>
                                            <p:tgtEl>
                                              <p:spTgt spid="143"/>
                                            </p:tgtEl>
                                            <p:attrNameLst>
                                              <p:attrName>ppt_w</p:attrName>
                                            </p:attrNameLst>
                                          </p:cBhvr>
                                          <p:tavLst>
                                            <p:tav tm="0">
                                              <p:val>
                                                <p:fltVal val="0"/>
                                              </p:val>
                                            </p:tav>
                                            <p:tav tm="100000">
                                              <p:val>
                                                <p:strVal val="#ppt_w"/>
                                              </p:val>
                                            </p:tav>
                                          </p:tavLst>
                                        </p:anim>
                                        <p:anim calcmode="lin" valueType="num">
                                          <p:cBhvr>
                                            <p:cTn id="131" dur="900" fill="hold"/>
                                            <p:tgtEl>
                                              <p:spTgt spid="143"/>
                                            </p:tgtEl>
                                            <p:attrNameLst>
                                              <p:attrName>ppt_h</p:attrName>
                                            </p:attrNameLst>
                                          </p:cBhvr>
                                          <p:tavLst>
                                            <p:tav tm="0">
                                              <p:val>
                                                <p:fltVal val="0"/>
                                              </p:val>
                                            </p:tav>
                                            <p:tav tm="100000">
                                              <p:val>
                                                <p:strVal val="#ppt_h"/>
                                              </p:val>
                                            </p:tav>
                                          </p:tavLst>
                                        </p:anim>
                                        <p:animEffect transition="in" filter="fade">
                                          <p:cBhvr>
                                            <p:cTn id="132" dur="900"/>
                                            <p:tgtEl>
                                              <p:spTgt spid="143"/>
                                            </p:tgtEl>
                                          </p:cBhvr>
                                        </p:animEffect>
                                      </p:childTnLst>
                                    </p:cTn>
                                  </p:par>
                                </p:childTnLst>
                              </p:cTn>
                            </p:par>
                            <p:par>
                              <p:cTn id="133" fill="hold">
                                <p:stCondLst>
                                  <p:cond delay="7470"/>
                                </p:stCondLst>
                                <p:childTnLst>
                                  <p:par>
                                    <p:cTn id="134" presetID="10" presetClass="entr" presetSubtype="0" fill="hold" grpId="0" nodeType="afterEffect">
                                      <p:stCondLst>
                                        <p:cond delay="0"/>
                                      </p:stCondLst>
                                      <p:childTnLst>
                                        <p:set>
                                          <p:cBhvr>
                                            <p:cTn id="135" dur="1" fill="hold">
                                              <p:stCondLst>
                                                <p:cond delay="0"/>
                                              </p:stCondLst>
                                            </p:cTn>
                                            <p:tgtEl>
                                              <p:spTgt spid="144"/>
                                            </p:tgtEl>
                                            <p:attrNameLst>
                                              <p:attrName>style.visibility</p:attrName>
                                            </p:attrNameLst>
                                          </p:cBhvr>
                                          <p:to>
                                            <p:strVal val="visible"/>
                                          </p:to>
                                        </p:set>
                                        <p:animEffect transition="in" filter="fade">
                                          <p:cBhvr>
                                            <p:cTn id="136"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24" grpId="0"/>
          <p:bldP spid="125" grpId="0"/>
          <p:bldP spid="126" grpId="0"/>
          <p:bldP spid="127" grpId="0"/>
          <p:bldP spid="127" grpId="1"/>
          <p:bldP spid="128" grpId="0" animBg="1"/>
          <p:bldP spid="129" grpId="0" animBg="1"/>
          <p:bldP spid="130" grpId="0" animBg="1"/>
          <p:bldP spid="131" grpId="0" animBg="1"/>
          <p:bldP spid="132" grpId="0" animBg="1"/>
          <p:bldP spid="133" grpId="0" animBg="1"/>
          <p:bldP spid="134" grpId="0" animBg="1"/>
          <p:bldP spid="135" grpId="0" animBg="1"/>
          <p:bldP spid="136" grpId="0" animBg="1"/>
          <p:bldP spid="142" grpId="0" animBg="1"/>
          <p:bldP spid="143" grpId="0" animBg="1"/>
          <p:bldP spid="14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800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0-#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wipe(left)">
                                          <p:cBhvr>
                                            <p:cTn id="12" dur="250"/>
                                            <p:tgtEl>
                                              <p:spTgt spid="115"/>
                                            </p:tgtEl>
                                          </p:cBhvr>
                                        </p:animEffect>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116"/>
                                            </p:tgtEl>
                                            <p:attrNameLst>
                                              <p:attrName>style.visibility</p:attrName>
                                            </p:attrNameLst>
                                          </p:cBhvr>
                                          <p:to>
                                            <p:strVal val="visible"/>
                                          </p:to>
                                        </p:set>
                                        <p:animEffect transition="in" filter="wipe(left)">
                                          <p:cBhvr>
                                            <p:cTn id="16" dur="250"/>
                                            <p:tgtEl>
                                              <p:spTgt spid="116"/>
                                            </p:tgtEl>
                                          </p:cBhvr>
                                        </p:animEffect>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123"/>
                                            </p:tgtEl>
                                            <p:attrNameLst>
                                              <p:attrName>style.visibility</p:attrName>
                                            </p:attrNameLst>
                                          </p:cBhvr>
                                          <p:to>
                                            <p:strVal val="visible"/>
                                          </p:to>
                                        </p:set>
                                        <p:animEffect transition="in" filter="fade">
                                          <p:cBhvr>
                                            <p:cTn id="20" dur="500"/>
                                            <p:tgtEl>
                                              <p:spTgt spid="123"/>
                                            </p:tgtEl>
                                          </p:cBhvr>
                                        </p:animEffect>
                                        <p:anim calcmode="lin" valueType="num">
                                          <p:cBhvr>
                                            <p:cTn id="21" dur="500" fill="hold"/>
                                            <p:tgtEl>
                                              <p:spTgt spid="123"/>
                                            </p:tgtEl>
                                            <p:attrNameLst>
                                              <p:attrName>ppt_x</p:attrName>
                                            </p:attrNameLst>
                                          </p:cBhvr>
                                          <p:tavLst>
                                            <p:tav tm="0">
                                              <p:val>
                                                <p:strVal val="#ppt_x"/>
                                              </p:val>
                                            </p:tav>
                                            <p:tav tm="100000">
                                              <p:val>
                                                <p:strVal val="#ppt_x"/>
                                              </p:val>
                                            </p:tav>
                                          </p:tavLst>
                                        </p:anim>
                                        <p:anim calcmode="lin" valueType="num">
                                          <p:cBhvr>
                                            <p:cTn id="22" dur="500" fill="hold"/>
                                            <p:tgtEl>
                                              <p:spTgt spid="123"/>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22" presetClass="entr" presetSubtype="8" fill="hold" nodeType="afterEffect">
                                      <p:stCondLst>
                                        <p:cond delay="0"/>
                                      </p:stCondLst>
                                      <p:childTnLst>
                                        <p:set>
                                          <p:cBhvr>
                                            <p:cTn id="25" dur="1" fill="hold">
                                              <p:stCondLst>
                                                <p:cond delay="0"/>
                                              </p:stCondLst>
                                            </p:cTn>
                                            <p:tgtEl>
                                              <p:spTgt spid="117"/>
                                            </p:tgtEl>
                                            <p:attrNameLst>
                                              <p:attrName>style.visibility</p:attrName>
                                            </p:attrNameLst>
                                          </p:cBhvr>
                                          <p:to>
                                            <p:strVal val="visible"/>
                                          </p:to>
                                        </p:set>
                                        <p:animEffect transition="in" filter="wipe(left)">
                                          <p:cBhvr>
                                            <p:cTn id="26" dur="250"/>
                                            <p:tgtEl>
                                              <p:spTgt spid="117"/>
                                            </p:tgtEl>
                                          </p:cBhvr>
                                        </p:animEffect>
                                      </p:childTnLst>
                                    </p:cTn>
                                  </p:par>
                                </p:childTnLst>
                              </p:cTn>
                            </p:par>
                            <p:par>
                              <p:cTn id="27" fill="hold">
                                <p:stCondLst>
                                  <p:cond delay="3000"/>
                                </p:stCondLst>
                                <p:childTnLst>
                                  <p:par>
                                    <p:cTn id="28" presetID="22" presetClass="entr" presetSubtype="8" fill="hold" nodeType="afterEffect">
                                      <p:stCondLst>
                                        <p:cond delay="0"/>
                                      </p:stCondLst>
                                      <p:childTnLst>
                                        <p:set>
                                          <p:cBhvr>
                                            <p:cTn id="29" dur="1" fill="hold">
                                              <p:stCondLst>
                                                <p:cond delay="0"/>
                                              </p:stCondLst>
                                            </p:cTn>
                                            <p:tgtEl>
                                              <p:spTgt spid="118"/>
                                            </p:tgtEl>
                                            <p:attrNameLst>
                                              <p:attrName>style.visibility</p:attrName>
                                            </p:attrNameLst>
                                          </p:cBhvr>
                                          <p:to>
                                            <p:strVal val="visible"/>
                                          </p:to>
                                        </p:set>
                                        <p:animEffect transition="in" filter="wipe(left)">
                                          <p:cBhvr>
                                            <p:cTn id="30" dur="250"/>
                                            <p:tgtEl>
                                              <p:spTgt spid="118"/>
                                            </p:tgtEl>
                                          </p:cBhvr>
                                        </p:animEffect>
                                      </p:childTnLst>
                                    </p:cTn>
                                  </p:par>
                                </p:childTnLst>
                              </p:cTn>
                            </p:par>
                            <p:par>
                              <p:cTn id="31" fill="hold">
                                <p:stCondLst>
                                  <p:cond delay="3500"/>
                                </p:stCondLst>
                                <p:childTnLst>
                                  <p:par>
                                    <p:cTn id="32" presetID="47" presetClass="entr" presetSubtype="0" fill="hold" grpId="0" nodeType="afterEffect">
                                      <p:stCondLst>
                                        <p:cond delay="0"/>
                                      </p:stCondLst>
                                      <p:childTnLst>
                                        <p:set>
                                          <p:cBhvr>
                                            <p:cTn id="33" dur="1" fill="hold">
                                              <p:stCondLst>
                                                <p:cond delay="0"/>
                                              </p:stCondLst>
                                            </p:cTn>
                                            <p:tgtEl>
                                              <p:spTgt spid="124"/>
                                            </p:tgtEl>
                                            <p:attrNameLst>
                                              <p:attrName>style.visibility</p:attrName>
                                            </p:attrNameLst>
                                          </p:cBhvr>
                                          <p:to>
                                            <p:strVal val="visible"/>
                                          </p:to>
                                        </p:set>
                                        <p:animEffect transition="in" filter="fade">
                                          <p:cBhvr>
                                            <p:cTn id="34" dur="500"/>
                                            <p:tgtEl>
                                              <p:spTgt spid="124"/>
                                            </p:tgtEl>
                                          </p:cBhvr>
                                        </p:animEffect>
                                        <p:anim calcmode="lin" valueType="num">
                                          <p:cBhvr>
                                            <p:cTn id="35" dur="500" fill="hold"/>
                                            <p:tgtEl>
                                              <p:spTgt spid="124"/>
                                            </p:tgtEl>
                                            <p:attrNameLst>
                                              <p:attrName>ppt_x</p:attrName>
                                            </p:attrNameLst>
                                          </p:cBhvr>
                                          <p:tavLst>
                                            <p:tav tm="0">
                                              <p:val>
                                                <p:strVal val="#ppt_x"/>
                                              </p:val>
                                            </p:tav>
                                            <p:tav tm="100000">
                                              <p:val>
                                                <p:strVal val="#ppt_x"/>
                                              </p:val>
                                            </p:tav>
                                          </p:tavLst>
                                        </p:anim>
                                        <p:anim calcmode="lin" valueType="num">
                                          <p:cBhvr>
                                            <p:cTn id="36" dur="500" fill="hold"/>
                                            <p:tgtEl>
                                              <p:spTgt spid="124"/>
                                            </p:tgtEl>
                                            <p:attrNameLst>
                                              <p:attrName>ppt_y</p:attrName>
                                            </p:attrNameLst>
                                          </p:cBhvr>
                                          <p:tavLst>
                                            <p:tav tm="0">
                                              <p:val>
                                                <p:strVal val="#ppt_y-.1"/>
                                              </p:val>
                                            </p:tav>
                                            <p:tav tm="100000">
                                              <p:val>
                                                <p:strVal val="#ppt_y"/>
                                              </p:val>
                                            </p:tav>
                                          </p:tavLst>
                                        </p:anim>
                                      </p:childTnLst>
                                    </p:cTn>
                                  </p:par>
                                </p:childTnLst>
                              </p:cTn>
                            </p:par>
                            <p:par>
                              <p:cTn id="37" fill="hold">
                                <p:stCondLst>
                                  <p:cond delay="4000"/>
                                </p:stCondLst>
                                <p:childTnLst>
                                  <p:par>
                                    <p:cTn id="38" presetID="22" presetClass="entr" presetSubtype="8" fill="hold" nodeType="afterEffect">
                                      <p:stCondLst>
                                        <p:cond delay="0"/>
                                      </p:stCondLst>
                                      <p:childTnLst>
                                        <p:set>
                                          <p:cBhvr>
                                            <p:cTn id="39" dur="1" fill="hold">
                                              <p:stCondLst>
                                                <p:cond delay="0"/>
                                              </p:stCondLst>
                                            </p:cTn>
                                            <p:tgtEl>
                                              <p:spTgt spid="119"/>
                                            </p:tgtEl>
                                            <p:attrNameLst>
                                              <p:attrName>style.visibility</p:attrName>
                                            </p:attrNameLst>
                                          </p:cBhvr>
                                          <p:to>
                                            <p:strVal val="visible"/>
                                          </p:to>
                                        </p:set>
                                        <p:animEffect transition="in" filter="wipe(left)">
                                          <p:cBhvr>
                                            <p:cTn id="40" dur="250"/>
                                            <p:tgtEl>
                                              <p:spTgt spid="119"/>
                                            </p:tgtEl>
                                          </p:cBhvr>
                                        </p:animEffect>
                                      </p:childTnLst>
                                    </p:cTn>
                                  </p:par>
                                </p:childTnLst>
                              </p:cTn>
                            </p:par>
                            <p:par>
                              <p:cTn id="41" fill="hold">
                                <p:stCondLst>
                                  <p:cond delay="4500"/>
                                </p:stCondLst>
                                <p:childTnLst>
                                  <p:par>
                                    <p:cTn id="42" presetID="10" presetClass="entr" presetSubtype="0" fill="hold" nodeType="afterEffect">
                                      <p:stCondLst>
                                        <p:cond delay="0"/>
                                      </p:stCondLst>
                                      <p:childTnLst>
                                        <p:set>
                                          <p:cBhvr>
                                            <p:cTn id="43" dur="1" fill="hold">
                                              <p:stCondLst>
                                                <p:cond delay="0"/>
                                              </p:stCondLst>
                                            </p:cTn>
                                            <p:tgtEl>
                                              <p:spTgt spid="120"/>
                                            </p:tgtEl>
                                            <p:attrNameLst>
                                              <p:attrName>style.visibility</p:attrName>
                                            </p:attrNameLst>
                                          </p:cBhvr>
                                          <p:to>
                                            <p:strVal val="visible"/>
                                          </p:to>
                                        </p:set>
                                        <p:animEffect transition="in" filter="fade">
                                          <p:cBhvr>
                                            <p:cTn id="44" dur="250"/>
                                            <p:tgtEl>
                                              <p:spTgt spid="120"/>
                                            </p:tgtEl>
                                          </p:cBhvr>
                                        </p:animEffect>
                                      </p:childTnLst>
                                    </p:cTn>
                                  </p:par>
                                </p:childTnLst>
                              </p:cTn>
                            </p:par>
                            <p:par>
                              <p:cTn id="45" fill="hold">
                                <p:stCondLst>
                                  <p:cond delay="5000"/>
                                </p:stCondLst>
                                <p:childTnLst>
                                  <p:par>
                                    <p:cTn id="46" presetID="47" presetClass="entr" presetSubtype="0" fill="hold" grpId="0" nodeType="afterEffect">
                                      <p:stCondLst>
                                        <p:cond delay="0"/>
                                      </p:stCondLst>
                                      <p:childTnLst>
                                        <p:set>
                                          <p:cBhvr>
                                            <p:cTn id="47" dur="1" fill="hold">
                                              <p:stCondLst>
                                                <p:cond delay="0"/>
                                              </p:stCondLst>
                                            </p:cTn>
                                            <p:tgtEl>
                                              <p:spTgt spid="125"/>
                                            </p:tgtEl>
                                            <p:attrNameLst>
                                              <p:attrName>style.visibility</p:attrName>
                                            </p:attrNameLst>
                                          </p:cBhvr>
                                          <p:to>
                                            <p:strVal val="visible"/>
                                          </p:to>
                                        </p:set>
                                        <p:animEffect transition="in" filter="fade">
                                          <p:cBhvr>
                                            <p:cTn id="48" dur="500"/>
                                            <p:tgtEl>
                                              <p:spTgt spid="125"/>
                                            </p:tgtEl>
                                          </p:cBhvr>
                                        </p:animEffect>
                                        <p:anim calcmode="lin" valueType="num">
                                          <p:cBhvr>
                                            <p:cTn id="49" dur="500" fill="hold"/>
                                            <p:tgtEl>
                                              <p:spTgt spid="125"/>
                                            </p:tgtEl>
                                            <p:attrNameLst>
                                              <p:attrName>ppt_x</p:attrName>
                                            </p:attrNameLst>
                                          </p:cBhvr>
                                          <p:tavLst>
                                            <p:tav tm="0">
                                              <p:val>
                                                <p:strVal val="#ppt_x"/>
                                              </p:val>
                                            </p:tav>
                                            <p:tav tm="100000">
                                              <p:val>
                                                <p:strVal val="#ppt_x"/>
                                              </p:val>
                                            </p:tav>
                                          </p:tavLst>
                                        </p:anim>
                                        <p:anim calcmode="lin" valueType="num">
                                          <p:cBhvr>
                                            <p:cTn id="50" dur="500" fill="hold"/>
                                            <p:tgtEl>
                                              <p:spTgt spid="125"/>
                                            </p:tgtEl>
                                            <p:attrNameLst>
                                              <p:attrName>ppt_y</p:attrName>
                                            </p:attrNameLst>
                                          </p:cBhvr>
                                          <p:tavLst>
                                            <p:tav tm="0">
                                              <p:val>
                                                <p:strVal val="#ppt_y-.1"/>
                                              </p:val>
                                            </p:tav>
                                            <p:tav tm="100000">
                                              <p:val>
                                                <p:strVal val="#ppt_y"/>
                                              </p:val>
                                            </p:tav>
                                          </p:tavLst>
                                        </p:anim>
                                      </p:childTnLst>
                                    </p:cTn>
                                  </p:par>
                                </p:childTnLst>
                              </p:cTn>
                            </p:par>
                            <p:par>
                              <p:cTn id="51" fill="hold">
                                <p:stCondLst>
                                  <p:cond delay="5500"/>
                                </p:stCondLst>
                                <p:childTnLst>
                                  <p:par>
                                    <p:cTn id="52" presetID="22" presetClass="entr" presetSubtype="8" fill="hold" nodeType="afterEffect">
                                      <p:stCondLst>
                                        <p:cond delay="0"/>
                                      </p:stCondLst>
                                      <p:childTnLst>
                                        <p:set>
                                          <p:cBhvr>
                                            <p:cTn id="53" dur="1" fill="hold">
                                              <p:stCondLst>
                                                <p:cond delay="0"/>
                                              </p:stCondLst>
                                            </p:cTn>
                                            <p:tgtEl>
                                              <p:spTgt spid="121"/>
                                            </p:tgtEl>
                                            <p:attrNameLst>
                                              <p:attrName>style.visibility</p:attrName>
                                            </p:attrNameLst>
                                          </p:cBhvr>
                                          <p:to>
                                            <p:strVal val="visible"/>
                                          </p:to>
                                        </p:set>
                                        <p:animEffect transition="in" filter="wipe(left)">
                                          <p:cBhvr>
                                            <p:cTn id="54" dur="250"/>
                                            <p:tgtEl>
                                              <p:spTgt spid="121"/>
                                            </p:tgtEl>
                                          </p:cBhvr>
                                        </p:animEffect>
                                      </p:childTnLst>
                                    </p:cTn>
                                  </p:par>
                                </p:childTnLst>
                              </p:cTn>
                            </p:par>
                            <p:par>
                              <p:cTn id="55" fill="hold">
                                <p:stCondLst>
                                  <p:cond delay="6000"/>
                                </p:stCondLst>
                                <p:childTnLst>
                                  <p:par>
                                    <p:cTn id="56" presetID="22" presetClass="entr" presetSubtype="8" fill="hold" nodeType="afterEffect">
                                      <p:stCondLst>
                                        <p:cond delay="0"/>
                                      </p:stCondLst>
                                      <p:childTnLst>
                                        <p:set>
                                          <p:cBhvr>
                                            <p:cTn id="57" dur="1" fill="hold">
                                              <p:stCondLst>
                                                <p:cond delay="0"/>
                                              </p:stCondLst>
                                            </p:cTn>
                                            <p:tgtEl>
                                              <p:spTgt spid="122"/>
                                            </p:tgtEl>
                                            <p:attrNameLst>
                                              <p:attrName>style.visibility</p:attrName>
                                            </p:attrNameLst>
                                          </p:cBhvr>
                                          <p:to>
                                            <p:strVal val="visible"/>
                                          </p:to>
                                        </p:set>
                                        <p:animEffect transition="in" filter="wipe(left)">
                                          <p:cBhvr>
                                            <p:cTn id="58" dur="250"/>
                                            <p:tgtEl>
                                              <p:spTgt spid="122"/>
                                            </p:tgtEl>
                                          </p:cBhvr>
                                        </p:animEffect>
                                      </p:childTnLst>
                                    </p:cTn>
                                  </p:par>
                                </p:childTnLst>
                              </p:cTn>
                            </p:par>
                            <p:par>
                              <p:cTn id="59" fill="hold">
                                <p:stCondLst>
                                  <p:cond delay="6500"/>
                                </p:stCondLst>
                                <p:childTnLst>
                                  <p:par>
                                    <p:cTn id="60" presetID="47" presetClass="entr" presetSubtype="0" fill="hold" grpId="0" nodeType="afterEffect">
                                      <p:stCondLst>
                                        <p:cond delay="0"/>
                                      </p:stCondLst>
                                      <p:childTnLst>
                                        <p:set>
                                          <p:cBhvr>
                                            <p:cTn id="61" dur="1" fill="hold">
                                              <p:stCondLst>
                                                <p:cond delay="0"/>
                                              </p:stCondLst>
                                            </p:cTn>
                                            <p:tgtEl>
                                              <p:spTgt spid="126"/>
                                            </p:tgtEl>
                                            <p:attrNameLst>
                                              <p:attrName>style.visibility</p:attrName>
                                            </p:attrNameLst>
                                          </p:cBhvr>
                                          <p:to>
                                            <p:strVal val="visible"/>
                                          </p:to>
                                        </p:set>
                                        <p:animEffect transition="in" filter="fade">
                                          <p:cBhvr>
                                            <p:cTn id="62" dur="500"/>
                                            <p:tgtEl>
                                              <p:spTgt spid="126"/>
                                            </p:tgtEl>
                                          </p:cBhvr>
                                        </p:animEffect>
                                        <p:anim calcmode="lin" valueType="num">
                                          <p:cBhvr>
                                            <p:cTn id="63" dur="500" fill="hold"/>
                                            <p:tgtEl>
                                              <p:spTgt spid="126"/>
                                            </p:tgtEl>
                                            <p:attrNameLst>
                                              <p:attrName>ppt_x</p:attrName>
                                            </p:attrNameLst>
                                          </p:cBhvr>
                                          <p:tavLst>
                                            <p:tav tm="0">
                                              <p:val>
                                                <p:strVal val="#ppt_x"/>
                                              </p:val>
                                            </p:tav>
                                            <p:tav tm="100000">
                                              <p:val>
                                                <p:strVal val="#ppt_x"/>
                                              </p:val>
                                            </p:tav>
                                          </p:tavLst>
                                        </p:anim>
                                        <p:anim calcmode="lin" valueType="num">
                                          <p:cBhvr>
                                            <p:cTn id="64" dur="500" fill="hold"/>
                                            <p:tgtEl>
                                              <p:spTgt spid="126"/>
                                            </p:tgtEl>
                                            <p:attrNameLst>
                                              <p:attrName>ppt_y</p:attrName>
                                            </p:attrNameLst>
                                          </p:cBhvr>
                                          <p:tavLst>
                                            <p:tav tm="0">
                                              <p:val>
                                                <p:strVal val="#ppt_y-.1"/>
                                              </p:val>
                                            </p:tav>
                                            <p:tav tm="100000">
                                              <p:val>
                                                <p:strVal val="#ppt_y"/>
                                              </p:val>
                                            </p:tav>
                                          </p:tavLst>
                                        </p:anim>
                                      </p:childTnLst>
                                    </p:cTn>
                                  </p:par>
                                </p:childTnLst>
                              </p:cTn>
                            </p:par>
                            <p:par>
                              <p:cTn id="65" fill="hold">
                                <p:stCondLst>
                                  <p:cond delay="7000"/>
                                </p:stCondLst>
                                <p:childTnLst>
                                  <p:par>
                                    <p:cTn id="66" presetID="53" presetClass="entr" presetSubtype="16" fill="hold" nodeType="afterEffect">
                                      <p:stCondLst>
                                        <p:cond delay="0"/>
                                      </p:stCondLst>
                                      <p:childTnLst>
                                        <p:set>
                                          <p:cBhvr>
                                            <p:cTn id="67" dur="1" fill="hold">
                                              <p:stCondLst>
                                                <p:cond delay="0"/>
                                              </p:stCondLst>
                                            </p:cTn>
                                            <p:tgtEl>
                                              <p:spTgt spid="137"/>
                                            </p:tgtEl>
                                            <p:attrNameLst>
                                              <p:attrName>style.visibility</p:attrName>
                                            </p:attrNameLst>
                                          </p:cBhvr>
                                          <p:to>
                                            <p:strVal val="visible"/>
                                          </p:to>
                                        </p:set>
                                        <p:anim calcmode="lin" valueType="num">
                                          <p:cBhvr>
                                            <p:cTn id="68" dur="500" fill="hold"/>
                                            <p:tgtEl>
                                              <p:spTgt spid="137"/>
                                            </p:tgtEl>
                                            <p:attrNameLst>
                                              <p:attrName>ppt_w</p:attrName>
                                            </p:attrNameLst>
                                          </p:cBhvr>
                                          <p:tavLst>
                                            <p:tav tm="0">
                                              <p:val>
                                                <p:fltVal val="0"/>
                                              </p:val>
                                            </p:tav>
                                            <p:tav tm="100000">
                                              <p:val>
                                                <p:strVal val="#ppt_w"/>
                                              </p:val>
                                            </p:tav>
                                          </p:tavLst>
                                        </p:anim>
                                        <p:anim calcmode="lin" valueType="num">
                                          <p:cBhvr>
                                            <p:cTn id="69" dur="500" fill="hold"/>
                                            <p:tgtEl>
                                              <p:spTgt spid="137"/>
                                            </p:tgtEl>
                                            <p:attrNameLst>
                                              <p:attrName>ppt_h</p:attrName>
                                            </p:attrNameLst>
                                          </p:cBhvr>
                                          <p:tavLst>
                                            <p:tav tm="0">
                                              <p:val>
                                                <p:fltVal val="0"/>
                                              </p:val>
                                            </p:tav>
                                            <p:tav tm="100000">
                                              <p:val>
                                                <p:strVal val="#ppt_h"/>
                                              </p:val>
                                            </p:tav>
                                          </p:tavLst>
                                        </p:anim>
                                        <p:animEffect transition="in" filter="fade">
                                          <p:cBhvr>
                                            <p:cTn id="70" dur="500"/>
                                            <p:tgtEl>
                                              <p:spTgt spid="137"/>
                                            </p:tgtEl>
                                          </p:cBhvr>
                                        </p:animEffect>
                                      </p:childTnLst>
                                    </p:cTn>
                                  </p:par>
                                </p:childTnLst>
                              </p:cTn>
                            </p:par>
                            <p:par>
                              <p:cTn id="71" fill="hold">
                                <p:stCondLst>
                                  <p:cond delay="7500"/>
                                </p:stCondLst>
                                <p:childTnLst>
                                  <p:par>
                                    <p:cTn id="72" presetID="22" presetClass="entr" presetSubtype="8" fill="hold" grpId="0" nodeType="afterEffect">
                                      <p:stCondLst>
                                        <p:cond delay="0"/>
                                      </p:stCondLst>
                                      <p:iterate type="lt">
                                        <p:tmPct val="30000"/>
                                      </p:iterate>
                                      <p:childTnLst>
                                        <p:set>
                                          <p:cBhvr>
                                            <p:cTn id="73" dur="1" fill="hold">
                                              <p:stCondLst>
                                                <p:cond delay="0"/>
                                              </p:stCondLst>
                                            </p:cTn>
                                            <p:tgtEl>
                                              <p:spTgt spid="127"/>
                                            </p:tgtEl>
                                            <p:attrNameLst>
                                              <p:attrName>style.visibility</p:attrName>
                                            </p:attrNameLst>
                                          </p:cBhvr>
                                          <p:to>
                                            <p:strVal val="visible"/>
                                          </p:to>
                                        </p:set>
                                        <p:animEffect transition="in" filter="wipe(left)">
                                          <p:cBhvr>
                                            <p:cTn id="74" dur="50"/>
                                            <p:tgtEl>
                                              <p:spTgt spid="127"/>
                                            </p:tgtEl>
                                          </p:cBhvr>
                                        </p:animEffect>
                                      </p:childTnLst>
                                    </p:cTn>
                                  </p:par>
                                  <p:par>
                                    <p:cTn id="75" presetID="36" presetClass="emph" presetSubtype="0" fill="hold" grpId="1" nodeType="withEffect">
                                      <p:stCondLst>
                                        <p:cond delay="0"/>
                                      </p:stCondLst>
                                      <p:iterate type="lt">
                                        <p:tmPct val="30000"/>
                                      </p:iterate>
                                      <p:childTnLst>
                                        <p:animScale>
                                          <p:cBhvr>
                                            <p:cTn id="76" dur="25" autoRev="1" fill="hold">
                                              <p:stCondLst>
                                                <p:cond delay="0"/>
                                              </p:stCondLst>
                                            </p:cTn>
                                            <p:tgtEl>
                                              <p:spTgt spid="127"/>
                                            </p:tgtEl>
                                          </p:cBhvr>
                                          <p:to x="80000" y="100000"/>
                                        </p:animScale>
                                        <p:anim by="(#ppt_w*0.10)" calcmode="lin" valueType="num">
                                          <p:cBhvr>
                                            <p:cTn id="77" dur="25" autoRev="1" fill="hold">
                                              <p:stCondLst>
                                                <p:cond delay="0"/>
                                              </p:stCondLst>
                                            </p:cTn>
                                            <p:tgtEl>
                                              <p:spTgt spid="127"/>
                                            </p:tgtEl>
                                            <p:attrNameLst>
                                              <p:attrName>ppt_x</p:attrName>
                                            </p:attrNameLst>
                                          </p:cBhvr>
                                        </p:anim>
                                        <p:anim by="(-#ppt_w*0.10)" calcmode="lin" valueType="num">
                                          <p:cBhvr>
                                            <p:cTn id="78" dur="25" autoRev="1" fill="hold">
                                              <p:stCondLst>
                                                <p:cond delay="0"/>
                                              </p:stCondLst>
                                            </p:cTn>
                                            <p:tgtEl>
                                              <p:spTgt spid="127"/>
                                            </p:tgtEl>
                                            <p:attrNameLst>
                                              <p:attrName>ppt_y</p:attrName>
                                            </p:attrNameLst>
                                          </p:cBhvr>
                                        </p:anim>
                                        <p:animRot by="-480000">
                                          <p:cBhvr>
                                            <p:cTn id="79" dur="25" autoRev="1" fill="hold">
                                              <p:stCondLst>
                                                <p:cond delay="0"/>
                                              </p:stCondLst>
                                            </p:cTn>
                                            <p:tgtEl>
                                              <p:spTgt spid="127"/>
                                            </p:tgtEl>
                                            <p:attrNameLst>
                                              <p:attrName>r</p:attrName>
                                            </p:attrNameLst>
                                          </p:cBhvr>
                                        </p:animRot>
                                      </p:childTnLst>
                                    </p:cTn>
                                  </p:par>
                                  <p:par>
                                    <p:cTn id="80" presetID="21" presetClass="entr" presetSubtype="1" fill="hold" grpId="0" nodeType="withEffect">
                                      <p:stCondLst>
                                        <p:cond delay="0"/>
                                      </p:stCondLst>
                                      <p:childTnLst>
                                        <p:set>
                                          <p:cBhvr>
                                            <p:cTn id="81" dur="1" fill="hold">
                                              <p:stCondLst>
                                                <p:cond delay="0"/>
                                              </p:stCondLst>
                                            </p:cTn>
                                            <p:tgtEl>
                                              <p:spTgt spid="128"/>
                                            </p:tgtEl>
                                            <p:attrNameLst>
                                              <p:attrName>style.visibility</p:attrName>
                                            </p:attrNameLst>
                                          </p:cBhvr>
                                          <p:to>
                                            <p:strVal val="visible"/>
                                          </p:to>
                                        </p:set>
                                        <p:animEffect transition="in" filter="wheel(1)">
                                          <p:cBhvr>
                                            <p:cTn id="82" dur="1000"/>
                                            <p:tgtEl>
                                              <p:spTgt spid="128"/>
                                            </p:tgtEl>
                                          </p:cBhvr>
                                        </p:animEffect>
                                      </p:childTnLst>
                                    </p:cTn>
                                  </p:par>
                                  <p:par>
                                    <p:cTn id="83" presetID="53" presetClass="entr" presetSubtype="16" fill="hold" grpId="0" nodeType="withEffect">
                                      <p:stCondLst>
                                        <p:cond delay="400"/>
                                      </p:stCondLst>
                                      <p:childTnLst>
                                        <p:set>
                                          <p:cBhvr>
                                            <p:cTn id="84" dur="1" fill="hold">
                                              <p:stCondLst>
                                                <p:cond delay="0"/>
                                              </p:stCondLst>
                                            </p:cTn>
                                            <p:tgtEl>
                                              <p:spTgt spid="129"/>
                                            </p:tgtEl>
                                            <p:attrNameLst>
                                              <p:attrName>style.visibility</p:attrName>
                                            </p:attrNameLst>
                                          </p:cBhvr>
                                          <p:to>
                                            <p:strVal val="visible"/>
                                          </p:to>
                                        </p:set>
                                        <p:anim calcmode="lin" valueType="num">
                                          <p:cBhvr>
                                            <p:cTn id="85" dur="1000" fill="hold"/>
                                            <p:tgtEl>
                                              <p:spTgt spid="129"/>
                                            </p:tgtEl>
                                            <p:attrNameLst>
                                              <p:attrName>ppt_w</p:attrName>
                                            </p:attrNameLst>
                                          </p:cBhvr>
                                          <p:tavLst>
                                            <p:tav tm="0">
                                              <p:val>
                                                <p:fltVal val="0"/>
                                              </p:val>
                                            </p:tav>
                                            <p:tav tm="100000">
                                              <p:val>
                                                <p:strVal val="#ppt_w"/>
                                              </p:val>
                                            </p:tav>
                                          </p:tavLst>
                                        </p:anim>
                                        <p:anim calcmode="lin" valueType="num">
                                          <p:cBhvr>
                                            <p:cTn id="86" dur="1000" fill="hold"/>
                                            <p:tgtEl>
                                              <p:spTgt spid="129"/>
                                            </p:tgtEl>
                                            <p:attrNameLst>
                                              <p:attrName>ppt_h</p:attrName>
                                            </p:attrNameLst>
                                          </p:cBhvr>
                                          <p:tavLst>
                                            <p:tav tm="0">
                                              <p:val>
                                                <p:fltVal val="0"/>
                                              </p:val>
                                            </p:tav>
                                            <p:tav tm="100000">
                                              <p:val>
                                                <p:strVal val="#ppt_h"/>
                                              </p:val>
                                            </p:tav>
                                          </p:tavLst>
                                        </p:anim>
                                        <p:animEffect transition="in" filter="fade">
                                          <p:cBhvr>
                                            <p:cTn id="87" dur="1000"/>
                                            <p:tgtEl>
                                              <p:spTgt spid="129"/>
                                            </p:tgtEl>
                                          </p:cBhvr>
                                        </p:animEffect>
                                      </p:childTnLst>
                                    </p:cTn>
                                  </p:par>
                                  <p:par>
                                    <p:cTn id="88" presetID="53" presetClass="entr" presetSubtype="16" fill="hold" grpId="0" nodeType="withEffect">
                                      <p:stCondLst>
                                        <p:cond delay="200"/>
                                      </p:stCondLst>
                                      <p:childTnLst>
                                        <p:set>
                                          <p:cBhvr>
                                            <p:cTn id="89" dur="1" fill="hold">
                                              <p:stCondLst>
                                                <p:cond delay="0"/>
                                              </p:stCondLst>
                                            </p:cTn>
                                            <p:tgtEl>
                                              <p:spTgt spid="130"/>
                                            </p:tgtEl>
                                            <p:attrNameLst>
                                              <p:attrName>style.visibility</p:attrName>
                                            </p:attrNameLst>
                                          </p:cBhvr>
                                          <p:to>
                                            <p:strVal val="visible"/>
                                          </p:to>
                                        </p:set>
                                        <p:anim calcmode="lin" valueType="num">
                                          <p:cBhvr>
                                            <p:cTn id="90" dur="500" fill="hold"/>
                                            <p:tgtEl>
                                              <p:spTgt spid="130"/>
                                            </p:tgtEl>
                                            <p:attrNameLst>
                                              <p:attrName>ppt_w</p:attrName>
                                            </p:attrNameLst>
                                          </p:cBhvr>
                                          <p:tavLst>
                                            <p:tav tm="0">
                                              <p:val>
                                                <p:fltVal val="0"/>
                                              </p:val>
                                            </p:tav>
                                            <p:tav tm="100000">
                                              <p:val>
                                                <p:strVal val="#ppt_w"/>
                                              </p:val>
                                            </p:tav>
                                          </p:tavLst>
                                        </p:anim>
                                        <p:anim calcmode="lin" valueType="num">
                                          <p:cBhvr>
                                            <p:cTn id="91" dur="500" fill="hold"/>
                                            <p:tgtEl>
                                              <p:spTgt spid="130"/>
                                            </p:tgtEl>
                                            <p:attrNameLst>
                                              <p:attrName>ppt_h</p:attrName>
                                            </p:attrNameLst>
                                          </p:cBhvr>
                                          <p:tavLst>
                                            <p:tav tm="0">
                                              <p:val>
                                                <p:fltVal val="0"/>
                                              </p:val>
                                            </p:tav>
                                            <p:tav tm="100000">
                                              <p:val>
                                                <p:strVal val="#ppt_h"/>
                                              </p:val>
                                            </p:tav>
                                          </p:tavLst>
                                        </p:anim>
                                        <p:animEffect transition="in" filter="fade">
                                          <p:cBhvr>
                                            <p:cTn id="92" dur="500"/>
                                            <p:tgtEl>
                                              <p:spTgt spid="130"/>
                                            </p:tgtEl>
                                          </p:cBhvr>
                                        </p:animEffect>
                                      </p:childTnLst>
                                    </p:cTn>
                                  </p:par>
                                  <p:par>
                                    <p:cTn id="93" presetID="53" presetClass="entr" presetSubtype="16" fill="hold" grpId="0" nodeType="withEffect">
                                      <p:stCondLst>
                                        <p:cond delay="400"/>
                                      </p:stCondLst>
                                      <p:childTnLst>
                                        <p:set>
                                          <p:cBhvr>
                                            <p:cTn id="94" dur="1" fill="hold">
                                              <p:stCondLst>
                                                <p:cond delay="0"/>
                                              </p:stCondLst>
                                            </p:cTn>
                                            <p:tgtEl>
                                              <p:spTgt spid="142"/>
                                            </p:tgtEl>
                                            <p:attrNameLst>
                                              <p:attrName>style.visibility</p:attrName>
                                            </p:attrNameLst>
                                          </p:cBhvr>
                                          <p:to>
                                            <p:strVal val="visible"/>
                                          </p:to>
                                        </p:set>
                                        <p:anim calcmode="lin" valueType="num">
                                          <p:cBhvr>
                                            <p:cTn id="95" dur="900" fill="hold"/>
                                            <p:tgtEl>
                                              <p:spTgt spid="142"/>
                                            </p:tgtEl>
                                            <p:attrNameLst>
                                              <p:attrName>ppt_w</p:attrName>
                                            </p:attrNameLst>
                                          </p:cBhvr>
                                          <p:tavLst>
                                            <p:tav tm="0">
                                              <p:val>
                                                <p:fltVal val="0"/>
                                              </p:val>
                                            </p:tav>
                                            <p:tav tm="100000">
                                              <p:val>
                                                <p:strVal val="#ppt_w"/>
                                              </p:val>
                                            </p:tav>
                                          </p:tavLst>
                                        </p:anim>
                                        <p:anim calcmode="lin" valueType="num">
                                          <p:cBhvr>
                                            <p:cTn id="96" dur="900" fill="hold"/>
                                            <p:tgtEl>
                                              <p:spTgt spid="142"/>
                                            </p:tgtEl>
                                            <p:attrNameLst>
                                              <p:attrName>ppt_h</p:attrName>
                                            </p:attrNameLst>
                                          </p:cBhvr>
                                          <p:tavLst>
                                            <p:tav tm="0">
                                              <p:val>
                                                <p:fltVal val="0"/>
                                              </p:val>
                                            </p:tav>
                                            <p:tav tm="100000">
                                              <p:val>
                                                <p:strVal val="#ppt_h"/>
                                              </p:val>
                                            </p:tav>
                                          </p:tavLst>
                                        </p:anim>
                                        <p:animEffect transition="in" filter="fade">
                                          <p:cBhvr>
                                            <p:cTn id="97" dur="900"/>
                                            <p:tgtEl>
                                              <p:spTgt spid="142"/>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131"/>
                                            </p:tgtEl>
                                            <p:attrNameLst>
                                              <p:attrName>style.visibility</p:attrName>
                                            </p:attrNameLst>
                                          </p:cBhvr>
                                          <p:to>
                                            <p:strVal val="visible"/>
                                          </p:to>
                                        </p:set>
                                        <p:anim calcmode="lin" valueType="num">
                                          <p:cBhvr>
                                            <p:cTn id="100" dur="500" fill="hold"/>
                                            <p:tgtEl>
                                              <p:spTgt spid="131"/>
                                            </p:tgtEl>
                                            <p:attrNameLst>
                                              <p:attrName>ppt_w</p:attrName>
                                            </p:attrNameLst>
                                          </p:cBhvr>
                                          <p:tavLst>
                                            <p:tav tm="0">
                                              <p:val>
                                                <p:fltVal val="0"/>
                                              </p:val>
                                            </p:tav>
                                            <p:tav tm="100000">
                                              <p:val>
                                                <p:strVal val="#ppt_w"/>
                                              </p:val>
                                            </p:tav>
                                          </p:tavLst>
                                        </p:anim>
                                        <p:anim calcmode="lin" valueType="num">
                                          <p:cBhvr>
                                            <p:cTn id="101" dur="500" fill="hold"/>
                                            <p:tgtEl>
                                              <p:spTgt spid="131"/>
                                            </p:tgtEl>
                                            <p:attrNameLst>
                                              <p:attrName>ppt_h</p:attrName>
                                            </p:attrNameLst>
                                          </p:cBhvr>
                                          <p:tavLst>
                                            <p:tav tm="0">
                                              <p:val>
                                                <p:fltVal val="0"/>
                                              </p:val>
                                            </p:tav>
                                            <p:tav tm="100000">
                                              <p:val>
                                                <p:strVal val="#ppt_h"/>
                                              </p:val>
                                            </p:tav>
                                          </p:tavLst>
                                        </p:anim>
                                        <p:animEffect transition="in" filter="fade">
                                          <p:cBhvr>
                                            <p:cTn id="102" dur="500"/>
                                            <p:tgtEl>
                                              <p:spTgt spid="131"/>
                                            </p:tgtEl>
                                          </p:cBhvr>
                                        </p:animEffect>
                                      </p:childTnLst>
                                    </p:cTn>
                                  </p:par>
                                  <p:par>
                                    <p:cTn id="103" presetID="53" presetClass="entr" presetSubtype="16" fill="hold" grpId="0" nodeType="withEffect">
                                      <p:stCondLst>
                                        <p:cond delay="400"/>
                                      </p:stCondLst>
                                      <p:childTnLst>
                                        <p:set>
                                          <p:cBhvr>
                                            <p:cTn id="104" dur="1" fill="hold">
                                              <p:stCondLst>
                                                <p:cond delay="0"/>
                                              </p:stCondLst>
                                            </p:cTn>
                                            <p:tgtEl>
                                              <p:spTgt spid="132"/>
                                            </p:tgtEl>
                                            <p:attrNameLst>
                                              <p:attrName>style.visibility</p:attrName>
                                            </p:attrNameLst>
                                          </p:cBhvr>
                                          <p:to>
                                            <p:strVal val="visible"/>
                                          </p:to>
                                        </p:set>
                                        <p:anim calcmode="lin" valueType="num">
                                          <p:cBhvr>
                                            <p:cTn id="105" dur="600" fill="hold"/>
                                            <p:tgtEl>
                                              <p:spTgt spid="132"/>
                                            </p:tgtEl>
                                            <p:attrNameLst>
                                              <p:attrName>ppt_w</p:attrName>
                                            </p:attrNameLst>
                                          </p:cBhvr>
                                          <p:tavLst>
                                            <p:tav tm="0">
                                              <p:val>
                                                <p:fltVal val="0"/>
                                              </p:val>
                                            </p:tav>
                                            <p:tav tm="100000">
                                              <p:val>
                                                <p:strVal val="#ppt_w"/>
                                              </p:val>
                                            </p:tav>
                                          </p:tavLst>
                                        </p:anim>
                                        <p:anim calcmode="lin" valueType="num">
                                          <p:cBhvr>
                                            <p:cTn id="106" dur="600" fill="hold"/>
                                            <p:tgtEl>
                                              <p:spTgt spid="132"/>
                                            </p:tgtEl>
                                            <p:attrNameLst>
                                              <p:attrName>ppt_h</p:attrName>
                                            </p:attrNameLst>
                                          </p:cBhvr>
                                          <p:tavLst>
                                            <p:tav tm="0">
                                              <p:val>
                                                <p:fltVal val="0"/>
                                              </p:val>
                                            </p:tav>
                                            <p:tav tm="100000">
                                              <p:val>
                                                <p:strVal val="#ppt_h"/>
                                              </p:val>
                                            </p:tav>
                                          </p:tavLst>
                                        </p:anim>
                                        <p:animEffect transition="in" filter="fade">
                                          <p:cBhvr>
                                            <p:cTn id="107" dur="600"/>
                                            <p:tgtEl>
                                              <p:spTgt spid="132"/>
                                            </p:tgtEl>
                                          </p:cBhvr>
                                        </p:animEffect>
                                      </p:childTnLst>
                                    </p:cTn>
                                  </p:par>
                                  <p:par>
                                    <p:cTn id="108" presetID="53" presetClass="entr" presetSubtype="16" fill="hold" grpId="0" nodeType="withEffect">
                                      <p:stCondLst>
                                        <p:cond delay="200"/>
                                      </p:stCondLst>
                                      <p:childTnLst>
                                        <p:set>
                                          <p:cBhvr>
                                            <p:cTn id="109" dur="1" fill="hold">
                                              <p:stCondLst>
                                                <p:cond delay="0"/>
                                              </p:stCondLst>
                                            </p:cTn>
                                            <p:tgtEl>
                                              <p:spTgt spid="133"/>
                                            </p:tgtEl>
                                            <p:attrNameLst>
                                              <p:attrName>style.visibility</p:attrName>
                                            </p:attrNameLst>
                                          </p:cBhvr>
                                          <p:to>
                                            <p:strVal val="visible"/>
                                          </p:to>
                                        </p:set>
                                        <p:anim calcmode="lin" valueType="num">
                                          <p:cBhvr>
                                            <p:cTn id="110" dur="700" fill="hold"/>
                                            <p:tgtEl>
                                              <p:spTgt spid="133"/>
                                            </p:tgtEl>
                                            <p:attrNameLst>
                                              <p:attrName>ppt_w</p:attrName>
                                            </p:attrNameLst>
                                          </p:cBhvr>
                                          <p:tavLst>
                                            <p:tav tm="0">
                                              <p:val>
                                                <p:fltVal val="0"/>
                                              </p:val>
                                            </p:tav>
                                            <p:tav tm="100000">
                                              <p:val>
                                                <p:strVal val="#ppt_w"/>
                                              </p:val>
                                            </p:tav>
                                          </p:tavLst>
                                        </p:anim>
                                        <p:anim calcmode="lin" valueType="num">
                                          <p:cBhvr>
                                            <p:cTn id="111" dur="700" fill="hold"/>
                                            <p:tgtEl>
                                              <p:spTgt spid="133"/>
                                            </p:tgtEl>
                                            <p:attrNameLst>
                                              <p:attrName>ppt_h</p:attrName>
                                            </p:attrNameLst>
                                          </p:cBhvr>
                                          <p:tavLst>
                                            <p:tav tm="0">
                                              <p:val>
                                                <p:fltVal val="0"/>
                                              </p:val>
                                            </p:tav>
                                            <p:tav tm="100000">
                                              <p:val>
                                                <p:strVal val="#ppt_h"/>
                                              </p:val>
                                            </p:tav>
                                          </p:tavLst>
                                        </p:anim>
                                        <p:animEffect transition="in" filter="fade">
                                          <p:cBhvr>
                                            <p:cTn id="112" dur="700"/>
                                            <p:tgtEl>
                                              <p:spTgt spid="133"/>
                                            </p:tgtEl>
                                          </p:cBhvr>
                                        </p:animEffect>
                                      </p:childTnLst>
                                    </p:cTn>
                                  </p:par>
                                  <p:par>
                                    <p:cTn id="113" presetID="53" presetClass="entr" presetSubtype="16" fill="hold" grpId="0" nodeType="withEffect">
                                      <p:stCondLst>
                                        <p:cond delay="400"/>
                                      </p:stCondLst>
                                      <p:childTnLst>
                                        <p:set>
                                          <p:cBhvr>
                                            <p:cTn id="114" dur="1" fill="hold">
                                              <p:stCondLst>
                                                <p:cond delay="0"/>
                                              </p:stCondLst>
                                            </p:cTn>
                                            <p:tgtEl>
                                              <p:spTgt spid="134"/>
                                            </p:tgtEl>
                                            <p:attrNameLst>
                                              <p:attrName>style.visibility</p:attrName>
                                            </p:attrNameLst>
                                          </p:cBhvr>
                                          <p:to>
                                            <p:strVal val="visible"/>
                                          </p:to>
                                        </p:set>
                                        <p:anim calcmode="lin" valueType="num">
                                          <p:cBhvr>
                                            <p:cTn id="115" dur="1000" fill="hold"/>
                                            <p:tgtEl>
                                              <p:spTgt spid="134"/>
                                            </p:tgtEl>
                                            <p:attrNameLst>
                                              <p:attrName>ppt_w</p:attrName>
                                            </p:attrNameLst>
                                          </p:cBhvr>
                                          <p:tavLst>
                                            <p:tav tm="0">
                                              <p:val>
                                                <p:fltVal val="0"/>
                                              </p:val>
                                            </p:tav>
                                            <p:tav tm="100000">
                                              <p:val>
                                                <p:strVal val="#ppt_w"/>
                                              </p:val>
                                            </p:tav>
                                          </p:tavLst>
                                        </p:anim>
                                        <p:anim calcmode="lin" valueType="num">
                                          <p:cBhvr>
                                            <p:cTn id="116" dur="1000" fill="hold"/>
                                            <p:tgtEl>
                                              <p:spTgt spid="134"/>
                                            </p:tgtEl>
                                            <p:attrNameLst>
                                              <p:attrName>ppt_h</p:attrName>
                                            </p:attrNameLst>
                                          </p:cBhvr>
                                          <p:tavLst>
                                            <p:tav tm="0">
                                              <p:val>
                                                <p:fltVal val="0"/>
                                              </p:val>
                                            </p:tav>
                                            <p:tav tm="100000">
                                              <p:val>
                                                <p:strVal val="#ppt_h"/>
                                              </p:val>
                                            </p:tav>
                                          </p:tavLst>
                                        </p:anim>
                                        <p:animEffect transition="in" filter="fade">
                                          <p:cBhvr>
                                            <p:cTn id="117" dur="1000"/>
                                            <p:tgtEl>
                                              <p:spTgt spid="134"/>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135"/>
                                            </p:tgtEl>
                                            <p:attrNameLst>
                                              <p:attrName>style.visibility</p:attrName>
                                            </p:attrNameLst>
                                          </p:cBhvr>
                                          <p:to>
                                            <p:strVal val="visible"/>
                                          </p:to>
                                        </p:set>
                                        <p:anim calcmode="lin" valueType="num">
                                          <p:cBhvr>
                                            <p:cTn id="120" dur="700" fill="hold"/>
                                            <p:tgtEl>
                                              <p:spTgt spid="135"/>
                                            </p:tgtEl>
                                            <p:attrNameLst>
                                              <p:attrName>ppt_w</p:attrName>
                                            </p:attrNameLst>
                                          </p:cBhvr>
                                          <p:tavLst>
                                            <p:tav tm="0">
                                              <p:val>
                                                <p:fltVal val="0"/>
                                              </p:val>
                                            </p:tav>
                                            <p:tav tm="100000">
                                              <p:val>
                                                <p:strVal val="#ppt_w"/>
                                              </p:val>
                                            </p:tav>
                                          </p:tavLst>
                                        </p:anim>
                                        <p:anim calcmode="lin" valueType="num">
                                          <p:cBhvr>
                                            <p:cTn id="121" dur="700" fill="hold"/>
                                            <p:tgtEl>
                                              <p:spTgt spid="135"/>
                                            </p:tgtEl>
                                            <p:attrNameLst>
                                              <p:attrName>ppt_h</p:attrName>
                                            </p:attrNameLst>
                                          </p:cBhvr>
                                          <p:tavLst>
                                            <p:tav tm="0">
                                              <p:val>
                                                <p:fltVal val="0"/>
                                              </p:val>
                                            </p:tav>
                                            <p:tav tm="100000">
                                              <p:val>
                                                <p:strVal val="#ppt_h"/>
                                              </p:val>
                                            </p:tav>
                                          </p:tavLst>
                                        </p:anim>
                                        <p:animEffect transition="in" filter="fade">
                                          <p:cBhvr>
                                            <p:cTn id="122" dur="700"/>
                                            <p:tgtEl>
                                              <p:spTgt spid="135"/>
                                            </p:tgtEl>
                                          </p:cBhvr>
                                        </p:animEffect>
                                      </p:childTnLst>
                                    </p:cTn>
                                  </p:par>
                                  <p:par>
                                    <p:cTn id="123" presetID="53" presetClass="entr" presetSubtype="16" fill="hold" grpId="0" nodeType="withEffect">
                                      <p:stCondLst>
                                        <p:cond delay="200"/>
                                      </p:stCondLst>
                                      <p:childTnLst>
                                        <p:set>
                                          <p:cBhvr>
                                            <p:cTn id="124" dur="1" fill="hold">
                                              <p:stCondLst>
                                                <p:cond delay="0"/>
                                              </p:stCondLst>
                                            </p:cTn>
                                            <p:tgtEl>
                                              <p:spTgt spid="136"/>
                                            </p:tgtEl>
                                            <p:attrNameLst>
                                              <p:attrName>style.visibility</p:attrName>
                                            </p:attrNameLst>
                                          </p:cBhvr>
                                          <p:to>
                                            <p:strVal val="visible"/>
                                          </p:to>
                                        </p:set>
                                        <p:anim calcmode="lin" valueType="num">
                                          <p:cBhvr>
                                            <p:cTn id="125" dur="800" fill="hold"/>
                                            <p:tgtEl>
                                              <p:spTgt spid="136"/>
                                            </p:tgtEl>
                                            <p:attrNameLst>
                                              <p:attrName>ppt_w</p:attrName>
                                            </p:attrNameLst>
                                          </p:cBhvr>
                                          <p:tavLst>
                                            <p:tav tm="0">
                                              <p:val>
                                                <p:fltVal val="0"/>
                                              </p:val>
                                            </p:tav>
                                            <p:tav tm="100000">
                                              <p:val>
                                                <p:strVal val="#ppt_w"/>
                                              </p:val>
                                            </p:tav>
                                          </p:tavLst>
                                        </p:anim>
                                        <p:anim calcmode="lin" valueType="num">
                                          <p:cBhvr>
                                            <p:cTn id="126" dur="800" fill="hold"/>
                                            <p:tgtEl>
                                              <p:spTgt spid="136"/>
                                            </p:tgtEl>
                                            <p:attrNameLst>
                                              <p:attrName>ppt_h</p:attrName>
                                            </p:attrNameLst>
                                          </p:cBhvr>
                                          <p:tavLst>
                                            <p:tav tm="0">
                                              <p:val>
                                                <p:fltVal val="0"/>
                                              </p:val>
                                            </p:tav>
                                            <p:tav tm="100000">
                                              <p:val>
                                                <p:strVal val="#ppt_h"/>
                                              </p:val>
                                            </p:tav>
                                          </p:tavLst>
                                        </p:anim>
                                        <p:animEffect transition="in" filter="fade">
                                          <p:cBhvr>
                                            <p:cTn id="127" dur="800"/>
                                            <p:tgtEl>
                                              <p:spTgt spid="136"/>
                                            </p:tgtEl>
                                          </p:cBhvr>
                                        </p:animEffect>
                                      </p:childTnLst>
                                    </p:cTn>
                                  </p:par>
                                  <p:par>
                                    <p:cTn id="128" presetID="53" presetClass="entr" presetSubtype="16" fill="hold" grpId="0" nodeType="withEffect">
                                      <p:stCondLst>
                                        <p:cond delay="400"/>
                                      </p:stCondLst>
                                      <p:childTnLst>
                                        <p:set>
                                          <p:cBhvr>
                                            <p:cTn id="129" dur="1" fill="hold">
                                              <p:stCondLst>
                                                <p:cond delay="0"/>
                                              </p:stCondLst>
                                            </p:cTn>
                                            <p:tgtEl>
                                              <p:spTgt spid="143"/>
                                            </p:tgtEl>
                                            <p:attrNameLst>
                                              <p:attrName>style.visibility</p:attrName>
                                            </p:attrNameLst>
                                          </p:cBhvr>
                                          <p:to>
                                            <p:strVal val="visible"/>
                                          </p:to>
                                        </p:set>
                                        <p:anim calcmode="lin" valueType="num">
                                          <p:cBhvr>
                                            <p:cTn id="130" dur="900" fill="hold"/>
                                            <p:tgtEl>
                                              <p:spTgt spid="143"/>
                                            </p:tgtEl>
                                            <p:attrNameLst>
                                              <p:attrName>ppt_w</p:attrName>
                                            </p:attrNameLst>
                                          </p:cBhvr>
                                          <p:tavLst>
                                            <p:tav tm="0">
                                              <p:val>
                                                <p:fltVal val="0"/>
                                              </p:val>
                                            </p:tav>
                                            <p:tav tm="100000">
                                              <p:val>
                                                <p:strVal val="#ppt_w"/>
                                              </p:val>
                                            </p:tav>
                                          </p:tavLst>
                                        </p:anim>
                                        <p:anim calcmode="lin" valueType="num">
                                          <p:cBhvr>
                                            <p:cTn id="131" dur="900" fill="hold"/>
                                            <p:tgtEl>
                                              <p:spTgt spid="143"/>
                                            </p:tgtEl>
                                            <p:attrNameLst>
                                              <p:attrName>ppt_h</p:attrName>
                                            </p:attrNameLst>
                                          </p:cBhvr>
                                          <p:tavLst>
                                            <p:tav tm="0">
                                              <p:val>
                                                <p:fltVal val="0"/>
                                              </p:val>
                                            </p:tav>
                                            <p:tav tm="100000">
                                              <p:val>
                                                <p:strVal val="#ppt_h"/>
                                              </p:val>
                                            </p:tav>
                                          </p:tavLst>
                                        </p:anim>
                                        <p:animEffect transition="in" filter="fade">
                                          <p:cBhvr>
                                            <p:cTn id="132" dur="900"/>
                                            <p:tgtEl>
                                              <p:spTgt spid="143"/>
                                            </p:tgtEl>
                                          </p:cBhvr>
                                        </p:animEffect>
                                      </p:childTnLst>
                                    </p:cTn>
                                  </p:par>
                                </p:childTnLst>
                              </p:cTn>
                            </p:par>
                            <p:par>
                              <p:cTn id="133" fill="hold">
                                <p:stCondLst>
                                  <p:cond delay="7470"/>
                                </p:stCondLst>
                                <p:childTnLst>
                                  <p:par>
                                    <p:cTn id="134" presetID="10" presetClass="entr" presetSubtype="0" fill="hold" grpId="0" nodeType="afterEffect">
                                      <p:stCondLst>
                                        <p:cond delay="0"/>
                                      </p:stCondLst>
                                      <p:childTnLst>
                                        <p:set>
                                          <p:cBhvr>
                                            <p:cTn id="135" dur="1" fill="hold">
                                              <p:stCondLst>
                                                <p:cond delay="0"/>
                                              </p:stCondLst>
                                            </p:cTn>
                                            <p:tgtEl>
                                              <p:spTgt spid="144"/>
                                            </p:tgtEl>
                                            <p:attrNameLst>
                                              <p:attrName>style.visibility</p:attrName>
                                            </p:attrNameLst>
                                          </p:cBhvr>
                                          <p:to>
                                            <p:strVal val="visible"/>
                                          </p:to>
                                        </p:set>
                                        <p:animEffect transition="in" filter="fade">
                                          <p:cBhvr>
                                            <p:cTn id="136"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24" grpId="0"/>
          <p:bldP spid="125" grpId="0"/>
          <p:bldP spid="126" grpId="0"/>
          <p:bldP spid="127" grpId="0"/>
          <p:bldP spid="127" grpId="1"/>
          <p:bldP spid="128" grpId="0" animBg="1"/>
          <p:bldP spid="129" grpId="0" animBg="1"/>
          <p:bldP spid="130" grpId="0" animBg="1"/>
          <p:bldP spid="131" grpId="0" animBg="1"/>
          <p:bldP spid="132" grpId="0" animBg="1"/>
          <p:bldP spid="133" grpId="0" animBg="1"/>
          <p:bldP spid="134" grpId="0" animBg="1"/>
          <p:bldP spid="135" grpId="0" animBg="1"/>
          <p:bldP spid="136" grpId="0" animBg="1"/>
          <p:bldP spid="142" grpId="0" animBg="1"/>
          <p:bldP spid="143" grpId="0" animBg="1"/>
          <p:bldP spid="144"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0" y="2483008"/>
            <a:ext cx="13681075" cy="1449810"/>
          </a:xfrm>
          <a:prstGeom prst="rect">
            <a:avLst/>
          </a:prstGeom>
          <a:solidFill>
            <a:schemeClr val="bg1">
              <a:alpha val="84000"/>
            </a:schemeClr>
          </a:solidFill>
          <a:ln>
            <a:noFill/>
          </a:ln>
          <a:effectLst>
            <a:outerShdw blurRad="1397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TextBox 33"/>
          <p:cNvSpPr txBox="1"/>
          <p:nvPr/>
        </p:nvSpPr>
        <p:spPr>
          <a:xfrm>
            <a:off x="6696875" y="3070628"/>
            <a:ext cx="4248118" cy="646331"/>
          </a:xfrm>
          <a:prstGeom prst="rect">
            <a:avLst/>
          </a:prstGeom>
          <a:noFill/>
        </p:spPr>
        <p:txBody>
          <a:bodyPr wrap="square" rtlCol="0">
            <a:spAutoFit/>
          </a:bodyPr>
          <a:lstStyle/>
          <a:p>
            <a:r>
              <a:rPr lang="zh-CN" altLang="en-US" sz="3600" dirty="0">
                <a:solidFill>
                  <a:schemeClr val="accent1"/>
                </a:solidFill>
                <a:latin typeface="+mj-ea"/>
                <a:ea typeface="+mj-ea"/>
              </a:rPr>
              <a:t>明年工作计划方向</a:t>
            </a:r>
            <a:endParaRPr lang="zh-CN" altLang="en-US" sz="3600" dirty="0">
              <a:solidFill>
                <a:schemeClr val="accent1"/>
              </a:solidFill>
              <a:latin typeface="+mj-ea"/>
              <a:ea typeface="+mj-ea"/>
            </a:endParaRPr>
          </a:p>
        </p:txBody>
      </p:sp>
      <p:sp>
        <p:nvSpPr>
          <p:cNvPr id="36" name="TextBox 35"/>
          <p:cNvSpPr txBox="1"/>
          <p:nvPr/>
        </p:nvSpPr>
        <p:spPr>
          <a:xfrm>
            <a:off x="6595487" y="4185113"/>
            <a:ext cx="1704086" cy="369332"/>
          </a:xfrm>
          <a:prstGeom prst="rect">
            <a:avLst/>
          </a:prstGeom>
          <a:noFill/>
        </p:spPr>
        <p:txBody>
          <a:bodyPr wrap="square" rtlCol="0">
            <a:spAutoFit/>
          </a:bodyPr>
          <a:lstStyle/>
          <a:p>
            <a:r>
              <a:rPr lang="zh-CN" altLang="en-US" sz="1800" dirty="0">
                <a:solidFill>
                  <a:schemeClr val="accent1"/>
                </a:solidFill>
                <a:latin typeface="微软雅黑" panose="020B0503020204020204" pitchFamily="34" charset="-122"/>
                <a:ea typeface="微软雅黑" panose="020B0503020204020204" pitchFamily="34" charset="-122"/>
              </a:rPr>
              <a:t>√ </a:t>
            </a:r>
            <a:r>
              <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rPr>
              <a:t>营业额提升</a:t>
            </a:r>
            <a:endPar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7" name="TextBox 36"/>
          <p:cNvSpPr txBox="1"/>
          <p:nvPr/>
        </p:nvSpPr>
        <p:spPr>
          <a:xfrm>
            <a:off x="8208866" y="4185113"/>
            <a:ext cx="1474091" cy="369332"/>
          </a:xfrm>
          <a:prstGeom prst="rect">
            <a:avLst/>
          </a:prstGeom>
          <a:noFill/>
        </p:spPr>
        <p:txBody>
          <a:bodyPr wrap="square" rtlCol="0">
            <a:spAutoFit/>
          </a:bodyPr>
          <a:lstStyle/>
          <a:p>
            <a:r>
              <a:rPr lang="zh-CN" altLang="en-US" sz="1800" dirty="0">
                <a:solidFill>
                  <a:schemeClr val="accent1"/>
                </a:solidFill>
                <a:latin typeface="微软雅黑" panose="020B0503020204020204" pitchFamily="34" charset="-122"/>
                <a:ea typeface="微软雅黑" panose="020B0503020204020204" pitchFamily="34" charset="-122"/>
              </a:rPr>
              <a:t>√ </a:t>
            </a:r>
            <a:r>
              <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rPr>
              <a:t>团队扩大</a:t>
            </a:r>
            <a:endPar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1" name="TextBox 40"/>
          <p:cNvSpPr txBox="1"/>
          <p:nvPr/>
        </p:nvSpPr>
        <p:spPr>
          <a:xfrm>
            <a:off x="6595487" y="4804158"/>
            <a:ext cx="1537897" cy="369332"/>
          </a:xfrm>
          <a:prstGeom prst="rect">
            <a:avLst/>
          </a:prstGeom>
          <a:noFill/>
        </p:spPr>
        <p:txBody>
          <a:bodyPr wrap="square" rtlCol="0">
            <a:spAutoFit/>
          </a:bodyPr>
          <a:lstStyle/>
          <a:p>
            <a:r>
              <a:rPr lang="zh-CN" altLang="en-US" sz="1800" dirty="0">
                <a:solidFill>
                  <a:schemeClr val="accent1"/>
                </a:solidFill>
                <a:latin typeface="微软雅黑" panose="020B0503020204020204" pitchFamily="34" charset="-122"/>
                <a:ea typeface="微软雅黑" panose="020B0503020204020204" pitchFamily="34" charset="-122"/>
              </a:rPr>
              <a:t>√</a:t>
            </a:r>
            <a:r>
              <a:rPr lang="zh-CN" altLang="en-US" sz="1800" dirty="0">
                <a:solidFill>
                  <a:srgbClr val="D00000"/>
                </a:solidFill>
                <a:latin typeface="微软雅黑" panose="020B0503020204020204" pitchFamily="34" charset="-122"/>
                <a:ea typeface="微软雅黑" panose="020B0503020204020204" pitchFamily="34" charset="-122"/>
              </a:rPr>
              <a:t> </a:t>
            </a:r>
            <a:r>
              <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rPr>
              <a:t>管理提高</a:t>
            </a:r>
            <a:endPar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2" name="TextBox 41"/>
          <p:cNvSpPr txBox="1"/>
          <p:nvPr/>
        </p:nvSpPr>
        <p:spPr>
          <a:xfrm>
            <a:off x="8208866" y="4804158"/>
            <a:ext cx="1728015" cy="369332"/>
          </a:xfrm>
          <a:prstGeom prst="rect">
            <a:avLst/>
          </a:prstGeom>
          <a:noFill/>
        </p:spPr>
        <p:txBody>
          <a:bodyPr wrap="square" rtlCol="0">
            <a:spAutoFit/>
          </a:bodyPr>
          <a:lstStyle/>
          <a:p>
            <a:r>
              <a:rPr lang="zh-CN" altLang="en-US" sz="1800" dirty="0">
                <a:solidFill>
                  <a:schemeClr val="accent1"/>
                </a:solidFill>
                <a:latin typeface="微软雅黑" panose="020B0503020204020204" pitchFamily="34" charset="-122"/>
                <a:ea typeface="微软雅黑" panose="020B0503020204020204" pitchFamily="34" charset="-122"/>
              </a:rPr>
              <a:t>√</a:t>
            </a:r>
            <a:r>
              <a:rPr lang="zh-CN" altLang="en-US" sz="1800" dirty="0">
                <a:solidFill>
                  <a:srgbClr val="D00000"/>
                </a:solidFill>
                <a:latin typeface="微软雅黑" panose="020B0503020204020204" pitchFamily="34" charset="-122"/>
                <a:ea typeface="微软雅黑" panose="020B0503020204020204" pitchFamily="34" charset="-122"/>
              </a:rPr>
              <a:t> </a:t>
            </a:r>
            <a:r>
              <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rPr>
              <a:t>利益最大化</a:t>
            </a:r>
            <a:endPar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3" name="TextBox 42"/>
          <p:cNvSpPr txBox="1"/>
          <p:nvPr/>
        </p:nvSpPr>
        <p:spPr>
          <a:xfrm>
            <a:off x="6627390" y="5409249"/>
            <a:ext cx="1474091" cy="369332"/>
          </a:xfrm>
          <a:prstGeom prst="rect">
            <a:avLst/>
          </a:prstGeom>
          <a:noFill/>
        </p:spPr>
        <p:txBody>
          <a:bodyPr wrap="square" rtlCol="0">
            <a:spAutoFit/>
          </a:bodyPr>
          <a:lstStyle/>
          <a:p>
            <a:r>
              <a:rPr lang="zh-CN" altLang="en-US" sz="1800" dirty="0">
                <a:solidFill>
                  <a:schemeClr val="accent1"/>
                </a:solidFill>
                <a:latin typeface="微软雅黑" panose="020B0503020204020204" pitchFamily="34" charset="-122"/>
                <a:ea typeface="微软雅黑" panose="020B0503020204020204" pitchFamily="34" charset="-122"/>
              </a:rPr>
              <a:t>√</a:t>
            </a:r>
            <a:r>
              <a:rPr lang="zh-CN" altLang="en-US" sz="1800" dirty="0">
                <a:solidFill>
                  <a:srgbClr val="D00000"/>
                </a:solidFill>
                <a:latin typeface="微软雅黑" panose="020B0503020204020204" pitchFamily="34" charset="-122"/>
                <a:ea typeface="微软雅黑" panose="020B0503020204020204" pitchFamily="34" charset="-122"/>
              </a:rPr>
              <a:t> </a:t>
            </a:r>
            <a:r>
              <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rPr>
              <a:t>结束语</a:t>
            </a:r>
            <a:endPar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45" name="组合 44"/>
          <p:cNvGrpSpPr/>
          <p:nvPr/>
        </p:nvGrpSpPr>
        <p:grpSpPr>
          <a:xfrm>
            <a:off x="2619883" y="6162623"/>
            <a:ext cx="439118" cy="439276"/>
            <a:chOff x="1463339" y="1072758"/>
            <a:chExt cx="1546058" cy="1546058"/>
          </a:xfrm>
          <a:effectLst>
            <a:outerShdw blurRad="330200" dist="215900" dir="6900000" sx="71000" sy="71000" algn="t" rotWithShape="0">
              <a:prstClr val="black">
                <a:alpha val="54000"/>
              </a:prstClr>
            </a:outerShdw>
          </a:effectLst>
        </p:grpSpPr>
        <p:sp>
          <p:nvSpPr>
            <p:cNvPr id="46" name="同心圆 45"/>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椭圆 46"/>
            <p:cNvSpPr/>
            <p:nvPr/>
          </p:nvSpPr>
          <p:spPr>
            <a:xfrm>
              <a:off x="1484232" y="1093651"/>
              <a:ext cx="1504274"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8" name="矩形 47"/>
          <p:cNvSpPr/>
          <p:nvPr/>
        </p:nvSpPr>
        <p:spPr>
          <a:xfrm>
            <a:off x="-2428" y="7417195"/>
            <a:ext cx="13681075" cy="5044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9" name="组合 48"/>
          <p:cNvGrpSpPr/>
          <p:nvPr/>
        </p:nvGrpSpPr>
        <p:grpSpPr>
          <a:xfrm>
            <a:off x="4109952" y="1980831"/>
            <a:ext cx="2204282" cy="2204282"/>
            <a:chOff x="4508674" y="2118116"/>
            <a:chExt cx="2204282" cy="2204282"/>
          </a:xfrm>
        </p:grpSpPr>
        <p:grpSp>
          <p:nvGrpSpPr>
            <p:cNvPr id="50" name="组合 49"/>
            <p:cNvGrpSpPr/>
            <p:nvPr/>
          </p:nvGrpSpPr>
          <p:grpSpPr>
            <a:xfrm>
              <a:off x="4508674" y="2118116"/>
              <a:ext cx="2204282" cy="2204282"/>
              <a:chOff x="1517331" y="1125257"/>
              <a:chExt cx="2204282" cy="2204282"/>
            </a:xfrm>
          </p:grpSpPr>
          <p:sp>
            <p:nvSpPr>
              <p:cNvPr id="64" name="椭圆 63"/>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1719372" y="1327298"/>
                <a:ext cx="1800200" cy="1800200"/>
              </a:xfrm>
              <a:prstGeom prst="ellipse">
                <a:avLst/>
              </a:prstGeom>
              <a:gradFill>
                <a:gsLst>
                  <a:gs pos="0">
                    <a:schemeClr val="accent1"/>
                  </a:gs>
                  <a:gs pos="49600">
                    <a:srgbClr val="7EB18D"/>
                  </a:gs>
                  <a:gs pos="100000">
                    <a:srgbClr val="FFB329"/>
                  </a:gs>
                </a:gsLst>
                <a:lin ang="7530000" scaled="0"/>
              </a:gradFill>
              <a:ln w="7938" cap="flat">
                <a:noFill/>
                <a:prstDash val="solid"/>
                <a:miter lim="800000"/>
              </a:ln>
              <a:effectLst/>
            </p:spPr>
            <p:txBody>
              <a:bodyPr vert="horz" wrap="square" lIns="91440" tIns="45720" rIns="91440" bIns="45720" numCol="1" anchor="t" anchorCtr="0" compatLnSpc="1"/>
              <a:lstStyle/>
              <a:p>
                <a:endParaRPr lang="zh-CN" altLang="en-US">
                  <a:solidFill>
                    <a:schemeClr val="tx1"/>
                  </a:solidFill>
                </a:endParaRPr>
              </a:p>
            </p:txBody>
          </p:sp>
        </p:grpSp>
        <p:sp>
          <p:nvSpPr>
            <p:cNvPr id="63" name="TextBox 62"/>
            <p:cNvSpPr txBox="1"/>
            <p:nvPr/>
          </p:nvSpPr>
          <p:spPr>
            <a:xfrm>
              <a:off x="5044082" y="2653915"/>
              <a:ext cx="1133465" cy="1107996"/>
            </a:xfrm>
            <a:prstGeom prst="rect">
              <a:avLst/>
            </a:prstGeom>
            <a:noFill/>
          </p:spPr>
          <p:txBody>
            <a:bodyPr wrap="square" rtlCol="0">
              <a:spAutoFit/>
            </a:bodyPr>
            <a:lstStyle/>
            <a:p>
              <a:r>
                <a:rPr lang="en-US" altLang="zh-CN" sz="6600" dirty="0" smtClean="0">
                  <a:solidFill>
                    <a:schemeClr val="bg1"/>
                  </a:solidFill>
                  <a:latin typeface="DFGothic-EB" panose="02010609010101010101" pitchFamily="1" charset="-128"/>
                  <a:ea typeface="DFGothic-EB" panose="02010609010101010101" pitchFamily="1" charset="-128"/>
                </a:rPr>
                <a:t>05</a:t>
              </a:r>
              <a:endParaRPr lang="zh-CN" altLang="en-US" sz="6600" dirty="0">
                <a:solidFill>
                  <a:schemeClr val="bg1"/>
                </a:solidFill>
                <a:latin typeface="DFGothic-EB" panose="02010609010101010101" pitchFamily="1" charset="-128"/>
                <a:ea typeface="DFGothic-EB" panose="02010609010101010101" pitchFamily="1" charset="-128"/>
              </a:endParaRPr>
            </a:p>
          </p:txBody>
        </p:sp>
      </p:grpSp>
      <p:grpSp>
        <p:nvGrpSpPr>
          <p:cNvPr id="66" name="组合 65"/>
          <p:cNvGrpSpPr/>
          <p:nvPr/>
        </p:nvGrpSpPr>
        <p:grpSpPr>
          <a:xfrm>
            <a:off x="625012" y="5329912"/>
            <a:ext cx="636938" cy="636938"/>
            <a:chOff x="1517331" y="1125257"/>
            <a:chExt cx="2204282" cy="2204282"/>
          </a:xfrm>
        </p:grpSpPr>
        <p:sp>
          <p:nvSpPr>
            <p:cNvPr id="67" name="椭圆 66"/>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1719372" y="1327298"/>
              <a:ext cx="1800200" cy="1800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69" name="组合 68"/>
          <p:cNvGrpSpPr/>
          <p:nvPr/>
        </p:nvGrpSpPr>
        <p:grpSpPr>
          <a:xfrm>
            <a:off x="306543" y="6382261"/>
            <a:ext cx="636938" cy="636938"/>
            <a:chOff x="1517331" y="1125257"/>
            <a:chExt cx="2204282" cy="2204282"/>
          </a:xfrm>
        </p:grpSpPr>
        <p:sp>
          <p:nvSpPr>
            <p:cNvPr id="70" name="椭圆 69"/>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1719372" y="1327298"/>
              <a:ext cx="1800200" cy="1800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72" name="组合 71"/>
          <p:cNvGrpSpPr/>
          <p:nvPr/>
        </p:nvGrpSpPr>
        <p:grpSpPr>
          <a:xfrm>
            <a:off x="1337268" y="5966850"/>
            <a:ext cx="520178" cy="520178"/>
            <a:chOff x="1517331" y="1125257"/>
            <a:chExt cx="2204282" cy="2204282"/>
          </a:xfrm>
        </p:grpSpPr>
        <p:sp>
          <p:nvSpPr>
            <p:cNvPr id="73" name="椭圆 72"/>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1719372" y="1327298"/>
              <a:ext cx="1800200" cy="18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5" name="TextBox 74"/>
          <p:cNvSpPr txBox="1"/>
          <p:nvPr/>
        </p:nvSpPr>
        <p:spPr>
          <a:xfrm>
            <a:off x="6754405" y="2182872"/>
            <a:ext cx="2292893" cy="461665"/>
          </a:xfrm>
          <a:prstGeom prst="rect">
            <a:avLst/>
          </a:prstGeom>
          <a:noFill/>
        </p:spPr>
        <p:txBody>
          <a:bodyPr wrap="square" rtlCol="0">
            <a:spAutoFit/>
          </a:bodyPr>
          <a:lstStyle/>
          <a:p>
            <a:r>
              <a:rPr lang="en-US" altLang="zh-CN" b="1" spc="-150" dirty="0" smtClean="0">
                <a:solidFill>
                  <a:schemeClr val="accent5"/>
                </a:solidFill>
                <a:latin typeface="思源黑体 CN Bold" pitchFamily="34" charset="-122"/>
                <a:ea typeface="思源黑体 CN Bold" pitchFamily="34" charset="-122"/>
              </a:rPr>
              <a:t>WORK  REPORT</a:t>
            </a:r>
            <a:endParaRPr lang="zh-CN" altLang="en-US" b="1" spc="-150" dirty="0" smtClean="0">
              <a:solidFill>
                <a:schemeClr val="accent5"/>
              </a:solidFill>
              <a:latin typeface="思源黑体 CN Bold" pitchFamily="34" charset="-122"/>
              <a:ea typeface="思源黑体 CN Bold" pitchFamily="34" charset="-122"/>
            </a:endParaRPr>
          </a:p>
        </p:txBody>
      </p:sp>
      <p:grpSp>
        <p:nvGrpSpPr>
          <p:cNvPr id="76" name="组合 75"/>
          <p:cNvGrpSpPr/>
          <p:nvPr/>
        </p:nvGrpSpPr>
        <p:grpSpPr>
          <a:xfrm>
            <a:off x="11685770" y="229944"/>
            <a:ext cx="636938" cy="636938"/>
            <a:chOff x="1517331" y="1125257"/>
            <a:chExt cx="2204282" cy="2204282"/>
          </a:xfrm>
        </p:grpSpPr>
        <p:sp>
          <p:nvSpPr>
            <p:cNvPr id="77" name="椭圆 76"/>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1719372" y="1327298"/>
              <a:ext cx="1800200" cy="1800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79" name="组合 78"/>
          <p:cNvGrpSpPr/>
          <p:nvPr/>
        </p:nvGrpSpPr>
        <p:grpSpPr>
          <a:xfrm>
            <a:off x="12811432" y="311854"/>
            <a:ext cx="636938" cy="636938"/>
            <a:chOff x="1517331" y="1125257"/>
            <a:chExt cx="2204282" cy="2204282"/>
          </a:xfrm>
        </p:grpSpPr>
        <p:sp>
          <p:nvSpPr>
            <p:cNvPr id="80" name="椭圆 79"/>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1719372" y="1327298"/>
              <a:ext cx="1800200" cy="1800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84" name="组合 83"/>
          <p:cNvGrpSpPr/>
          <p:nvPr/>
        </p:nvGrpSpPr>
        <p:grpSpPr>
          <a:xfrm>
            <a:off x="12018242" y="860552"/>
            <a:ext cx="908714" cy="908714"/>
            <a:chOff x="1517331" y="1125257"/>
            <a:chExt cx="2204282" cy="2204282"/>
          </a:xfrm>
        </p:grpSpPr>
        <p:sp>
          <p:nvSpPr>
            <p:cNvPr id="85" name="椭圆 84"/>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p:cNvSpPr/>
            <p:nvPr/>
          </p:nvSpPr>
          <p:spPr>
            <a:xfrm>
              <a:off x="1719372" y="1327298"/>
              <a:ext cx="1800200" cy="18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87" name="组合 86"/>
          <p:cNvGrpSpPr/>
          <p:nvPr/>
        </p:nvGrpSpPr>
        <p:grpSpPr>
          <a:xfrm>
            <a:off x="11305033" y="1361296"/>
            <a:ext cx="439118" cy="439276"/>
            <a:chOff x="1463339" y="1072758"/>
            <a:chExt cx="1546058" cy="1546058"/>
          </a:xfrm>
          <a:effectLst>
            <a:outerShdw blurRad="330200" dist="215900" dir="6900000" sx="71000" sy="71000" algn="t" rotWithShape="0">
              <a:prstClr val="black">
                <a:alpha val="54000"/>
              </a:prstClr>
            </a:outerShdw>
          </a:effectLst>
        </p:grpSpPr>
        <p:sp>
          <p:nvSpPr>
            <p:cNvPr id="88" name="同心圆 87"/>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9" name="椭圆 88"/>
            <p:cNvSpPr/>
            <p:nvPr/>
          </p:nvSpPr>
          <p:spPr>
            <a:xfrm>
              <a:off x="1484232" y="1093651"/>
              <a:ext cx="1504274"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0" name="TextBox 89"/>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900" advClick="0" advTm="0">
        <p14:warp dir="in"/>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0-#ppt_w/2"/>
                                              </p:val>
                                            </p:tav>
                                            <p:tav tm="100000">
                                              <p:val>
                                                <p:strVal val="#ppt_x"/>
                                              </p:val>
                                            </p:tav>
                                          </p:tavLst>
                                        </p:anim>
                                        <p:anim calcmode="lin" valueType="num">
                                          <p:cBhvr additive="base">
                                            <p:cTn id="13" dur="500" fill="hold"/>
                                            <p:tgtEl>
                                              <p:spTgt spid="45"/>
                                            </p:tgtEl>
                                            <p:attrNameLst>
                                              <p:attrName>ppt_y</p:attrName>
                                            </p:attrNameLst>
                                          </p:cBhvr>
                                          <p:tavLst>
                                            <p:tav tm="0">
                                              <p:val>
                                                <p:strVal val="1+#ppt_h/2"/>
                                              </p:val>
                                            </p:tav>
                                            <p:tav tm="100000">
                                              <p:val>
                                                <p:strVal val="#ppt_y"/>
                                              </p:val>
                                            </p:tav>
                                          </p:tavLst>
                                        </p:anim>
                                      </p:childTnLst>
                                    </p:cTn>
                                  </p:par>
                                  <p:par>
                                    <p:cTn id="14" presetID="2" presetClass="entr" presetSubtype="12" accel="90000" fill="hold" nodeType="withEffect" p14:presetBounceEnd="52000">
                                      <p:stCondLst>
                                        <p:cond delay="300"/>
                                      </p:stCondLst>
                                      <p:childTnLst>
                                        <p:set>
                                          <p:cBhvr>
                                            <p:cTn id="15" dur="1" fill="hold">
                                              <p:stCondLst>
                                                <p:cond delay="0"/>
                                              </p:stCondLst>
                                            </p:cTn>
                                            <p:tgtEl>
                                              <p:spTgt spid="72"/>
                                            </p:tgtEl>
                                            <p:attrNameLst>
                                              <p:attrName>style.visibility</p:attrName>
                                            </p:attrNameLst>
                                          </p:cBhvr>
                                          <p:to>
                                            <p:strVal val="visible"/>
                                          </p:to>
                                        </p:set>
                                        <p:anim calcmode="lin" valueType="num" p14:bounceEnd="52000">
                                          <p:cBhvr additive="base">
                                            <p:cTn id="16" dur="500" fill="hold"/>
                                            <p:tgtEl>
                                              <p:spTgt spid="72"/>
                                            </p:tgtEl>
                                            <p:attrNameLst>
                                              <p:attrName>ppt_x</p:attrName>
                                            </p:attrNameLst>
                                          </p:cBhvr>
                                          <p:tavLst>
                                            <p:tav tm="0">
                                              <p:val>
                                                <p:strVal val="0-#ppt_w/2"/>
                                              </p:val>
                                            </p:tav>
                                            <p:tav tm="100000">
                                              <p:val>
                                                <p:strVal val="#ppt_x"/>
                                              </p:val>
                                            </p:tav>
                                          </p:tavLst>
                                        </p:anim>
                                        <p:anim calcmode="lin" valueType="num" p14:bounceEnd="52000">
                                          <p:cBhvr additive="base">
                                            <p:cTn id="17" dur="500" fill="hold"/>
                                            <p:tgtEl>
                                              <p:spTgt spid="72"/>
                                            </p:tgtEl>
                                            <p:attrNameLst>
                                              <p:attrName>ppt_y</p:attrName>
                                            </p:attrNameLst>
                                          </p:cBhvr>
                                          <p:tavLst>
                                            <p:tav tm="0">
                                              <p:val>
                                                <p:strVal val="1+#ppt_h/2"/>
                                              </p:val>
                                            </p:tav>
                                            <p:tav tm="100000">
                                              <p:val>
                                                <p:strVal val="#ppt_y"/>
                                              </p:val>
                                            </p:tav>
                                          </p:tavLst>
                                        </p:anim>
                                      </p:childTnLst>
                                    </p:cTn>
                                  </p:par>
                                  <p:par>
                                    <p:cTn id="18" presetID="2" presetClass="entr" presetSubtype="12" accel="90000" fill="hold" nodeType="withEffect" p14:presetBounceEnd="52000">
                                      <p:stCondLst>
                                        <p:cond delay="600"/>
                                      </p:stCondLst>
                                      <p:childTnLst>
                                        <p:set>
                                          <p:cBhvr>
                                            <p:cTn id="19" dur="1" fill="hold">
                                              <p:stCondLst>
                                                <p:cond delay="0"/>
                                              </p:stCondLst>
                                            </p:cTn>
                                            <p:tgtEl>
                                              <p:spTgt spid="66"/>
                                            </p:tgtEl>
                                            <p:attrNameLst>
                                              <p:attrName>style.visibility</p:attrName>
                                            </p:attrNameLst>
                                          </p:cBhvr>
                                          <p:to>
                                            <p:strVal val="visible"/>
                                          </p:to>
                                        </p:set>
                                        <p:anim calcmode="lin" valueType="num" p14:bounceEnd="52000">
                                          <p:cBhvr additive="base">
                                            <p:cTn id="20" dur="500" fill="hold"/>
                                            <p:tgtEl>
                                              <p:spTgt spid="66"/>
                                            </p:tgtEl>
                                            <p:attrNameLst>
                                              <p:attrName>ppt_x</p:attrName>
                                            </p:attrNameLst>
                                          </p:cBhvr>
                                          <p:tavLst>
                                            <p:tav tm="0">
                                              <p:val>
                                                <p:strVal val="0-#ppt_w/2"/>
                                              </p:val>
                                            </p:tav>
                                            <p:tav tm="100000">
                                              <p:val>
                                                <p:strVal val="#ppt_x"/>
                                              </p:val>
                                            </p:tav>
                                          </p:tavLst>
                                        </p:anim>
                                        <p:anim calcmode="lin" valueType="num" p14:bounceEnd="52000">
                                          <p:cBhvr additive="base">
                                            <p:cTn id="21" dur="500" fill="hold"/>
                                            <p:tgtEl>
                                              <p:spTgt spid="66"/>
                                            </p:tgtEl>
                                            <p:attrNameLst>
                                              <p:attrName>ppt_y</p:attrName>
                                            </p:attrNameLst>
                                          </p:cBhvr>
                                          <p:tavLst>
                                            <p:tav tm="0">
                                              <p:val>
                                                <p:strVal val="1+#ppt_h/2"/>
                                              </p:val>
                                            </p:tav>
                                            <p:tav tm="100000">
                                              <p:val>
                                                <p:strVal val="#ppt_y"/>
                                              </p:val>
                                            </p:tav>
                                          </p:tavLst>
                                        </p:anim>
                                      </p:childTnLst>
                                    </p:cTn>
                                  </p:par>
                                  <p:par>
                                    <p:cTn id="22" presetID="2" presetClass="entr" presetSubtype="12" accel="90000" fill="hold" nodeType="withEffect" p14:presetBounceEnd="52000">
                                      <p:stCondLst>
                                        <p:cond delay="900"/>
                                      </p:stCondLst>
                                      <p:childTnLst>
                                        <p:set>
                                          <p:cBhvr>
                                            <p:cTn id="23" dur="1" fill="hold">
                                              <p:stCondLst>
                                                <p:cond delay="0"/>
                                              </p:stCondLst>
                                            </p:cTn>
                                            <p:tgtEl>
                                              <p:spTgt spid="69"/>
                                            </p:tgtEl>
                                            <p:attrNameLst>
                                              <p:attrName>style.visibility</p:attrName>
                                            </p:attrNameLst>
                                          </p:cBhvr>
                                          <p:to>
                                            <p:strVal val="visible"/>
                                          </p:to>
                                        </p:set>
                                        <p:anim calcmode="lin" valueType="num" p14:bounceEnd="52000">
                                          <p:cBhvr additive="base">
                                            <p:cTn id="24" dur="500" fill="hold"/>
                                            <p:tgtEl>
                                              <p:spTgt spid="69"/>
                                            </p:tgtEl>
                                            <p:attrNameLst>
                                              <p:attrName>ppt_x</p:attrName>
                                            </p:attrNameLst>
                                          </p:cBhvr>
                                          <p:tavLst>
                                            <p:tav tm="0">
                                              <p:val>
                                                <p:strVal val="0-#ppt_w/2"/>
                                              </p:val>
                                            </p:tav>
                                            <p:tav tm="100000">
                                              <p:val>
                                                <p:strVal val="#ppt_x"/>
                                              </p:val>
                                            </p:tav>
                                          </p:tavLst>
                                        </p:anim>
                                        <p:anim calcmode="lin" valueType="num" p14:bounceEnd="52000">
                                          <p:cBhvr additive="base">
                                            <p:cTn id="25" dur="500" fill="hold"/>
                                            <p:tgtEl>
                                              <p:spTgt spid="69"/>
                                            </p:tgtEl>
                                            <p:attrNameLst>
                                              <p:attrName>ppt_y</p:attrName>
                                            </p:attrNameLst>
                                          </p:cBhvr>
                                          <p:tavLst>
                                            <p:tav tm="0">
                                              <p:val>
                                                <p:strVal val="1+#ppt_h/2"/>
                                              </p:val>
                                            </p:tav>
                                            <p:tav tm="100000">
                                              <p:val>
                                                <p:strVal val="#ppt_y"/>
                                              </p:val>
                                            </p:tav>
                                          </p:tavLst>
                                        </p:anim>
                                      </p:childTnLst>
                                    </p:cTn>
                                  </p:par>
                                  <p:par>
                                    <p:cTn id="26" presetID="2" presetClass="entr" presetSubtype="3" accel="90000" fill="hold" nodeType="withEffect" p14:presetBounceEnd="52000">
                                      <p:stCondLst>
                                        <p:cond delay="0"/>
                                      </p:stCondLst>
                                      <p:childTnLst>
                                        <p:set>
                                          <p:cBhvr>
                                            <p:cTn id="27" dur="1" fill="hold">
                                              <p:stCondLst>
                                                <p:cond delay="0"/>
                                              </p:stCondLst>
                                            </p:cTn>
                                            <p:tgtEl>
                                              <p:spTgt spid="84"/>
                                            </p:tgtEl>
                                            <p:attrNameLst>
                                              <p:attrName>style.visibility</p:attrName>
                                            </p:attrNameLst>
                                          </p:cBhvr>
                                          <p:to>
                                            <p:strVal val="visible"/>
                                          </p:to>
                                        </p:set>
                                        <p:anim calcmode="lin" valueType="num" p14:bounceEnd="52000">
                                          <p:cBhvr additive="base">
                                            <p:cTn id="28" dur="500" fill="hold"/>
                                            <p:tgtEl>
                                              <p:spTgt spid="84"/>
                                            </p:tgtEl>
                                            <p:attrNameLst>
                                              <p:attrName>ppt_x</p:attrName>
                                            </p:attrNameLst>
                                          </p:cBhvr>
                                          <p:tavLst>
                                            <p:tav tm="0">
                                              <p:val>
                                                <p:strVal val="1+#ppt_w/2"/>
                                              </p:val>
                                            </p:tav>
                                            <p:tav tm="100000">
                                              <p:val>
                                                <p:strVal val="#ppt_x"/>
                                              </p:val>
                                            </p:tav>
                                          </p:tavLst>
                                        </p:anim>
                                        <p:anim calcmode="lin" valueType="num" p14:bounceEnd="52000">
                                          <p:cBhvr additive="base">
                                            <p:cTn id="29" dur="500" fill="hold"/>
                                            <p:tgtEl>
                                              <p:spTgt spid="84"/>
                                            </p:tgtEl>
                                            <p:attrNameLst>
                                              <p:attrName>ppt_y</p:attrName>
                                            </p:attrNameLst>
                                          </p:cBhvr>
                                          <p:tavLst>
                                            <p:tav tm="0">
                                              <p:val>
                                                <p:strVal val="0-#ppt_h/2"/>
                                              </p:val>
                                            </p:tav>
                                            <p:tav tm="100000">
                                              <p:val>
                                                <p:strVal val="#ppt_y"/>
                                              </p:val>
                                            </p:tav>
                                          </p:tavLst>
                                        </p:anim>
                                      </p:childTnLst>
                                    </p:cTn>
                                  </p:par>
                                  <p:par>
                                    <p:cTn id="30" presetID="2" presetClass="entr" presetSubtype="3" accel="90000" fill="hold" nodeType="withEffect" p14:presetBounceEnd="52000">
                                      <p:stCondLst>
                                        <p:cond delay="300"/>
                                      </p:stCondLst>
                                      <p:childTnLst>
                                        <p:set>
                                          <p:cBhvr>
                                            <p:cTn id="31" dur="1" fill="hold">
                                              <p:stCondLst>
                                                <p:cond delay="0"/>
                                              </p:stCondLst>
                                            </p:cTn>
                                            <p:tgtEl>
                                              <p:spTgt spid="76"/>
                                            </p:tgtEl>
                                            <p:attrNameLst>
                                              <p:attrName>style.visibility</p:attrName>
                                            </p:attrNameLst>
                                          </p:cBhvr>
                                          <p:to>
                                            <p:strVal val="visible"/>
                                          </p:to>
                                        </p:set>
                                        <p:anim calcmode="lin" valueType="num" p14:bounceEnd="52000">
                                          <p:cBhvr additive="base">
                                            <p:cTn id="32" dur="500" fill="hold"/>
                                            <p:tgtEl>
                                              <p:spTgt spid="76"/>
                                            </p:tgtEl>
                                            <p:attrNameLst>
                                              <p:attrName>ppt_x</p:attrName>
                                            </p:attrNameLst>
                                          </p:cBhvr>
                                          <p:tavLst>
                                            <p:tav tm="0">
                                              <p:val>
                                                <p:strVal val="1+#ppt_w/2"/>
                                              </p:val>
                                            </p:tav>
                                            <p:tav tm="100000">
                                              <p:val>
                                                <p:strVal val="#ppt_x"/>
                                              </p:val>
                                            </p:tav>
                                          </p:tavLst>
                                        </p:anim>
                                        <p:anim calcmode="lin" valueType="num" p14:bounceEnd="52000">
                                          <p:cBhvr additive="base">
                                            <p:cTn id="33" dur="500" fill="hold"/>
                                            <p:tgtEl>
                                              <p:spTgt spid="76"/>
                                            </p:tgtEl>
                                            <p:attrNameLst>
                                              <p:attrName>ppt_y</p:attrName>
                                            </p:attrNameLst>
                                          </p:cBhvr>
                                          <p:tavLst>
                                            <p:tav tm="0">
                                              <p:val>
                                                <p:strVal val="0-#ppt_h/2"/>
                                              </p:val>
                                            </p:tav>
                                            <p:tav tm="100000">
                                              <p:val>
                                                <p:strVal val="#ppt_y"/>
                                              </p:val>
                                            </p:tav>
                                          </p:tavLst>
                                        </p:anim>
                                      </p:childTnLst>
                                    </p:cTn>
                                  </p:par>
                                  <p:par>
                                    <p:cTn id="34" presetID="2" presetClass="entr" presetSubtype="3" accel="90000" fill="hold" nodeType="withEffect" p14:presetBounceEnd="52000">
                                      <p:stCondLst>
                                        <p:cond delay="600"/>
                                      </p:stCondLst>
                                      <p:childTnLst>
                                        <p:set>
                                          <p:cBhvr>
                                            <p:cTn id="35" dur="1" fill="hold">
                                              <p:stCondLst>
                                                <p:cond delay="0"/>
                                              </p:stCondLst>
                                            </p:cTn>
                                            <p:tgtEl>
                                              <p:spTgt spid="79"/>
                                            </p:tgtEl>
                                            <p:attrNameLst>
                                              <p:attrName>style.visibility</p:attrName>
                                            </p:attrNameLst>
                                          </p:cBhvr>
                                          <p:to>
                                            <p:strVal val="visible"/>
                                          </p:to>
                                        </p:set>
                                        <p:anim calcmode="lin" valueType="num" p14:bounceEnd="52000">
                                          <p:cBhvr additive="base">
                                            <p:cTn id="36" dur="500" fill="hold"/>
                                            <p:tgtEl>
                                              <p:spTgt spid="79"/>
                                            </p:tgtEl>
                                            <p:attrNameLst>
                                              <p:attrName>ppt_x</p:attrName>
                                            </p:attrNameLst>
                                          </p:cBhvr>
                                          <p:tavLst>
                                            <p:tav tm="0">
                                              <p:val>
                                                <p:strVal val="1+#ppt_w/2"/>
                                              </p:val>
                                            </p:tav>
                                            <p:tav tm="100000">
                                              <p:val>
                                                <p:strVal val="#ppt_x"/>
                                              </p:val>
                                            </p:tav>
                                          </p:tavLst>
                                        </p:anim>
                                        <p:anim calcmode="lin" valueType="num" p14:bounceEnd="52000">
                                          <p:cBhvr additive="base">
                                            <p:cTn id="37" dur="500" fill="hold"/>
                                            <p:tgtEl>
                                              <p:spTgt spid="79"/>
                                            </p:tgtEl>
                                            <p:attrNameLst>
                                              <p:attrName>ppt_y</p:attrName>
                                            </p:attrNameLst>
                                          </p:cBhvr>
                                          <p:tavLst>
                                            <p:tav tm="0">
                                              <p:val>
                                                <p:strVal val="0-#ppt_h/2"/>
                                              </p:val>
                                            </p:tav>
                                            <p:tav tm="100000">
                                              <p:val>
                                                <p:strVal val="#ppt_y"/>
                                              </p:val>
                                            </p:tav>
                                          </p:tavLst>
                                        </p:anim>
                                      </p:childTnLst>
                                    </p:cTn>
                                  </p:par>
                                  <p:par>
                                    <p:cTn id="38" presetID="2" presetClass="entr" presetSubtype="3" accel="90000" fill="hold" nodeType="withEffect" p14:presetBounceEnd="52000">
                                      <p:stCondLst>
                                        <p:cond delay="900"/>
                                      </p:stCondLst>
                                      <p:childTnLst>
                                        <p:set>
                                          <p:cBhvr>
                                            <p:cTn id="39" dur="1" fill="hold">
                                              <p:stCondLst>
                                                <p:cond delay="0"/>
                                              </p:stCondLst>
                                            </p:cTn>
                                            <p:tgtEl>
                                              <p:spTgt spid="87"/>
                                            </p:tgtEl>
                                            <p:attrNameLst>
                                              <p:attrName>style.visibility</p:attrName>
                                            </p:attrNameLst>
                                          </p:cBhvr>
                                          <p:to>
                                            <p:strVal val="visible"/>
                                          </p:to>
                                        </p:set>
                                        <p:anim calcmode="lin" valueType="num" p14:bounceEnd="52000">
                                          <p:cBhvr additive="base">
                                            <p:cTn id="40" dur="500" fill="hold"/>
                                            <p:tgtEl>
                                              <p:spTgt spid="87"/>
                                            </p:tgtEl>
                                            <p:attrNameLst>
                                              <p:attrName>ppt_x</p:attrName>
                                            </p:attrNameLst>
                                          </p:cBhvr>
                                          <p:tavLst>
                                            <p:tav tm="0">
                                              <p:val>
                                                <p:strVal val="1+#ppt_w/2"/>
                                              </p:val>
                                            </p:tav>
                                            <p:tav tm="100000">
                                              <p:val>
                                                <p:strVal val="#ppt_x"/>
                                              </p:val>
                                            </p:tav>
                                          </p:tavLst>
                                        </p:anim>
                                        <p:anim calcmode="lin" valueType="num" p14:bounceEnd="52000">
                                          <p:cBhvr additive="base">
                                            <p:cTn id="41" dur="500" fill="hold"/>
                                            <p:tgtEl>
                                              <p:spTgt spid="87"/>
                                            </p:tgtEl>
                                            <p:attrNameLst>
                                              <p:attrName>ppt_y</p:attrName>
                                            </p:attrNameLst>
                                          </p:cBhvr>
                                          <p:tavLst>
                                            <p:tav tm="0">
                                              <p:val>
                                                <p:strVal val="0-#ppt_h/2"/>
                                              </p:val>
                                            </p:tav>
                                            <p:tav tm="100000">
                                              <p:val>
                                                <p:strVal val="#ppt_y"/>
                                              </p:val>
                                            </p:tav>
                                          </p:tavLst>
                                        </p:anim>
                                      </p:childTnLst>
                                    </p:cTn>
                                  </p:par>
                                </p:childTnLst>
                              </p:cTn>
                            </p:par>
                            <p:par>
                              <p:cTn id="42" fill="hold">
                                <p:stCondLst>
                                  <p:cond delay="1000"/>
                                </p:stCondLst>
                                <p:childTnLst>
                                  <p:par>
                                    <p:cTn id="43" presetID="23" presetClass="entr" presetSubtype="16" fill="hold" nodeType="afterEffect">
                                      <p:stCondLst>
                                        <p:cond delay="0"/>
                                      </p:stCondLst>
                                      <p:childTnLst>
                                        <p:set>
                                          <p:cBhvr>
                                            <p:cTn id="44" dur="1" fill="hold">
                                              <p:stCondLst>
                                                <p:cond delay="0"/>
                                              </p:stCondLst>
                                            </p:cTn>
                                            <p:tgtEl>
                                              <p:spTgt spid="49"/>
                                            </p:tgtEl>
                                            <p:attrNameLst>
                                              <p:attrName>style.visibility</p:attrName>
                                            </p:attrNameLst>
                                          </p:cBhvr>
                                          <p:to>
                                            <p:strVal val="visible"/>
                                          </p:to>
                                        </p:set>
                                        <p:anim calcmode="lin" valueType="num">
                                          <p:cBhvr>
                                            <p:cTn id="45" dur="500" fill="hold"/>
                                            <p:tgtEl>
                                              <p:spTgt spid="49"/>
                                            </p:tgtEl>
                                            <p:attrNameLst>
                                              <p:attrName>ppt_w</p:attrName>
                                            </p:attrNameLst>
                                          </p:cBhvr>
                                          <p:tavLst>
                                            <p:tav tm="0">
                                              <p:val>
                                                <p:fltVal val="0"/>
                                              </p:val>
                                            </p:tav>
                                            <p:tav tm="100000">
                                              <p:val>
                                                <p:strVal val="#ppt_w"/>
                                              </p:val>
                                            </p:tav>
                                          </p:tavLst>
                                        </p:anim>
                                        <p:anim calcmode="lin" valueType="num">
                                          <p:cBhvr>
                                            <p:cTn id="46" dur="500" fill="hold"/>
                                            <p:tgtEl>
                                              <p:spTgt spid="49"/>
                                            </p:tgtEl>
                                            <p:attrNameLst>
                                              <p:attrName>ppt_h</p:attrName>
                                            </p:attrNameLst>
                                          </p:cBhvr>
                                          <p:tavLst>
                                            <p:tav tm="0">
                                              <p:val>
                                                <p:fltVal val="0"/>
                                              </p:val>
                                            </p:tav>
                                            <p:tav tm="100000">
                                              <p:val>
                                                <p:strVal val="#ppt_h"/>
                                              </p:val>
                                            </p:tav>
                                          </p:tavLst>
                                        </p:anim>
                                      </p:childTnLst>
                                    </p:cTn>
                                  </p:par>
                                  <p:par>
                                    <p:cTn id="47" presetID="10" presetClass="entr" presetSubtype="0" fill="hold" grpId="0" nodeType="withEffect">
                                      <p:stCondLst>
                                        <p:cond delay="20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900"/>
                                            <p:tgtEl>
                                              <p:spTgt spid="48"/>
                                            </p:tgtEl>
                                          </p:cBhvr>
                                        </p:animEffect>
                                      </p:childTnLst>
                                    </p:cTn>
                                  </p:par>
                                </p:childTnLst>
                              </p:cTn>
                            </p:par>
                            <p:par>
                              <p:cTn id="50" fill="hold">
                                <p:stCondLst>
                                  <p:cond delay="1500"/>
                                </p:stCondLst>
                                <p:childTnLst>
                                  <p:par>
                                    <p:cTn id="51" presetID="47" presetClass="entr" presetSubtype="0" fill="hold" grpId="0" nodeType="afterEffect">
                                      <p:stCondLst>
                                        <p:cond delay="0"/>
                                      </p:stCondLst>
                                      <p:childTnLst>
                                        <p:set>
                                          <p:cBhvr>
                                            <p:cTn id="52" dur="1" fill="hold">
                                              <p:stCondLst>
                                                <p:cond delay="0"/>
                                              </p:stCondLst>
                                            </p:cTn>
                                            <p:tgtEl>
                                              <p:spTgt spid="75"/>
                                            </p:tgtEl>
                                            <p:attrNameLst>
                                              <p:attrName>style.visibility</p:attrName>
                                            </p:attrNameLst>
                                          </p:cBhvr>
                                          <p:to>
                                            <p:strVal val="visible"/>
                                          </p:to>
                                        </p:set>
                                        <p:animEffect transition="in" filter="fade">
                                          <p:cBhvr>
                                            <p:cTn id="53" dur="500"/>
                                            <p:tgtEl>
                                              <p:spTgt spid="75"/>
                                            </p:tgtEl>
                                          </p:cBhvr>
                                        </p:animEffect>
                                        <p:anim calcmode="lin" valueType="num">
                                          <p:cBhvr>
                                            <p:cTn id="54" dur="500" fill="hold"/>
                                            <p:tgtEl>
                                              <p:spTgt spid="75"/>
                                            </p:tgtEl>
                                            <p:attrNameLst>
                                              <p:attrName>ppt_x</p:attrName>
                                            </p:attrNameLst>
                                          </p:cBhvr>
                                          <p:tavLst>
                                            <p:tav tm="0">
                                              <p:val>
                                                <p:strVal val="#ppt_x"/>
                                              </p:val>
                                            </p:tav>
                                            <p:tav tm="100000">
                                              <p:val>
                                                <p:strVal val="#ppt_x"/>
                                              </p:val>
                                            </p:tav>
                                          </p:tavLst>
                                        </p:anim>
                                        <p:anim calcmode="lin" valueType="num">
                                          <p:cBhvr>
                                            <p:cTn id="55" dur="500" fill="hold"/>
                                            <p:tgtEl>
                                              <p:spTgt spid="75"/>
                                            </p:tgtEl>
                                            <p:attrNameLst>
                                              <p:attrName>ppt_y</p:attrName>
                                            </p:attrNameLst>
                                          </p:cBhvr>
                                          <p:tavLst>
                                            <p:tav tm="0">
                                              <p:val>
                                                <p:strVal val="#ppt_y-.1"/>
                                              </p:val>
                                            </p:tav>
                                            <p:tav tm="100000">
                                              <p:val>
                                                <p:strVal val="#ppt_y"/>
                                              </p:val>
                                            </p:tav>
                                          </p:tavLst>
                                        </p:anim>
                                      </p:childTnLst>
                                    </p:cTn>
                                  </p:par>
                                  <p:par>
                                    <p:cTn id="56" presetID="12" presetClass="entr" presetSubtype="8" fill="hold" grpId="0" nodeType="withEffect">
                                      <p:stCondLst>
                                        <p:cond delay="0"/>
                                      </p:stCondLst>
                                      <p:iterate type="lt">
                                        <p:tmPct val="1000"/>
                                      </p:iterate>
                                      <p:childTnLst>
                                        <p:set>
                                          <p:cBhvr>
                                            <p:cTn id="57" dur="1" fill="hold">
                                              <p:stCondLst>
                                                <p:cond delay="0"/>
                                              </p:stCondLst>
                                            </p:cTn>
                                            <p:tgtEl>
                                              <p:spTgt spid="34"/>
                                            </p:tgtEl>
                                            <p:attrNameLst>
                                              <p:attrName>style.visibility</p:attrName>
                                            </p:attrNameLst>
                                          </p:cBhvr>
                                          <p:to>
                                            <p:strVal val="visible"/>
                                          </p:to>
                                        </p:set>
                                        <p:anim calcmode="lin" valueType="num">
                                          <p:cBhvr additive="base">
                                            <p:cTn id="58" dur="500"/>
                                            <p:tgtEl>
                                              <p:spTgt spid="34"/>
                                            </p:tgtEl>
                                            <p:attrNameLst>
                                              <p:attrName>ppt_x</p:attrName>
                                            </p:attrNameLst>
                                          </p:cBhvr>
                                          <p:tavLst>
                                            <p:tav tm="0">
                                              <p:val>
                                                <p:strVal val="#ppt_x-#ppt_w*1.125000"/>
                                              </p:val>
                                            </p:tav>
                                            <p:tav tm="100000">
                                              <p:val>
                                                <p:strVal val="#ppt_x"/>
                                              </p:val>
                                            </p:tav>
                                          </p:tavLst>
                                        </p:anim>
                                        <p:animEffect transition="in" filter="wipe(right)">
                                          <p:cBhvr>
                                            <p:cTn id="59" dur="500"/>
                                            <p:tgtEl>
                                              <p:spTgt spid="34"/>
                                            </p:tgtEl>
                                          </p:cBhvr>
                                        </p:animEffect>
                                      </p:childTnLst>
                                    </p:cTn>
                                  </p:par>
                                </p:childTnLst>
                              </p:cTn>
                            </p:par>
                            <p:par>
                              <p:cTn id="60" fill="hold">
                                <p:stCondLst>
                                  <p:cond delay="3034"/>
                                </p:stCondLst>
                                <p:childTnLst>
                                  <p:par>
                                    <p:cTn id="61" presetID="2" presetClass="entr" presetSubtype="4" fill="hold" grpId="0" nodeType="after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additive="base">
                                            <p:cTn id="63" dur="500" fill="hold"/>
                                            <p:tgtEl>
                                              <p:spTgt spid="36"/>
                                            </p:tgtEl>
                                            <p:attrNameLst>
                                              <p:attrName>ppt_x</p:attrName>
                                            </p:attrNameLst>
                                          </p:cBhvr>
                                          <p:tavLst>
                                            <p:tav tm="0">
                                              <p:val>
                                                <p:strVal val="#ppt_x"/>
                                              </p:val>
                                            </p:tav>
                                            <p:tav tm="100000">
                                              <p:val>
                                                <p:strVal val="#ppt_x"/>
                                              </p:val>
                                            </p:tav>
                                          </p:tavLst>
                                        </p:anim>
                                        <p:anim calcmode="lin" valueType="num">
                                          <p:cBhvr additive="base">
                                            <p:cTn id="64" dur="500" fill="hold"/>
                                            <p:tgtEl>
                                              <p:spTgt spid="36"/>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20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500" fill="hold"/>
                                            <p:tgtEl>
                                              <p:spTgt spid="37"/>
                                            </p:tgtEl>
                                            <p:attrNameLst>
                                              <p:attrName>ppt_x</p:attrName>
                                            </p:attrNameLst>
                                          </p:cBhvr>
                                          <p:tavLst>
                                            <p:tav tm="0">
                                              <p:val>
                                                <p:strVal val="#ppt_x"/>
                                              </p:val>
                                            </p:tav>
                                            <p:tav tm="100000">
                                              <p:val>
                                                <p:strVal val="#ppt_x"/>
                                              </p:val>
                                            </p:tav>
                                          </p:tavLst>
                                        </p:anim>
                                        <p:anim calcmode="lin" valueType="num">
                                          <p:cBhvr additive="base">
                                            <p:cTn id="68" dur="500" fill="hold"/>
                                            <p:tgtEl>
                                              <p:spTgt spid="37"/>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400"/>
                                      </p:stCondLst>
                                      <p:childTnLst>
                                        <p:set>
                                          <p:cBhvr>
                                            <p:cTn id="70" dur="1" fill="hold">
                                              <p:stCondLst>
                                                <p:cond delay="0"/>
                                              </p:stCondLst>
                                            </p:cTn>
                                            <p:tgtEl>
                                              <p:spTgt spid="41"/>
                                            </p:tgtEl>
                                            <p:attrNameLst>
                                              <p:attrName>style.visibility</p:attrName>
                                            </p:attrNameLst>
                                          </p:cBhvr>
                                          <p:to>
                                            <p:strVal val="visible"/>
                                          </p:to>
                                        </p:set>
                                        <p:anim calcmode="lin" valueType="num">
                                          <p:cBhvr additive="base">
                                            <p:cTn id="71" dur="500" fill="hold"/>
                                            <p:tgtEl>
                                              <p:spTgt spid="41"/>
                                            </p:tgtEl>
                                            <p:attrNameLst>
                                              <p:attrName>ppt_x</p:attrName>
                                            </p:attrNameLst>
                                          </p:cBhvr>
                                          <p:tavLst>
                                            <p:tav tm="0">
                                              <p:val>
                                                <p:strVal val="#ppt_x"/>
                                              </p:val>
                                            </p:tav>
                                            <p:tav tm="100000">
                                              <p:val>
                                                <p:strVal val="#ppt_x"/>
                                              </p:val>
                                            </p:tav>
                                          </p:tavLst>
                                        </p:anim>
                                        <p:anim calcmode="lin" valueType="num">
                                          <p:cBhvr additive="base">
                                            <p:cTn id="72" dur="500" fill="hold"/>
                                            <p:tgtEl>
                                              <p:spTgt spid="41"/>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600"/>
                                      </p:stCondLst>
                                      <p:childTnLst>
                                        <p:set>
                                          <p:cBhvr>
                                            <p:cTn id="74" dur="1" fill="hold">
                                              <p:stCondLst>
                                                <p:cond delay="0"/>
                                              </p:stCondLst>
                                            </p:cTn>
                                            <p:tgtEl>
                                              <p:spTgt spid="42"/>
                                            </p:tgtEl>
                                            <p:attrNameLst>
                                              <p:attrName>style.visibility</p:attrName>
                                            </p:attrNameLst>
                                          </p:cBhvr>
                                          <p:to>
                                            <p:strVal val="visible"/>
                                          </p:to>
                                        </p:set>
                                        <p:anim calcmode="lin" valueType="num">
                                          <p:cBhvr additive="base">
                                            <p:cTn id="75" dur="500" fill="hold"/>
                                            <p:tgtEl>
                                              <p:spTgt spid="42"/>
                                            </p:tgtEl>
                                            <p:attrNameLst>
                                              <p:attrName>ppt_x</p:attrName>
                                            </p:attrNameLst>
                                          </p:cBhvr>
                                          <p:tavLst>
                                            <p:tav tm="0">
                                              <p:val>
                                                <p:strVal val="#ppt_x"/>
                                              </p:val>
                                            </p:tav>
                                            <p:tav tm="100000">
                                              <p:val>
                                                <p:strVal val="#ppt_x"/>
                                              </p:val>
                                            </p:tav>
                                          </p:tavLst>
                                        </p:anim>
                                        <p:anim calcmode="lin" valueType="num">
                                          <p:cBhvr additive="base">
                                            <p:cTn id="76" dur="500" fill="hold"/>
                                            <p:tgtEl>
                                              <p:spTgt spid="42"/>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80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500" fill="hold"/>
                                            <p:tgtEl>
                                              <p:spTgt spid="43"/>
                                            </p:tgtEl>
                                            <p:attrNameLst>
                                              <p:attrName>ppt_x</p:attrName>
                                            </p:attrNameLst>
                                          </p:cBhvr>
                                          <p:tavLst>
                                            <p:tav tm="0">
                                              <p:val>
                                                <p:strVal val="#ppt_x"/>
                                              </p:val>
                                            </p:tav>
                                            <p:tav tm="100000">
                                              <p:val>
                                                <p:strVal val="#ppt_x"/>
                                              </p:val>
                                            </p:tav>
                                          </p:tavLst>
                                        </p:anim>
                                        <p:anim calcmode="lin" valueType="num">
                                          <p:cBhvr additive="base">
                                            <p:cTn id="80" dur="500" fill="hold"/>
                                            <p:tgtEl>
                                              <p:spTgt spid="43"/>
                                            </p:tgtEl>
                                            <p:attrNameLst>
                                              <p:attrName>ppt_y</p:attrName>
                                            </p:attrNameLst>
                                          </p:cBhvr>
                                          <p:tavLst>
                                            <p:tav tm="0">
                                              <p:val>
                                                <p:strVal val="1+#ppt_h/2"/>
                                              </p:val>
                                            </p:tav>
                                            <p:tav tm="100000">
                                              <p:val>
                                                <p:strVal val="#ppt_y"/>
                                              </p:val>
                                            </p:tav>
                                          </p:tavLst>
                                        </p:anim>
                                      </p:childTnLst>
                                    </p:cTn>
                                  </p:par>
                                </p:childTnLst>
                              </p:cTn>
                            </p:par>
                            <p:par>
                              <p:cTn id="81" fill="hold">
                                <p:stCondLst>
                                  <p:cond delay="3534"/>
                                </p:stCondLst>
                                <p:childTnLst>
                                  <p:par>
                                    <p:cTn id="82" presetID="10" presetClass="entr" presetSubtype="0" fill="hold" grpId="0" nodeType="afterEffect">
                                      <p:stCondLst>
                                        <p:cond delay="0"/>
                                      </p:stCondLst>
                                      <p:childTnLst>
                                        <p:set>
                                          <p:cBhvr>
                                            <p:cTn id="83" dur="1" fill="hold">
                                              <p:stCondLst>
                                                <p:cond delay="0"/>
                                              </p:stCondLst>
                                            </p:cTn>
                                            <p:tgtEl>
                                              <p:spTgt spid="90"/>
                                            </p:tgtEl>
                                            <p:attrNameLst>
                                              <p:attrName>style.visibility</p:attrName>
                                            </p:attrNameLst>
                                          </p:cBhvr>
                                          <p:to>
                                            <p:strVal val="visible"/>
                                          </p:to>
                                        </p:set>
                                        <p:animEffect transition="in" filter="fade">
                                          <p:cBhvr>
                                            <p:cTn id="84"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36" grpId="0"/>
          <p:bldP spid="37" grpId="0"/>
          <p:bldP spid="41" grpId="0"/>
          <p:bldP spid="42" grpId="0"/>
          <p:bldP spid="43" grpId="0"/>
          <p:bldP spid="48" grpId="0" animBg="1"/>
          <p:bldP spid="75" grpId="0"/>
          <p:bldP spid="9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0-#ppt_w/2"/>
                                              </p:val>
                                            </p:tav>
                                            <p:tav tm="100000">
                                              <p:val>
                                                <p:strVal val="#ppt_x"/>
                                              </p:val>
                                            </p:tav>
                                          </p:tavLst>
                                        </p:anim>
                                        <p:anim calcmode="lin" valueType="num">
                                          <p:cBhvr additive="base">
                                            <p:cTn id="13" dur="500" fill="hold"/>
                                            <p:tgtEl>
                                              <p:spTgt spid="45"/>
                                            </p:tgtEl>
                                            <p:attrNameLst>
                                              <p:attrName>ppt_y</p:attrName>
                                            </p:attrNameLst>
                                          </p:cBhvr>
                                          <p:tavLst>
                                            <p:tav tm="0">
                                              <p:val>
                                                <p:strVal val="1+#ppt_h/2"/>
                                              </p:val>
                                            </p:tav>
                                            <p:tav tm="100000">
                                              <p:val>
                                                <p:strVal val="#ppt_y"/>
                                              </p:val>
                                            </p:tav>
                                          </p:tavLst>
                                        </p:anim>
                                      </p:childTnLst>
                                    </p:cTn>
                                  </p:par>
                                  <p:par>
                                    <p:cTn id="14" presetID="2" presetClass="entr" presetSubtype="12" accel="90000" fill="hold" nodeType="withEffect">
                                      <p:stCondLst>
                                        <p:cond delay="300"/>
                                      </p:stCondLst>
                                      <p:childTnLst>
                                        <p:set>
                                          <p:cBhvr>
                                            <p:cTn id="15" dur="1" fill="hold">
                                              <p:stCondLst>
                                                <p:cond delay="0"/>
                                              </p:stCondLst>
                                            </p:cTn>
                                            <p:tgtEl>
                                              <p:spTgt spid="72"/>
                                            </p:tgtEl>
                                            <p:attrNameLst>
                                              <p:attrName>style.visibility</p:attrName>
                                            </p:attrNameLst>
                                          </p:cBhvr>
                                          <p:to>
                                            <p:strVal val="visible"/>
                                          </p:to>
                                        </p:set>
                                        <p:anim calcmode="lin" valueType="num">
                                          <p:cBhvr additive="base">
                                            <p:cTn id="16" dur="500" fill="hold"/>
                                            <p:tgtEl>
                                              <p:spTgt spid="72"/>
                                            </p:tgtEl>
                                            <p:attrNameLst>
                                              <p:attrName>ppt_x</p:attrName>
                                            </p:attrNameLst>
                                          </p:cBhvr>
                                          <p:tavLst>
                                            <p:tav tm="0">
                                              <p:val>
                                                <p:strVal val="0-#ppt_w/2"/>
                                              </p:val>
                                            </p:tav>
                                            <p:tav tm="100000">
                                              <p:val>
                                                <p:strVal val="#ppt_x"/>
                                              </p:val>
                                            </p:tav>
                                          </p:tavLst>
                                        </p:anim>
                                        <p:anim calcmode="lin" valueType="num">
                                          <p:cBhvr additive="base">
                                            <p:cTn id="17" dur="500" fill="hold"/>
                                            <p:tgtEl>
                                              <p:spTgt spid="72"/>
                                            </p:tgtEl>
                                            <p:attrNameLst>
                                              <p:attrName>ppt_y</p:attrName>
                                            </p:attrNameLst>
                                          </p:cBhvr>
                                          <p:tavLst>
                                            <p:tav tm="0">
                                              <p:val>
                                                <p:strVal val="1+#ppt_h/2"/>
                                              </p:val>
                                            </p:tav>
                                            <p:tav tm="100000">
                                              <p:val>
                                                <p:strVal val="#ppt_y"/>
                                              </p:val>
                                            </p:tav>
                                          </p:tavLst>
                                        </p:anim>
                                      </p:childTnLst>
                                    </p:cTn>
                                  </p:par>
                                  <p:par>
                                    <p:cTn id="18" presetID="2" presetClass="entr" presetSubtype="12" accel="90000" fill="hold" nodeType="withEffect">
                                      <p:stCondLst>
                                        <p:cond delay="600"/>
                                      </p:stCondLst>
                                      <p:childTnLst>
                                        <p:set>
                                          <p:cBhvr>
                                            <p:cTn id="19" dur="1" fill="hold">
                                              <p:stCondLst>
                                                <p:cond delay="0"/>
                                              </p:stCondLst>
                                            </p:cTn>
                                            <p:tgtEl>
                                              <p:spTgt spid="66"/>
                                            </p:tgtEl>
                                            <p:attrNameLst>
                                              <p:attrName>style.visibility</p:attrName>
                                            </p:attrNameLst>
                                          </p:cBhvr>
                                          <p:to>
                                            <p:strVal val="visible"/>
                                          </p:to>
                                        </p:set>
                                        <p:anim calcmode="lin" valueType="num">
                                          <p:cBhvr additive="base">
                                            <p:cTn id="20" dur="500" fill="hold"/>
                                            <p:tgtEl>
                                              <p:spTgt spid="66"/>
                                            </p:tgtEl>
                                            <p:attrNameLst>
                                              <p:attrName>ppt_x</p:attrName>
                                            </p:attrNameLst>
                                          </p:cBhvr>
                                          <p:tavLst>
                                            <p:tav tm="0">
                                              <p:val>
                                                <p:strVal val="0-#ppt_w/2"/>
                                              </p:val>
                                            </p:tav>
                                            <p:tav tm="100000">
                                              <p:val>
                                                <p:strVal val="#ppt_x"/>
                                              </p:val>
                                            </p:tav>
                                          </p:tavLst>
                                        </p:anim>
                                        <p:anim calcmode="lin" valueType="num">
                                          <p:cBhvr additive="base">
                                            <p:cTn id="21" dur="500" fill="hold"/>
                                            <p:tgtEl>
                                              <p:spTgt spid="66"/>
                                            </p:tgtEl>
                                            <p:attrNameLst>
                                              <p:attrName>ppt_y</p:attrName>
                                            </p:attrNameLst>
                                          </p:cBhvr>
                                          <p:tavLst>
                                            <p:tav tm="0">
                                              <p:val>
                                                <p:strVal val="1+#ppt_h/2"/>
                                              </p:val>
                                            </p:tav>
                                            <p:tav tm="100000">
                                              <p:val>
                                                <p:strVal val="#ppt_y"/>
                                              </p:val>
                                            </p:tav>
                                          </p:tavLst>
                                        </p:anim>
                                      </p:childTnLst>
                                    </p:cTn>
                                  </p:par>
                                  <p:par>
                                    <p:cTn id="22" presetID="2" presetClass="entr" presetSubtype="12" accel="90000" fill="hold" nodeType="withEffect">
                                      <p:stCondLst>
                                        <p:cond delay="900"/>
                                      </p:stCondLst>
                                      <p:childTnLst>
                                        <p:set>
                                          <p:cBhvr>
                                            <p:cTn id="23" dur="1" fill="hold">
                                              <p:stCondLst>
                                                <p:cond delay="0"/>
                                              </p:stCondLst>
                                            </p:cTn>
                                            <p:tgtEl>
                                              <p:spTgt spid="69"/>
                                            </p:tgtEl>
                                            <p:attrNameLst>
                                              <p:attrName>style.visibility</p:attrName>
                                            </p:attrNameLst>
                                          </p:cBhvr>
                                          <p:to>
                                            <p:strVal val="visible"/>
                                          </p:to>
                                        </p:set>
                                        <p:anim calcmode="lin" valueType="num">
                                          <p:cBhvr additive="base">
                                            <p:cTn id="24" dur="500" fill="hold"/>
                                            <p:tgtEl>
                                              <p:spTgt spid="69"/>
                                            </p:tgtEl>
                                            <p:attrNameLst>
                                              <p:attrName>ppt_x</p:attrName>
                                            </p:attrNameLst>
                                          </p:cBhvr>
                                          <p:tavLst>
                                            <p:tav tm="0">
                                              <p:val>
                                                <p:strVal val="0-#ppt_w/2"/>
                                              </p:val>
                                            </p:tav>
                                            <p:tav tm="100000">
                                              <p:val>
                                                <p:strVal val="#ppt_x"/>
                                              </p:val>
                                            </p:tav>
                                          </p:tavLst>
                                        </p:anim>
                                        <p:anim calcmode="lin" valueType="num">
                                          <p:cBhvr additive="base">
                                            <p:cTn id="25" dur="500" fill="hold"/>
                                            <p:tgtEl>
                                              <p:spTgt spid="69"/>
                                            </p:tgtEl>
                                            <p:attrNameLst>
                                              <p:attrName>ppt_y</p:attrName>
                                            </p:attrNameLst>
                                          </p:cBhvr>
                                          <p:tavLst>
                                            <p:tav tm="0">
                                              <p:val>
                                                <p:strVal val="1+#ppt_h/2"/>
                                              </p:val>
                                            </p:tav>
                                            <p:tav tm="100000">
                                              <p:val>
                                                <p:strVal val="#ppt_y"/>
                                              </p:val>
                                            </p:tav>
                                          </p:tavLst>
                                        </p:anim>
                                      </p:childTnLst>
                                    </p:cTn>
                                  </p:par>
                                  <p:par>
                                    <p:cTn id="26" presetID="2" presetClass="entr" presetSubtype="3" accel="90000" fill="hold" nodeType="withEffect">
                                      <p:stCondLst>
                                        <p:cond delay="0"/>
                                      </p:stCondLst>
                                      <p:childTnLst>
                                        <p:set>
                                          <p:cBhvr>
                                            <p:cTn id="27" dur="1" fill="hold">
                                              <p:stCondLst>
                                                <p:cond delay="0"/>
                                              </p:stCondLst>
                                            </p:cTn>
                                            <p:tgtEl>
                                              <p:spTgt spid="84"/>
                                            </p:tgtEl>
                                            <p:attrNameLst>
                                              <p:attrName>style.visibility</p:attrName>
                                            </p:attrNameLst>
                                          </p:cBhvr>
                                          <p:to>
                                            <p:strVal val="visible"/>
                                          </p:to>
                                        </p:set>
                                        <p:anim calcmode="lin" valueType="num">
                                          <p:cBhvr additive="base">
                                            <p:cTn id="28" dur="500" fill="hold"/>
                                            <p:tgtEl>
                                              <p:spTgt spid="84"/>
                                            </p:tgtEl>
                                            <p:attrNameLst>
                                              <p:attrName>ppt_x</p:attrName>
                                            </p:attrNameLst>
                                          </p:cBhvr>
                                          <p:tavLst>
                                            <p:tav tm="0">
                                              <p:val>
                                                <p:strVal val="1+#ppt_w/2"/>
                                              </p:val>
                                            </p:tav>
                                            <p:tav tm="100000">
                                              <p:val>
                                                <p:strVal val="#ppt_x"/>
                                              </p:val>
                                            </p:tav>
                                          </p:tavLst>
                                        </p:anim>
                                        <p:anim calcmode="lin" valueType="num">
                                          <p:cBhvr additive="base">
                                            <p:cTn id="29" dur="500" fill="hold"/>
                                            <p:tgtEl>
                                              <p:spTgt spid="84"/>
                                            </p:tgtEl>
                                            <p:attrNameLst>
                                              <p:attrName>ppt_y</p:attrName>
                                            </p:attrNameLst>
                                          </p:cBhvr>
                                          <p:tavLst>
                                            <p:tav tm="0">
                                              <p:val>
                                                <p:strVal val="0-#ppt_h/2"/>
                                              </p:val>
                                            </p:tav>
                                            <p:tav tm="100000">
                                              <p:val>
                                                <p:strVal val="#ppt_y"/>
                                              </p:val>
                                            </p:tav>
                                          </p:tavLst>
                                        </p:anim>
                                      </p:childTnLst>
                                    </p:cTn>
                                  </p:par>
                                  <p:par>
                                    <p:cTn id="30" presetID="2" presetClass="entr" presetSubtype="3" accel="90000" fill="hold" nodeType="withEffect">
                                      <p:stCondLst>
                                        <p:cond delay="300"/>
                                      </p:stCondLst>
                                      <p:childTnLst>
                                        <p:set>
                                          <p:cBhvr>
                                            <p:cTn id="31" dur="1" fill="hold">
                                              <p:stCondLst>
                                                <p:cond delay="0"/>
                                              </p:stCondLst>
                                            </p:cTn>
                                            <p:tgtEl>
                                              <p:spTgt spid="76"/>
                                            </p:tgtEl>
                                            <p:attrNameLst>
                                              <p:attrName>style.visibility</p:attrName>
                                            </p:attrNameLst>
                                          </p:cBhvr>
                                          <p:to>
                                            <p:strVal val="visible"/>
                                          </p:to>
                                        </p:set>
                                        <p:anim calcmode="lin" valueType="num">
                                          <p:cBhvr additive="base">
                                            <p:cTn id="32" dur="500" fill="hold"/>
                                            <p:tgtEl>
                                              <p:spTgt spid="76"/>
                                            </p:tgtEl>
                                            <p:attrNameLst>
                                              <p:attrName>ppt_x</p:attrName>
                                            </p:attrNameLst>
                                          </p:cBhvr>
                                          <p:tavLst>
                                            <p:tav tm="0">
                                              <p:val>
                                                <p:strVal val="1+#ppt_w/2"/>
                                              </p:val>
                                            </p:tav>
                                            <p:tav tm="100000">
                                              <p:val>
                                                <p:strVal val="#ppt_x"/>
                                              </p:val>
                                            </p:tav>
                                          </p:tavLst>
                                        </p:anim>
                                        <p:anim calcmode="lin" valueType="num">
                                          <p:cBhvr additive="base">
                                            <p:cTn id="33" dur="500" fill="hold"/>
                                            <p:tgtEl>
                                              <p:spTgt spid="76"/>
                                            </p:tgtEl>
                                            <p:attrNameLst>
                                              <p:attrName>ppt_y</p:attrName>
                                            </p:attrNameLst>
                                          </p:cBhvr>
                                          <p:tavLst>
                                            <p:tav tm="0">
                                              <p:val>
                                                <p:strVal val="0-#ppt_h/2"/>
                                              </p:val>
                                            </p:tav>
                                            <p:tav tm="100000">
                                              <p:val>
                                                <p:strVal val="#ppt_y"/>
                                              </p:val>
                                            </p:tav>
                                          </p:tavLst>
                                        </p:anim>
                                      </p:childTnLst>
                                    </p:cTn>
                                  </p:par>
                                  <p:par>
                                    <p:cTn id="34" presetID="2" presetClass="entr" presetSubtype="3" accel="90000" fill="hold" nodeType="withEffect">
                                      <p:stCondLst>
                                        <p:cond delay="600"/>
                                      </p:stCondLst>
                                      <p:childTnLst>
                                        <p:set>
                                          <p:cBhvr>
                                            <p:cTn id="35" dur="1" fill="hold">
                                              <p:stCondLst>
                                                <p:cond delay="0"/>
                                              </p:stCondLst>
                                            </p:cTn>
                                            <p:tgtEl>
                                              <p:spTgt spid="79"/>
                                            </p:tgtEl>
                                            <p:attrNameLst>
                                              <p:attrName>style.visibility</p:attrName>
                                            </p:attrNameLst>
                                          </p:cBhvr>
                                          <p:to>
                                            <p:strVal val="visible"/>
                                          </p:to>
                                        </p:set>
                                        <p:anim calcmode="lin" valueType="num">
                                          <p:cBhvr additive="base">
                                            <p:cTn id="36" dur="500" fill="hold"/>
                                            <p:tgtEl>
                                              <p:spTgt spid="79"/>
                                            </p:tgtEl>
                                            <p:attrNameLst>
                                              <p:attrName>ppt_x</p:attrName>
                                            </p:attrNameLst>
                                          </p:cBhvr>
                                          <p:tavLst>
                                            <p:tav tm="0">
                                              <p:val>
                                                <p:strVal val="1+#ppt_w/2"/>
                                              </p:val>
                                            </p:tav>
                                            <p:tav tm="100000">
                                              <p:val>
                                                <p:strVal val="#ppt_x"/>
                                              </p:val>
                                            </p:tav>
                                          </p:tavLst>
                                        </p:anim>
                                        <p:anim calcmode="lin" valueType="num">
                                          <p:cBhvr additive="base">
                                            <p:cTn id="37" dur="500" fill="hold"/>
                                            <p:tgtEl>
                                              <p:spTgt spid="79"/>
                                            </p:tgtEl>
                                            <p:attrNameLst>
                                              <p:attrName>ppt_y</p:attrName>
                                            </p:attrNameLst>
                                          </p:cBhvr>
                                          <p:tavLst>
                                            <p:tav tm="0">
                                              <p:val>
                                                <p:strVal val="0-#ppt_h/2"/>
                                              </p:val>
                                            </p:tav>
                                            <p:tav tm="100000">
                                              <p:val>
                                                <p:strVal val="#ppt_y"/>
                                              </p:val>
                                            </p:tav>
                                          </p:tavLst>
                                        </p:anim>
                                      </p:childTnLst>
                                    </p:cTn>
                                  </p:par>
                                  <p:par>
                                    <p:cTn id="38" presetID="2" presetClass="entr" presetSubtype="3" accel="90000" fill="hold" nodeType="withEffect">
                                      <p:stCondLst>
                                        <p:cond delay="900"/>
                                      </p:stCondLst>
                                      <p:childTnLst>
                                        <p:set>
                                          <p:cBhvr>
                                            <p:cTn id="39" dur="1" fill="hold">
                                              <p:stCondLst>
                                                <p:cond delay="0"/>
                                              </p:stCondLst>
                                            </p:cTn>
                                            <p:tgtEl>
                                              <p:spTgt spid="87"/>
                                            </p:tgtEl>
                                            <p:attrNameLst>
                                              <p:attrName>style.visibility</p:attrName>
                                            </p:attrNameLst>
                                          </p:cBhvr>
                                          <p:to>
                                            <p:strVal val="visible"/>
                                          </p:to>
                                        </p:set>
                                        <p:anim calcmode="lin" valueType="num">
                                          <p:cBhvr additive="base">
                                            <p:cTn id="40" dur="500" fill="hold"/>
                                            <p:tgtEl>
                                              <p:spTgt spid="87"/>
                                            </p:tgtEl>
                                            <p:attrNameLst>
                                              <p:attrName>ppt_x</p:attrName>
                                            </p:attrNameLst>
                                          </p:cBhvr>
                                          <p:tavLst>
                                            <p:tav tm="0">
                                              <p:val>
                                                <p:strVal val="1+#ppt_w/2"/>
                                              </p:val>
                                            </p:tav>
                                            <p:tav tm="100000">
                                              <p:val>
                                                <p:strVal val="#ppt_x"/>
                                              </p:val>
                                            </p:tav>
                                          </p:tavLst>
                                        </p:anim>
                                        <p:anim calcmode="lin" valueType="num">
                                          <p:cBhvr additive="base">
                                            <p:cTn id="41" dur="500" fill="hold"/>
                                            <p:tgtEl>
                                              <p:spTgt spid="87"/>
                                            </p:tgtEl>
                                            <p:attrNameLst>
                                              <p:attrName>ppt_y</p:attrName>
                                            </p:attrNameLst>
                                          </p:cBhvr>
                                          <p:tavLst>
                                            <p:tav tm="0">
                                              <p:val>
                                                <p:strVal val="0-#ppt_h/2"/>
                                              </p:val>
                                            </p:tav>
                                            <p:tav tm="100000">
                                              <p:val>
                                                <p:strVal val="#ppt_y"/>
                                              </p:val>
                                            </p:tav>
                                          </p:tavLst>
                                        </p:anim>
                                      </p:childTnLst>
                                    </p:cTn>
                                  </p:par>
                                </p:childTnLst>
                              </p:cTn>
                            </p:par>
                            <p:par>
                              <p:cTn id="42" fill="hold">
                                <p:stCondLst>
                                  <p:cond delay="1000"/>
                                </p:stCondLst>
                                <p:childTnLst>
                                  <p:par>
                                    <p:cTn id="43" presetID="23" presetClass="entr" presetSubtype="16" fill="hold" nodeType="afterEffect">
                                      <p:stCondLst>
                                        <p:cond delay="0"/>
                                      </p:stCondLst>
                                      <p:childTnLst>
                                        <p:set>
                                          <p:cBhvr>
                                            <p:cTn id="44" dur="1" fill="hold">
                                              <p:stCondLst>
                                                <p:cond delay="0"/>
                                              </p:stCondLst>
                                            </p:cTn>
                                            <p:tgtEl>
                                              <p:spTgt spid="49"/>
                                            </p:tgtEl>
                                            <p:attrNameLst>
                                              <p:attrName>style.visibility</p:attrName>
                                            </p:attrNameLst>
                                          </p:cBhvr>
                                          <p:to>
                                            <p:strVal val="visible"/>
                                          </p:to>
                                        </p:set>
                                        <p:anim calcmode="lin" valueType="num">
                                          <p:cBhvr>
                                            <p:cTn id="45" dur="500" fill="hold"/>
                                            <p:tgtEl>
                                              <p:spTgt spid="49"/>
                                            </p:tgtEl>
                                            <p:attrNameLst>
                                              <p:attrName>ppt_w</p:attrName>
                                            </p:attrNameLst>
                                          </p:cBhvr>
                                          <p:tavLst>
                                            <p:tav tm="0">
                                              <p:val>
                                                <p:fltVal val="0"/>
                                              </p:val>
                                            </p:tav>
                                            <p:tav tm="100000">
                                              <p:val>
                                                <p:strVal val="#ppt_w"/>
                                              </p:val>
                                            </p:tav>
                                          </p:tavLst>
                                        </p:anim>
                                        <p:anim calcmode="lin" valueType="num">
                                          <p:cBhvr>
                                            <p:cTn id="46" dur="500" fill="hold"/>
                                            <p:tgtEl>
                                              <p:spTgt spid="49"/>
                                            </p:tgtEl>
                                            <p:attrNameLst>
                                              <p:attrName>ppt_h</p:attrName>
                                            </p:attrNameLst>
                                          </p:cBhvr>
                                          <p:tavLst>
                                            <p:tav tm="0">
                                              <p:val>
                                                <p:fltVal val="0"/>
                                              </p:val>
                                            </p:tav>
                                            <p:tav tm="100000">
                                              <p:val>
                                                <p:strVal val="#ppt_h"/>
                                              </p:val>
                                            </p:tav>
                                          </p:tavLst>
                                        </p:anim>
                                      </p:childTnLst>
                                    </p:cTn>
                                  </p:par>
                                  <p:par>
                                    <p:cTn id="47" presetID="10" presetClass="entr" presetSubtype="0" fill="hold" grpId="0" nodeType="withEffect">
                                      <p:stCondLst>
                                        <p:cond delay="20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900"/>
                                            <p:tgtEl>
                                              <p:spTgt spid="48"/>
                                            </p:tgtEl>
                                          </p:cBhvr>
                                        </p:animEffect>
                                      </p:childTnLst>
                                    </p:cTn>
                                  </p:par>
                                </p:childTnLst>
                              </p:cTn>
                            </p:par>
                            <p:par>
                              <p:cTn id="50" fill="hold">
                                <p:stCondLst>
                                  <p:cond delay="1500"/>
                                </p:stCondLst>
                                <p:childTnLst>
                                  <p:par>
                                    <p:cTn id="51" presetID="47" presetClass="entr" presetSubtype="0" fill="hold" grpId="0" nodeType="afterEffect">
                                      <p:stCondLst>
                                        <p:cond delay="0"/>
                                      </p:stCondLst>
                                      <p:childTnLst>
                                        <p:set>
                                          <p:cBhvr>
                                            <p:cTn id="52" dur="1" fill="hold">
                                              <p:stCondLst>
                                                <p:cond delay="0"/>
                                              </p:stCondLst>
                                            </p:cTn>
                                            <p:tgtEl>
                                              <p:spTgt spid="75"/>
                                            </p:tgtEl>
                                            <p:attrNameLst>
                                              <p:attrName>style.visibility</p:attrName>
                                            </p:attrNameLst>
                                          </p:cBhvr>
                                          <p:to>
                                            <p:strVal val="visible"/>
                                          </p:to>
                                        </p:set>
                                        <p:animEffect transition="in" filter="fade">
                                          <p:cBhvr>
                                            <p:cTn id="53" dur="500"/>
                                            <p:tgtEl>
                                              <p:spTgt spid="75"/>
                                            </p:tgtEl>
                                          </p:cBhvr>
                                        </p:animEffect>
                                        <p:anim calcmode="lin" valueType="num">
                                          <p:cBhvr>
                                            <p:cTn id="54" dur="500" fill="hold"/>
                                            <p:tgtEl>
                                              <p:spTgt spid="75"/>
                                            </p:tgtEl>
                                            <p:attrNameLst>
                                              <p:attrName>ppt_x</p:attrName>
                                            </p:attrNameLst>
                                          </p:cBhvr>
                                          <p:tavLst>
                                            <p:tav tm="0">
                                              <p:val>
                                                <p:strVal val="#ppt_x"/>
                                              </p:val>
                                            </p:tav>
                                            <p:tav tm="100000">
                                              <p:val>
                                                <p:strVal val="#ppt_x"/>
                                              </p:val>
                                            </p:tav>
                                          </p:tavLst>
                                        </p:anim>
                                        <p:anim calcmode="lin" valueType="num">
                                          <p:cBhvr>
                                            <p:cTn id="55" dur="500" fill="hold"/>
                                            <p:tgtEl>
                                              <p:spTgt spid="75"/>
                                            </p:tgtEl>
                                            <p:attrNameLst>
                                              <p:attrName>ppt_y</p:attrName>
                                            </p:attrNameLst>
                                          </p:cBhvr>
                                          <p:tavLst>
                                            <p:tav tm="0">
                                              <p:val>
                                                <p:strVal val="#ppt_y-.1"/>
                                              </p:val>
                                            </p:tav>
                                            <p:tav tm="100000">
                                              <p:val>
                                                <p:strVal val="#ppt_y"/>
                                              </p:val>
                                            </p:tav>
                                          </p:tavLst>
                                        </p:anim>
                                      </p:childTnLst>
                                    </p:cTn>
                                  </p:par>
                                  <p:par>
                                    <p:cTn id="56" presetID="12" presetClass="entr" presetSubtype="8" fill="hold" grpId="0" nodeType="withEffect">
                                      <p:stCondLst>
                                        <p:cond delay="0"/>
                                      </p:stCondLst>
                                      <p:iterate type="lt">
                                        <p:tmPct val="1000"/>
                                      </p:iterate>
                                      <p:childTnLst>
                                        <p:set>
                                          <p:cBhvr>
                                            <p:cTn id="57" dur="1" fill="hold">
                                              <p:stCondLst>
                                                <p:cond delay="0"/>
                                              </p:stCondLst>
                                            </p:cTn>
                                            <p:tgtEl>
                                              <p:spTgt spid="34"/>
                                            </p:tgtEl>
                                            <p:attrNameLst>
                                              <p:attrName>style.visibility</p:attrName>
                                            </p:attrNameLst>
                                          </p:cBhvr>
                                          <p:to>
                                            <p:strVal val="visible"/>
                                          </p:to>
                                        </p:set>
                                        <p:anim calcmode="lin" valueType="num">
                                          <p:cBhvr additive="base">
                                            <p:cTn id="58" dur="500"/>
                                            <p:tgtEl>
                                              <p:spTgt spid="34"/>
                                            </p:tgtEl>
                                            <p:attrNameLst>
                                              <p:attrName>ppt_x</p:attrName>
                                            </p:attrNameLst>
                                          </p:cBhvr>
                                          <p:tavLst>
                                            <p:tav tm="0">
                                              <p:val>
                                                <p:strVal val="#ppt_x-#ppt_w*1.125000"/>
                                              </p:val>
                                            </p:tav>
                                            <p:tav tm="100000">
                                              <p:val>
                                                <p:strVal val="#ppt_x"/>
                                              </p:val>
                                            </p:tav>
                                          </p:tavLst>
                                        </p:anim>
                                        <p:animEffect transition="in" filter="wipe(right)">
                                          <p:cBhvr>
                                            <p:cTn id="59" dur="500"/>
                                            <p:tgtEl>
                                              <p:spTgt spid="34"/>
                                            </p:tgtEl>
                                          </p:cBhvr>
                                        </p:animEffect>
                                      </p:childTnLst>
                                    </p:cTn>
                                  </p:par>
                                </p:childTnLst>
                              </p:cTn>
                            </p:par>
                            <p:par>
                              <p:cTn id="60" fill="hold">
                                <p:stCondLst>
                                  <p:cond delay="3034"/>
                                </p:stCondLst>
                                <p:childTnLst>
                                  <p:par>
                                    <p:cTn id="61" presetID="2" presetClass="entr" presetSubtype="4" fill="hold" grpId="0" nodeType="after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additive="base">
                                            <p:cTn id="63" dur="500" fill="hold"/>
                                            <p:tgtEl>
                                              <p:spTgt spid="36"/>
                                            </p:tgtEl>
                                            <p:attrNameLst>
                                              <p:attrName>ppt_x</p:attrName>
                                            </p:attrNameLst>
                                          </p:cBhvr>
                                          <p:tavLst>
                                            <p:tav tm="0">
                                              <p:val>
                                                <p:strVal val="#ppt_x"/>
                                              </p:val>
                                            </p:tav>
                                            <p:tav tm="100000">
                                              <p:val>
                                                <p:strVal val="#ppt_x"/>
                                              </p:val>
                                            </p:tav>
                                          </p:tavLst>
                                        </p:anim>
                                        <p:anim calcmode="lin" valueType="num">
                                          <p:cBhvr additive="base">
                                            <p:cTn id="64" dur="500" fill="hold"/>
                                            <p:tgtEl>
                                              <p:spTgt spid="36"/>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20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500" fill="hold"/>
                                            <p:tgtEl>
                                              <p:spTgt spid="37"/>
                                            </p:tgtEl>
                                            <p:attrNameLst>
                                              <p:attrName>ppt_x</p:attrName>
                                            </p:attrNameLst>
                                          </p:cBhvr>
                                          <p:tavLst>
                                            <p:tav tm="0">
                                              <p:val>
                                                <p:strVal val="#ppt_x"/>
                                              </p:val>
                                            </p:tav>
                                            <p:tav tm="100000">
                                              <p:val>
                                                <p:strVal val="#ppt_x"/>
                                              </p:val>
                                            </p:tav>
                                          </p:tavLst>
                                        </p:anim>
                                        <p:anim calcmode="lin" valueType="num">
                                          <p:cBhvr additive="base">
                                            <p:cTn id="68" dur="500" fill="hold"/>
                                            <p:tgtEl>
                                              <p:spTgt spid="37"/>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400"/>
                                      </p:stCondLst>
                                      <p:childTnLst>
                                        <p:set>
                                          <p:cBhvr>
                                            <p:cTn id="70" dur="1" fill="hold">
                                              <p:stCondLst>
                                                <p:cond delay="0"/>
                                              </p:stCondLst>
                                            </p:cTn>
                                            <p:tgtEl>
                                              <p:spTgt spid="41"/>
                                            </p:tgtEl>
                                            <p:attrNameLst>
                                              <p:attrName>style.visibility</p:attrName>
                                            </p:attrNameLst>
                                          </p:cBhvr>
                                          <p:to>
                                            <p:strVal val="visible"/>
                                          </p:to>
                                        </p:set>
                                        <p:anim calcmode="lin" valueType="num">
                                          <p:cBhvr additive="base">
                                            <p:cTn id="71" dur="500" fill="hold"/>
                                            <p:tgtEl>
                                              <p:spTgt spid="41"/>
                                            </p:tgtEl>
                                            <p:attrNameLst>
                                              <p:attrName>ppt_x</p:attrName>
                                            </p:attrNameLst>
                                          </p:cBhvr>
                                          <p:tavLst>
                                            <p:tav tm="0">
                                              <p:val>
                                                <p:strVal val="#ppt_x"/>
                                              </p:val>
                                            </p:tav>
                                            <p:tav tm="100000">
                                              <p:val>
                                                <p:strVal val="#ppt_x"/>
                                              </p:val>
                                            </p:tav>
                                          </p:tavLst>
                                        </p:anim>
                                        <p:anim calcmode="lin" valueType="num">
                                          <p:cBhvr additive="base">
                                            <p:cTn id="72" dur="500" fill="hold"/>
                                            <p:tgtEl>
                                              <p:spTgt spid="41"/>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600"/>
                                      </p:stCondLst>
                                      <p:childTnLst>
                                        <p:set>
                                          <p:cBhvr>
                                            <p:cTn id="74" dur="1" fill="hold">
                                              <p:stCondLst>
                                                <p:cond delay="0"/>
                                              </p:stCondLst>
                                            </p:cTn>
                                            <p:tgtEl>
                                              <p:spTgt spid="42"/>
                                            </p:tgtEl>
                                            <p:attrNameLst>
                                              <p:attrName>style.visibility</p:attrName>
                                            </p:attrNameLst>
                                          </p:cBhvr>
                                          <p:to>
                                            <p:strVal val="visible"/>
                                          </p:to>
                                        </p:set>
                                        <p:anim calcmode="lin" valueType="num">
                                          <p:cBhvr additive="base">
                                            <p:cTn id="75" dur="500" fill="hold"/>
                                            <p:tgtEl>
                                              <p:spTgt spid="42"/>
                                            </p:tgtEl>
                                            <p:attrNameLst>
                                              <p:attrName>ppt_x</p:attrName>
                                            </p:attrNameLst>
                                          </p:cBhvr>
                                          <p:tavLst>
                                            <p:tav tm="0">
                                              <p:val>
                                                <p:strVal val="#ppt_x"/>
                                              </p:val>
                                            </p:tav>
                                            <p:tav tm="100000">
                                              <p:val>
                                                <p:strVal val="#ppt_x"/>
                                              </p:val>
                                            </p:tav>
                                          </p:tavLst>
                                        </p:anim>
                                        <p:anim calcmode="lin" valueType="num">
                                          <p:cBhvr additive="base">
                                            <p:cTn id="76" dur="500" fill="hold"/>
                                            <p:tgtEl>
                                              <p:spTgt spid="42"/>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80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500" fill="hold"/>
                                            <p:tgtEl>
                                              <p:spTgt spid="43"/>
                                            </p:tgtEl>
                                            <p:attrNameLst>
                                              <p:attrName>ppt_x</p:attrName>
                                            </p:attrNameLst>
                                          </p:cBhvr>
                                          <p:tavLst>
                                            <p:tav tm="0">
                                              <p:val>
                                                <p:strVal val="#ppt_x"/>
                                              </p:val>
                                            </p:tav>
                                            <p:tav tm="100000">
                                              <p:val>
                                                <p:strVal val="#ppt_x"/>
                                              </p:val>
                                            </p:tav>
                                          </p:tavLst>
                                        </p:anim>
                                        <p:anim calcmode="lin" valueType="num">
                                          <p:cBhvr additive="base">
                                            <p:cTn id="80" dur="500" fill="hold"/>
                                            <p:tgtEl>
                                              <p:spTgt spid="43"/>
                                            </p:tgtEl>
                                            <p:attrNameLst>
                                              <p:attrName>ppt_y</p:attrName>
                                            </p:attrNameLst>
                                          </p:cBhvr>
                                          <p:tavLst>
                                            <p:tav tm="0">
                                              <p:val>
                                                <p:strVal val="1+#ppt_h/2"/>
                                              </p:val>
                                            </p:tav>
                                            <p:tav tm="100000">
                                              <p:val>
                                                <p:strVal val="#ppt_y"/>
                                              </p:val>
                                            </p:tav>
                                          </p:tavLst>
                                        </p:anim>
                                      </p:childTnLst>
                                    </p:cTn>
                                  </p:par>
                                </p:childTnLst>
                              </p:cTn>
                            </p:par>
                            <p:par>
                              <p:cTn id="81" fill="hold">
                                <p:stCondLst>
                                  <p:cond delay="3534"/>
                                </p:stCondLst>
                                <p:childTnLst>
                                  <p:par>
                                    <p:cTn id="82" presetID="10" presetClass="entr" presetSubtype="0" fill="hold" grpId="0" nodeType="afterEffect">
                                      <p:stCondLst>
                                        <p:cond delay="0"/>
                                      </p:stCondLst>
                                      <p:childTnLst>
                                        <p:set>
                                          <p:cBhvr>
                                            <p:cTn id="83" dur="1" fill="hold">
                                              <p:stCondLst>
                                                <p:cond delay="0"/>
                                              </p:stCondLst>
                                            </p:cTn>
                                            <p:tgtEl>
                                              <p:spTgt spid="90"/>
                                            </p:tgtEl>
                                            <p:attrNameLst>
                                              <p:attrName>style.visibility</p:attrName>
                                            </p:attrNameLst>
                                          </p:cBhvr>
                                          <p:to>
                                            <p:strVal val="visible"/>
                                          </p:to>
                                        </p:set>
                                        <p:animEffect transition="in" filter="fade">
                                          <p:cBhvr>
                                            <p:cTn id="84"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36" grpId="0"/>
          <p:bldP spid="37" grpId="0"/>
          <p:bldP spid="41" grpId="0"/>
          <p:bldP spid="42" grpId="0"/>
          <p:bldP spid="43" grpId="0"/>
          <p:bldP spid="48" grpId="0" animBg="1"/>
          <p:bldP spid="75" grpId="0"/>
          <p:bldP spid="90"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8045476" y="5256956"/>
            <a:ext cx="4777191" cy="1003074"/>
            <a:chOff x="4854651" y="2406822"/>
            <a:chExt cx="3192924" cy="651294"/>
          </a:xfrm>
        </p:grpSpPr>
        <p:cxnSp>
          <p:nvCxnSpPr>
            <p:cNvPr id="33" name="Straight Connector 1"/>
            <p:cNvCxnSpPr/>
            <p:nvPr/>
          </p:nvCxnSpPr>
          <p:spPr>
            <a:xfrm>
              <a:off x="4854651" y="2540519"/>
              <a:ext cx="1484239" cy="15490"/>
            </a:xfrm>
            <a:prstGeom prst="line">
              <a:avLst/>
            </a:prstGeom>
            <a:ln w="12700">
              <a:solidFill>
                <a:schemeClr val="bg1">
                  <a:lumMod val="65000"/>
                </a:schemeClr>
              </a:solidFill>
              <a:tailEnd type="ova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34" name="组合 33"/>
            <p:cNvGrpSpPr/>
            <p:nvPr/>
          </p:nvGrpSpPr>
          <p:grpSpPr>
            <a:xfrm>
              <a:off x="6412546" y="2406822"/>
              <a:ext cx="1635029" cy="651294"/>
              <a:chOff x="6412546" y="2406822"/>
              <a:chExt cx="1635029" cy="651294"/>
            </a:xfrm>
          </p:grpSpPr>
          <p:sp>
            <p:nvSpPr>
              <p:cNvPr id="35" name="Rounded Rectangle 43"/>
              <p:cNvSpPr/>
              <p:nvPr/>
            </p:nvSpPr>
            <p:spPr>
              <a:xfrm>
                <a:off x="6412546" y="2417674"/>
                <a:ext cx="817514" cy="220589"/>
              </a:xfrm>
              <a:prstGeom prst="roundRect">
                <a:avLst>
                  <a:gd name="adj" fmla="val 46832"/>
                </a:avLst>
              </a:prstGeom>
              <a:solidFill>
                <a:schemeClr val="accent4"/>
              </a:solidFill>
              <a:ln>
                <a:noFill/>
              </a:ln>
              <a:effectLst>
                <a:outerShdw blurRad="88900" dist="88900" dir="5400000" algn="t" rotWithShape="0">
                  <a:schemeClr val="tx1">
                    <a:lumMod val="75000"/>
                    <a:lumOff val="25000"/>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ea"/>
                  <a:ea typeface="+mj-ea"/>
                </a:endParaRPr>
              </a:p>
            </p:txBody>
          </p:sp>
          <p:sp>
            <p:nvSpPr>
              <p:cNvPr id="36" name="TextBox 35"/>
              <p:cNvSpPr txBox="1"/>
              <p:nvPr/>
            </p:nvSpPr>
            <p:spPr>
              <a:xfrm>
                <a:off x="6499700" y="2406822"/>
                <a:ext cx="637695" cy="209830"/>
              </a:xfrm>
              <a:prstGeom prst="rect">
                <a:avLst/>
              </a:prstGeom>
              <a:noFill/>
            </p:spPr>
            <p:txBody>
              <a:bodyPr wrap="none" rtlCol="0">
                <a:spAutoFit/>
              </a:bodyPr>
              <a:lstStyle/>
              <a:p>
                <a:pPr algn="ctr"/>
                <a:r>
                  <a:rPr lang="zh-CN" altLang="en-US" sz="1500" dirty="0">
                    <a:solidFill>
                      <a:schemeClr val="bg1"/>
                    </a:solidFill>
                    <a:latin typeface="+mj-ea"/>
                    <a:ea typeface="+mj-ea"/>
                  </a:rPr>
                  <a:t>添加内容</a:t>
                </a:r>
                <a:endParaRPr lang="id-ID" sz="1500" dirty="0">
                  <a:solidFill>
                    <a:schemeClr val="bg1"/>
                  </a:solidFill>
                  <a:latin typeface="+mj-ea"/>
                  <a:ea typeface="+mj-ea"/>
                </a:endParaRPr>
              </a:p>
            </p:txBody>
          </p:sp>
          <p:sp>
            <p:nvSpPr>
              <p:cNvPr id="37" name="TextBox 36"/>
              <p:cNvSpPr txBox="1"/>
              <p:nvPr/>
            </p:nvSpPr>
            <p:spPr>
              <a:xfrm>
                <a:off x="6412546" y="2668431"/>
                <a:ext cx="1635029" cy="389685"/>
              </a:xfrm>
              <a:prstGeom prst="rect">
                <a:avLst/>
              </a:prstGeom>
              <a:noFill/>
            </p:spPr>
            <p:txBody>
              <a:bodyPr wrap="square" rtlCol="0">
                <a:spAutoFit/>
              </a:bodyPr>
              <a:lstStyle/>
              <a:p>
                <a:pPr>
                  <a:lnSpc>
                    <a:spcPct val="150000"/>
                  </a:lnSpc>
                </a:pPr>
                <a:r>
                  <a:rPr lang="zh-CN" altLang="en-US" sz="1100" dirty="0">
                    <a:solidFill>
                      <a:schemeClr val="tx1">
                        <a:lumMod val="75000"/>
                        <a:lumOff val="25000"/>
                      </a:schemeClr>
                    </a:solidFill>
                    <a:latin typeface="+mj-ea"/>
                    <a:ea typeface="+mj-ea"/>
                  </a:rPr>
                  <a:t>添加你</a:t>
                </a:r>
                <a:r>
                  <a:rPr lang="zh-CN" altLang="en-US" sz="1100" dirty="0" smtClean="0">
                    <a:solidFill>
                      <a:schemeClr val="tx1">
                        <a:lumMod val="75000"/>
                        <a:lumOff val="25000"/>
                      </a:schemeClr>
                    </a:solidFill>
                    <a:latin typeface="+mj-ea"/>
                    <a:ea typeface="+mj-ea"/>
                  </a:rPr>
                  <a:t>的内容</a:t>
                </a:r>
                <a:r>
                  <a:rPr lang="zh-CN" altLang="en-US" sz="1100" dirty="0">
                    <a:solidFill>
                      <a:schemeClr val="tx1">
                        <a:lumMod val="75000"/>
                        <a:lumOff val="25000"/>
                      </a:schemeClr>
                    </a:solidFill>
                    <a:latin typeface="+mj-ea"/>
                    <a:ea typeface="+mj-ea"/>
                  </a:rPr>
                  <a:t>文字，添加你的饿内容文字，添加你的饿</a:t>
                </a:r>
                <a:endParaRPr lang="id-ID" sz="1100" dirty="0">
                  <a:solidFill>
                    <a:schemeClr val="tx1">
                      <a:lumMod val="75000"/>
                      <a:lumOff val="25000"/>
                    </a:schemeClr>
                  </a:solidFill>
                  <a:latin typeface="+mj-ea"/>
                  <a:ea typeface="+mj-ea"/>
                </a:endParaRPr>
              </a:p>
            </p:txBody>
          </p:sp>
        </p:grpSp>
      </p:grpSp>
      <p:sp>
        <p:nvSpPr>
          <p:cNvPr id="2" name="标题 1"/>
          <p:cNvSpPr>
            <a:spLocks noGrp="1"/>
          </p:cNvSpPr>
          <p:nvPr>
            <p:ph type="title"/>
          </p:nvPr>
        </p:nvSpPr>
        <p:spPr/>
        <p:txBody>
          <a:bodyPr/>
          <a:lstStyle/>
          <a:p>
            <a:pPr algn="l"/>
            <a:r>
              <a:rPr lang="zh-CN" altLang="en-US" dirty="0" smtClean="0"/>
              <a:t>营业额提升</a:t>
            </a:r>
            <a:endParaRPr lang="zh-CN" altLang="en-US" dirty="0"/>
          </a:p>
        </p:txBody>
      </p:sp>
      <p:grpSp>
        <p:nvGrpSpPr>
          <p:cNvPr id="114" name="组合 113"/>
          <p:cNvGrpSpPr/>
          <p:nvPr/>
        </p:nvGrpSpPr>
        <p:grpSpPr>
          <a:xfrm>
            <a:off x="1884640" y="2728516"/>
            <a:ext cx="4445296" cy="1062617"/>
            <a:chOff x="1097890" y="1891967"/>
            <a:chExt cx="2971096" cy="689956"/>
          </a:xfrm>
        </p:grpSpPr>
        <p:sp>
          <p:nvSpPr>
            <p:cNvPr id="115" name="Rounded Rectangle 43"/>
            <p:cNvSpPr/>
            <p:nvPr/>
          </p:nvSpPr>
          <p:spPr>
            <a:xfrm>
              <a:off x="1952894" y="1917570"/>
              <a:ext cx="768382" cy="195578"/>
            </a:xfrm>
            <a:prstGeom prst="roundRect">
              <a:avLst>
                <a:gd name="adj" fmla="val 46832"/>
              </a:avLst>
            </a:prstGeom>
            <a:solidFill>
              <a:schemeClr val="accent1"/>
            </a:solidFill>
            <a:ln>
              <a:noFill/>
            </a:ln>
            <a:effectLst>
              <a:outerShdw blurRad="165100" dist="127000" dir="5400000" sx="92000" sy="92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ea"/>
                <a:ea typeface="+mj-ea"/>
              </a:endParaRPr>
            </a:p>
          </p:txBody>
        </p:sp>
        <p:sp>
          <p:nvSpPr>
            <p:cNvPr id="116" name="TextBox 115"/>
            <p:cNvSpPr txBox="1"/>
            <p:nvPr/>
          </p:nvSpPr>
          <p:spPr>
            <a:xfrm>
              <a:off x="2018236" y="1891967"/>
              <a:ext cx="637695" cy="209831"/>
            </a:xfrm>
            <a:prstGeom prst="rect">
              <a:avLst/>
            </a:prstGeom>
            <a:noFill/>
          </p:spPr>
          <p:txBody>
            <a:bodyPr wrap="none" rtlCol="0">
              <a:spAutoFit/>
            </a:bodyPr>
            <a:lstStyle/>
            <a:p>
              <a:pPr algn="ctr"/>
              <a:r>
                <a:rPr lang="zh-CN" altLang="en-US" sz="1500" dirty="0">
                  <a:solidFill>
                    <a:schemeClr val="bg1"/>
                  </a:solidFill>
                  <a:latin typeface="+mj-ea"/>
                  <a:ea typeface="+mj-ea"/>
                </a:rPr>
                <a:t>添加内容</a:t>
              </a:r>
              <a:endParaRPr lang="id-ID" sz="1500" dirty="0">
                <a:solidFill>
                  <a:schemeClr val="bg1"/>
                </a:solidFill>
                <a:latin typeface="+mj-ea"/>
                <a:ea typeface="+mj-ea"/>
              </a:endParaRPr>
            </a:p>
          </p:txBody>
        </p:sp>
        <p:cxnSp>
          <p:nvCxnSpPr>
            <p:cNvPr id="117" name="Straight Connector 1"/>
            <p:cNvCxnSpPr/>
            <p:nvPr/>
          </p:nvCxnSpPr>
          <p:spPr>
            <a:xfrm flipH="1">
              <a:off x="2835798" y="2008102"/>
              <a:ext cx="1233188" cy="0"/>
            </a:xfrm>
            <a:prstGeom prst="line">
              <a:avLst/>
            </a:prstGeom>
            <a:ln w="12700">
              <a:solidFill>
                <a:schemeClr val="bg1">
                  <a:lumMod val="65000"/>
                </a:schemeClr>
              </a:solidFill>
              <a:tailEnd type="ova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1097890" y="2192237"/>
              <a:ext cx="1635029" cy="389686"/>
            </a:xfrm>
            <a:prstGeom prst="rect">
              <a:avLst/>
            </a:prstGeom>
            <a:noFill/>
          </p:spPr>
          <p:txBody>
            <a:bodyPr wrap="square" rtlCol="0">
              <a:spAutoFit/>
            </a:bodyPr>
            <a:lstStyle/>
            <a:p>
              <a:pPr algn="r">
                <a:lnSpc>
                  <a:spcPct val="150000"/>
                </a:lnSpc>
              </a:pPr>
              <a:r>
                <a:rPr lang="zh-CN" altLang="en-US" sz="1100" dirty="0">
                  <a:solidFill>
                    <a:schemeClr val="tx1">
                      <a:lumMod val="75000"/>
                      <a:lumOff val="25000"/>
                    </a:schemeClr>
                  </a:solidFill>
                  <a:latin typeface="+mj-ea"/>
                  <a:ea typeface="+mj-ea"/>
                </a:rPr>
                <a:t>添加你的饿内容文字，添加你</a:t>
              </a:r>
              <a:r>
                <a:rPr lang="zh-CN" altLang="en-US" sz="1100" dirty="0" smtClean="0">
                  <a:solidFill>
                    <a:schemeClr val="tx1">
                      <a:lumMod val="75000"/>
                      <a:lumOff val="25000"/>
                    </a:schemeClr>
                  </a:solidFill>
                  <a:latin typeface="+mj-ea"/>
                  <a:ea typeface="+mj-ea"/>
                </a:rPr>
                <a:t>的内容</a:t>
              </a:r>
              <a:r>
                <a:rPr lang="zh-CN" altLang="en-US" sz="1100" dirty="0">
                  <a:solidFill>
                    <a:schemeClr val="tx1">
                      <a:lumMod val="75000"/>
                      <a:lumOff val="25000"/>
                    </a:schemeClr>
                  </a:solidFill>
                  <a:latin typeface="+mj-ea"/>
                  <a:ea typeface="+mj-ea"/>
                </a:rPr>
                <a:t>文字，添加你的饿</a:t>
              </a:r>
              <a:endParaRPr lang="id-ID" sz="1100" dirty="0">
                <a:solidFill>
                  <a:schemeClr val="tx1">
                    <a:lumMod val="75000"/>
                    <a:lumOff val="25000"/>
                  </a:schemeClr>
                </a:solidFill>
                <a:latin typeface="+mj-ea"/>
                <a:ea typeface="+mj-ea"/>
              </a:endParaRPr>
            </a:p>
          </p:txBody>
        </p:sp>
      </p:grpSp>
      <p:grpSp>
        <p:nvGrpSpPr>
          <p:cNvPr id="119" name="组合 118"/>
          <p:cNvGrpSpPr/>
          <p:nvPr/>
        </p:nvGrpSpPr>
        <p:grpSpPr>
          <a:xfrm>
            <a:off x="1940729" y="4616495"/>
            <a:ext cx="4445296" cy="1024681"/>
            <a:chOff x="1097890" y="3117831"/>
            <a:chExt cx="2971096" cy="665324"/>
          </a:xfrm>
        </p:grpSpPr>
        <p:sp>
          <p:nvSpPr>
            <p:cNvPr id="120" name="Rounded Rectangle 43"/>
            <p:cNvSpPr/>
            <p:nvPr/>
          </p:nvSpPr>
          <p:spPr>
            <a:xfrm>
              <a:off x="1915404" y="3141706"/>
              <a:ext cx="805872" cy="201686"/>
            </a:xfrm>
            <a:prstGeom prst="roundRect">
              <a:avLst>
                <a:gd name="adj" fmla="val 46832"/>
              </a:avLst>
            </a:prstGeom>
            <a:solidFill>
              <a:schemeClr val="accent3"/>
            </a:solidFill>
            <a:ln>
              <a:noFill/>
            </a:ln>
            <a:effectLst>
              <a:outerShdw blurRad="215900" dist="114300" dir="3240000" sx="97000" sy="97000" algn="t"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ea"/>
                <a:ea typeface="+mj-ea"/>
              </a:endParaRPr>
            </a:p>
          </p:txBody>
        </p:sp>
        <p:sp>
          <p:nvSpPr>
            <p:cNvPr id="121" name="TextBox 120"/>
            <p:cNvSpPr txBox="1"/>
            <p:nvPr/>
          </p:nvSpPr>
          <p:spPr>
            <a:xfrm>
              <a:off x="2003297" y="3117831"/>
              <a:ext cx="637695" cy="209831"/>
            </a:xfrm>
            <a:prstGeom prst="rect">
              <a:avLst/>
            </a:prstGeom>
            <a:noFill/>
          </p:spPr>
          <p:txBody>
            <a:bodyPr wrap="none" rtlCol="0">
              <a:spAutoFit/>
            </a:bodyPr>
            <a:lstStyle/>
            <a:p>
              <a:pPr algn="ctr"/>
              <a:r>
                <a:rPr lang="zh-CN" altLang="en-US" sz="1500" dirty="0">
                  <a:solidFill>
                    <a:schemeClr val="bg1"/>
                  </a:solidFill>
                  <a:latin typeface="+mj-ea"/>
                  <a:ea typeface="+mj-ea"/>
                </a:rPr>
                <a:t>添加内容</a:t>
              </a:r>
              <a:endParaRPr lang="id-ID" sz="1500" dirty="0">
                <a:solidFill>
                  <a:schemeClr val="bg1"/>
                </a:solidFill>
                <a:latin typeface="+mj-ea"/>
                <a:ea typeface="+mj-ea"/>
              </a:endParaRPr>
            </a:p>
          </p:txBody>
        </p:sp>
        <p:cxnSp>
          <p:nvCxnSpPr>
            <p:cNvPr id="122" name="Straight Connector 1"/>
            <p:cNvCxnSpPr/>
            <p:nvPr/>
          </p:nvCxnSpPr>
          <p:spPr>
            <a:xfrm flipH="1">
              <a:off x="2835798" y="3215712"/>
              <a:ext cx="1233188" cy="22634"/>
            </a:xfrm>
            <a:prstGeom prst="line">
              <a:avLst/>
            </a:prstGeom>
            <a:ln w="12700">
              <a:solidFill>
                <a:schemeClr val="bg1">
                  <a:lumMod val="65000"/>
                </a:schemeClr>
              </a:solidFill>
              <a:tailEnd type="ova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1097890" y="3393469"/>
              <a:ext cx="1635029" cy="389686"/>
            </a:xfrm>
            <a:prstGeom prst="rect">
              <a:avLst/>
            </a:prstGeom>
            <a:noFill/>
          </p:spPr>
          <p:txBody>
            <a:bodyPr wrap="square" rtlCol="0">
              <a:spAutoFit/>
            </a:bodyPr>
            <a:lstStyle/>
            <a:p>
              <a:pPr algn="r">
                <a:lnSpc>
                  <a:spcPct val="150000"/>
                </a:lnSpc>
              </a:pPr>
              <a:r>
                <a:rPr lang="zh-CN" altLang="en-US" sz="1100" dirty="0">
                  <a:solidFill>
                    <a:schemeClr val="tx1">
                      <a:lumMod val="75000"/>
                      <a:lumOff val="25000"/>
                    </a:schemeClr>
                  </a:solidFill>
                  <a:latin typeface="+mj-ea"/>
                  <a:ea typeface="+mj-ea"/>
                </a:rPr>
                <a:t>添加你的饿内容文字，添加你</a:t>
              </a:r>
              <a:r>
                <a:rPr lang="zh-CN" altLang="en-US" sz="1100" dirty="0" smtClean="0">
                  <a:solidFill>
                    <a:schemeClr val="tx1">
                      <a:lumMod val="75000"/>
                      <a:lumOff val="25000"/>
                    </a:schemeClr>
                  </a:solidFill>
                  <a:latin typeface="+mj-ea"/>
                  <a:ea typeface="+mj-ea"/>
                </a:rPr>
                <a:t>的内容</a:t>
              </a:r>
              <a:r>
                <a:rPr lang="zh-CN" altLang="en-US" sz="1100" dirty="0">
                  <a:solidFill>
                    <a:schemeClr val="tx1">
                      <a:lumMod val="75000"/>
                      <a:lumOff val="25000"/>
                    </a:schemeClr>
                  </a:solidFill>
                  <a:latin typeface="+mj-ea"/>
                  <a:ea typeface="+mj-ea"/>
                </a:rPr>
                <a:t>文字，添加你的饿</a:t>
              </a:r>
              <a:endParaRPr lang="id-ID" sz="1100" dirty="0">
                <a:solidFill>
                  <a:schemeClr val="tx1">
                    <a:lumMod val="75000"/>
                    <a:lumOff val="25000"/>
                  </a:schemeClr>
                </a:solidFill>
                <a:latin typeface="+mj-ea"/>
                <a:ea typeface="+mj-ea"/>
              </a:endParaRPr>
            </a:p>
          </p:txBody>
        </p:sp>
      </p:grpSp>
      <p:grpSp>
        <p:nvGrpSpPr>
          <p:cNvPr id="124" name="组合 123"/>
          <p:cNvGrpSpPr/>
          <p:nvPr/>
        </p:nvGrpSpPr>
        <p:grpSpPr>
          <a:xfrm>
            <a:off x="7561523" y="3521457"/>
            <a:ext cx="4777191" cy="1003074"/>
            <a:chOff x="4854651" y="2406822"/>
            <a:chExt cx="3192924" cy="651294"/>
          </a:xfrm>
        </p:grpSpPr>
        <p:cxnSp>
          <p:nvCxnSpPr>
            <p:cNvPr id="125" name="Straight Connector 1"/>
            <p:cNvCxnSpPr/>
            <p:nvPr/>
          </p:nvCxnSpPr>
          <p:spPr>
            <a:xfrm>
              <a:off x="4854651" y="2540519"/>
              <a:ext cx="1484239" cy="15490"/>
            </a:xfrm>
            <a:prstGeom prst="line">
              <a:avLst/>
            </a:prstGeom>
            <a:ln w="12700">
              <a:solidFill>
                <a:schemeClr val="bg1">
                  <a:lumMod val="65000"/>
                </a:schemeClr>
              </a:solidFill>
              <a:tailEnd type="ova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26" name="组合 125"/>
            <p:cNvGrpSpPr/>
            <p:nvPr/>
          </p:nvGrpSpPr>
          <p:grpSpPr>
            <a:xfrm>
              <a:off x="6412546" y="2406822"/>
              <a:ext cx="1635029" cy="651294"/>
              <a:chOff x="6412546" y="2406822"/>
              <a:chExt cx="1635029" cy="651294"/>
            </a:xfrm>
          </p:grpSpPr>
          <p:sp>
            <p:nvSpPr>
              <p:cNvPr id="127" name="Rounded Rectangle 43"/>
              <p:cNvSpPr/>
              <p:nvPr/>
            </p:nvSpPr>
            <p:spPr>
              <a:xfrm>
                <a:off x="6412546" y="2417674"/>
                <a:ext cx="817514" cy="220589"/>
              </a:xfrm>
              <a:prstGeom prst="roundRect">
                <a:avLst>
                  <a:gd name="adj" fmla="val 46832"/>
                </a:avLst>
              </a:prstGeom>
              <a:solidFill>
                <a:schemeClr val="accent2"/>
              </a:solidFill>
              <a:ln>
                <a:noFill/>
              </a:ln>
              <a:effectLst>
                <a:outerShdw blurRad="88900" dist="88900" dir="5400000" algn="t" rotWithShape="0">
                  <a:schemeClr val="tx1">
                    <a:lumMod val="75000"/>
                    <a:lumOff val="25000"/>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ea"/>
                  <a:ea typeface="+mj-ea"/>
                </a:endParaRPr>
              </a:p>
            </p:txBody>
          </p:sp>
          <p:sp>
            <p:nvSpPr>
              <p:cNvPr id="128" name="TextBox 127"/>
              <p:cNvSpPr txBox="1"/>
              <p:nvPr/>
            </p:nvSpPr>
            <p:spPr>
              <a:xfrm>
                <a:off x="6499700" y="2406822"/>
                <a:ext cx="637695" cy="209830"/>
              </a:xfrm>
              <a:prstGeom prst="rect">
                <a:avLst/>
              </a:prstGeom>
              <a:noFill/>
            </p:spPr>
            <p:txBody>
              <a:bodyPr wrap="none" rtlCol="0">
                <a:spAutoFit/>
              </a:bodyPr>
              <a:lstStyle/>
              <a:p>
                <a:pPr algn="ctr"/>
                <a:r>
                  <a:rPr lang="zh-CN" altLang="en-US" sz="1500" dirty="0">
                    <a:solidFill>
                      <a:schemeClr val="bg1"/>
                    </a:solidFill>
                    <a:latin typeface="+mj-ea"/>
                    <a:ea typeface="+mj-ea"/>
                  </a:rPr>
                  <a:t>添加内容</a:t>
                </a:r>
                <a:endParaRPr lang="id-ID" sz="1500" dirty="0">
                  <a:solidFill>
                    <a:schemeClr val="bg1"/>
                  </a:solidFill>
                  <a:latin typeface="+mj-ea"/>
                  <a:ea typeface="+mj-ea"/>
                </a:endParaRPr>
              </a:p>
            </p:txBody>
          </p:sp>
          <p:sp>
            <p:nvSpPr>
              <p:cNvPr id="129" name="TextBox 128"/>
              <p:cNvSpPr txBox="1"/>
              <p:nvPr/>
            </p:nvSpPr>
            <p:spPr>
              <a:xfrm>
                <a:off x="6412546" y="2668431"/>
                <a:ext cx="1635029" cy="389685"/>
              </a:xfrm>
              <a:prstGeom prst="rect">
                <a:avLst/>
              </a:prstGeom>
              <a:noFill/>
            </p:spPr>
            <p:txBody>
              <a:bodyPr wrap="square" rtlCol="0">
                <a:spAutoFit/>
              </a:bodyPr>
              <a:lstStyle/>
              <a:p>
                <a:pPr>
                  <a:lnSpc>
                    <a:spcPct val="150000"/>
                  </a:lnSpc>
                </a:pPr>
                <a:r>
                  <a:rPr lang="zh-CN" altLang="en-US" sz="1100" dirty="0">
                    <a:solidFill>
                      <a:schemeClr val="tx1">
                        <a:lumMod val="75000"/>
                        <a:lumOff val="25000"/>
                      </a:schemeClr>
                    </a:solidFill>
                    <a:latin typeface="+mj-ea"/>
                    <a:ea typeface="+mj-ea"/>
                  </a:rPr>
                  <a:t>添加你</a:t>
                </a:r>
                <a:r>
                  <a:rPr lang="zh-CN" altLang="en-US" sz="1100" dirty="0" smtClean="0">
                    <a:solidFill>
                      <a:schemeClr val="tx1">
                        <a:lumMod val="75000"/>
                        <a:lumOff val="25000"/>
                      </a:schemeClr>
                    </a:solidFill>
                    <a:latin typeface="+mj-ea"/>
                    <a:ea typeface="+mj-ea"/>
                  </a:rPr>
                  <a:t>的内容</a:t>
                </a:r>
                <a:r>
                  <a:rPr lang="zh-CN" altLang="en-US" sz="1100" dirty="0">
                    <a:solidFill>
                      <a:schemeClr val="tx1">
                        <a:lumMod val="75000"/>
                        <a:lumOff val="25000"/>
                      </a:schemeClr>
                    </a:solidFill>
                    <a:latin typeface="+mj-ea"/>
                    <a:ea typeface="+mj-ea"/>
                  </a:rPr>
                  <a:t>文字，添加你的饿内容文字，添加你的饿</a:t>
                </a:r>
                <a:endParaRPr lang="id-ID" sz="1100" dirty="0">
                  <a:solidFill>
                    <a:schemeClr val="tx1">
                      <a:lumMod val="75000"/>
                      <a:lumOff val="25000"/>
                    </a:schemeClr>
                  </a:solidFill>
                  <a:latin typeface="+mj-ea"/>
                  <a:ea typeface="+mj-ea"/>
                </a:endParaRPr>
              </a:p>
            </p:txBody>
          </p:sp>
        </p:grpSp>
      </p:grpSp>
      <p:sp>
        <p:nvSpPr>
          <p:cNvPr id="139" name="Freeform 6"/>
          <p:cNvSpPr/>
          <p:nvPr/>
        </p:nvSpPr>
        <p:spPr bwMode="auto">
          <a:xfrm>
            <a:off x="6157008" y="2016596"/>
            <a:ext cx="1404515" cy="1256244"/>
          </a:xfrm>
          <a:custGeom>
            <a:avLst/>
            <a:gdLst>
              <a:gd name="T0" fmla="*/ 0 w 267"/>
              <a:gd name="T1" fmla="*/ 232 h 232"/>
              <a:gd name="T2" fmla="*/ 135 w 267"/>
              <a:gd name="T3" fmla="*/ 0 h 232"/>
              <a:gd name="T4" fmla="*/ 267 w 267"/>
              <a:gd name="T5" fmla="*/ 232 h 232"/>
              <a:gd name="T6" fmla="*/ 0 w 267"/>
              <a:gd name="T7" fmla="*/ 232 h 232"/>
            </a:gdLst>
            <a:ahLst/>
            <a:cxnLst>
              <a:cxn ang="0">
                <a:pos x="T0" y="T1"/>
              </a:cxn>
              <a:cxn ang="0">
                <a:pos x="T2" y="T3"/>
              </a:cxn>
              <a:cxn ang="0">
                <a:pos x="T4" y="T5"/>
              </a:cxn>
              <a:cxn ang="0">
                <a:pos x="T6" y="T7"/>
              </a:cxn>
            </a:cxnLst>
            <a:rect l="0" t="0" r="r" b="b"/>
            <a:pathLst>
              <a:path w="267" h="232">
                <a:moveTo>
                  <a:pt x="0" y="232"/>
                </a:moveTo>
                <a:lnTo>
                  <a:pt x="135" y="0"/>
                </a:lnTo>
                <a:lnTo>
                  <a:pt x="267" y="232"/>
                </a:lnTo>
                <a:lnTo>
                  <a:pt x="0" y="232"/>
                </a:lnTo>
                <a:close/>
              </a:path>
            </a:pathLst>
          </a:custGeom>
          <a:solidFill>
            <a:schemeClr val="accent1"/>
          </a:solidFill>
          <a:ln w="5" cap="flat">
            <a:noFill/>
            <a:prstDash val="solid"/>
            <a:miter lim="800000"/>
          </a:ln>
        </p:spPr>
        <p:txBody>
          <a:bodyPr vert="horz" wrap="square" lIns="138192" tIns="69096" rIns="138192" bIns="69096" numCol="1" anchor="b" anchorCtr="0" compatLnSpc="1"/>
          <a:lstStyle/>
          <a:p>
            <a:pPr algn="ctr"/>
            <a:r>
              <a:rPr lang="zh-CN" altLang="en-US" sz="2200" dirty="0">
                <a:solidFill>
                  <a:schemeClr val="bg1"/>
                </a:solidFill>
                <a:latin typeface="微软雅黑" panose="020B0503020204020204" pitchFamily="34" charset="-122"/>
                <a:ea typeface="微软雅黑" panose="020B0503020204020204" pitchFamily="34" charset="-122"/>
              </a:rPr>
              <a:t>增长</a:t>
            </a:r>
            <a:endParaRPr lang="zh-CN" altLang="en-US" sz="2200" dirty="0">
              <a:solidFill>
                <a:schemeClr val="bg1"/>
              </a:solidFill>
              <a:latin typeface="微软雅黑" panose="020B0503020204020204" pitchFamily="34" charset="-122"/>
              <a:ea typeface="微软雅黑" panose="020B0503020204020204" pitchFamily="34" charset="-122"/>
            </a:endParaRPr>
          </a:p>
        </p:txBody>
      </p:sp>
      <p:sp>
        <p:nvSpPr>
          <p:cNvPr id="140" name="Freeform 7"/>
          <p:cNvSpPr/>
          <p:nvPr/>
        </p:nvSpPr>
        <p:spPr bwMode="auto">
          <a:xfrm>
            <a:off x="5673055" y="3538176"/>
            <a:ext cx="2372421" cy="590220"/>
          </a:xfrm>
          <a:custGeom>
            <a:avLst/>
            <a:gdLst>
              <a:gd name="T0" fmla="*/ 0 w 451"/>
              <a:gd name="T1" fmla="*/ 109 h 109"/>
              <a:gd name="T2" fmla="*/ 64 w 451"/>
              <a:gd name="T3" fmla="*/ 0 h 109"/>
              <a:gd name="T4" fmla="*/ 387 w 451"/>
              <a:gd name="T5" fmla="*/ 0 h 109"/>
              <a:gd name="T6" fmla="*/ 451 w 451"/>
              <a:gd name="T7" fmla="*/ 109 h 109"/>
              <a:gd name="T8" fmla="*/ 0 w 451"/>
              <a:gd name="T9" fmla="*/ 109 h 109"/>
            </a:gdLst>
            <a:ahLst/>
            <a:cxnLst>
              <a:cxn ang="0">
                <a:pos x="T0" y="T1"/>
              </a:cxn>
              <a:cxn ang="0">
                <a:pos x="T2" y="T3"/>
              </a:cxn>
              <a:cxn ang="0">
                <a:pos x="T4" y="T5"/>
              </a:cxn>
              <a:cxn ang="0">
                <a:pos x="T6" y="T7"/>
              </a:cxn>
              <a:cxn ang="0">
                <a:pos x="T8" y="T9"/>
              </a:cxn>
            </a:cxnLst>
            <a:rect l="0" t="0" r="r" b="b"/>
            <a:pathLst>
              <a:path w="451" h="109">
                <a:moveTo>
                  <a:pt x="0" y="109"/>
                </a:moveTo>
                <a:lnTo>
                  <a:pt x="64" y="0"/>
                </a:lnTo>
                <a:lnTo>
                  <a:pt x="387" y="0"/>
                </a:lnTo>
                <a:lnTo>
                  <a:pt x="451" y="109"/>
                </a:lnTo>
                <a:lnTo>
                  <a:pt x="0" y="109"/>
                </a:lnTo>
                <a:close/>
              </a:path>
            </a:pathLst>
          </a:custGeom>
          <a:solidFill>
            <a:schemeClr val="accent2"/>
          </a:solidFill>
          <a:ln w="5" cap="flat">
            <a:noFill/>
            <a:prstDash val="solid"/>
            <a:miter lim="800000"/>
          </a:ln>
        </p:spPr>
        <p:txBody>
          <a:bodyPr vert="horz" wrap="square" lIns="138192" tIns="69096" rIns="138192" bIns="69096" numCol="1" anchor="ctr" anchorCtr="0" compatLnSpc="1"/>
          <a:lstStyle/>
          <a:p>
            <a:pPr algn="ctr"/>
            <a:r>
              <a:rPr lang="zh-CN" altLang="en-US" sz="2200" dirty="0">
                <a:solidFill>
                  <a:schemeClr val="bg1"/>
                </a:solidFill>
                <a:latin typeface="微软雅黑" panose="020B0503020204020204" pitchFamily="34" charset="-122"/>
                <a:ea typeface="微软雅黑" panose="020B0503020204020204" pitchFamily="34" charset="-122"/>
              </a:rPr>
              <a:t>添加内容</a:t>
            </a:r>
            <a:endParaRPr lang="zh-CN" altLang="en-US" sz="2200" dirty="0">
              <a:solidFill>
                <a:schemeClr val="bg1"/>
              </a:solidFill>
              <a:latin typeface="微软雅黑" panose="020B0503020204020204" pitchFamily="34" charset="-122"/>
              <a:ea typeface="微软雅黑" panose="020B0503020204020204" pitchFamily="34" charset="-122"/>
            </a:endParaRPr>
          </a:p>
        </p:txBody>
      </p:sp>
      <p:sp>
        <p:nvSpPr>
          <p:cNvPr id="141" name="Freeform 8"/>
          <p:cNvSpPr/>
          <p:nvPr/>
        </p:nvSpPr>
        <p:spPr bwMode="auto">
          <a:xfrm>
            <a:off x="5199628" y="4399136"/>
            <a:ext cx="3329805" cy="584805"/>
          </a:xfrm>
          <a:custGeom>
            <a:avLst/>
            <a:gdLst>
              <a:gd name="T0" fmla="*/ 0 w 633"/>
              <a:gd name="T1" fmla="*/ 108 h 108"/>
              <a:gd name="T2" fmla="*/ 62 w 633"/>
              <a:gd name="T3" fmla="*/ 0 h 108"/>
              <a:gd name="T4" fmla="*/ 570 w 633"/>
              <a:gd name="T5" fmla="*/ 0 h 108"/>
              <a:gd name="T6" fmla="*/ 633 w 633"/>
              <a:gd name="T7" fmla="*/ 108 h 108"/>
              <a:gd name="T8" fmla="*/ 0 w 633"/>
              <a:gd name="T9" fmla="*/ 108 h 108"/>
            </a:gdLst>
            <a:ahLst/>
            <a:cxnLst>
              <a:cxn ang="0">
                <a:pos x="T0" y="T1"/>
              </a:cxn>
              <a:cxn ang="0">
                <a:pos x="T2" y="T3"/>
              </a:cxn>
              <a:cxn ang="0">
                <a:pos x="T4" y="T5"/>
              </a:cxn>
              <a:cxn ang="0">
                <a:pos x="T6" y="T7"/>
              </a:cxn>
              <a:cxn ang="0">
                <a:pos x="T8" y="T9"/>
              </a:cxn>
            </a:cxnLst>
            <a:rect l="0" t="0" r="r" b="b"/>
            <a:pathLst>
              <a:path w="633" h="108">
                <a:moveTo>
                  <a:pt x="0" y="108"/>
                </a:moveTo>
                <a:lnTo>
                  <a:pt x="62" y="0"/>
                </a:lnTo>
                <a:lnTo>
                  <a:pt x="570" y="0"/>
                </a:lnTo>
                <a:lnTo>
                  <a:pt x="633" y="108"/>
                </a:lnTo>
                <a:lnTo>
                  <a:pt x="0" y="108"/>
                </a:lnTo>
                <a:close/>
              </a:path>
            </a:pathLst>
          </a:custGeom>
          <a:solidFill>
            <a:schemeClr val="accent3"/>
          </a:solidFill>
          <a:ln w="5" cap="flat">
            <a:noFill/>
            <a:prstDash val="solid"/>
            <a:miter lim="800000"/>
          </a:ln>
        </p:spPr>
        <p:txBody>
          <a:bodyPr vert="horz" wrap="square" lIns="138192" tIns="69096" rIns="138192" bIns="69096" numCol="1" anchor="ctr" anchorCtr="0" compatLnSpc="1"/>
          <a:lstStyle/>
          <a:p>
            <a:pPr algn="ctr"/>
            <a:r>
              <a:rPr lang="zh-CN" altLang="en-US" dirty="0">
                <a:solidFill>
                  <a:schemeClr val="bg1"/>
                </a:solidFill>
                <a:latin typeface="微软雅黑" panose="020B0503020204020204" pitchFamily="34" charset="-122"/>
                <a:ea typeface="微软雅黑" panose="020B0503020204020204" pitchFamily="34" charset="-122"/>
              </a:rPr>
              <a:t>添加内容</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42" name="Freeform 10"/>
          <p:cNvSpPr/>
          <p:nvPr/>
        </p:nvSpPr>
        <p:spPr bwMode="auto">
          <a:xfrm>
            <a:off x="6157010" y="3272842"/>
            <a:ext cx="1551806" cy="265329"/>
          </a:xfrm>
          <a:custGeom>
            <a:avLst/>
            <a:gdLst>
              <a:gd name="T0" fmla="*/ 0 w 295"/>
              <a:gd name="T1" fmla="*/ 0 h 49"/>
              <a:gd name="T2" fmla="*/ 206 w 295"/>
              <a:gd name="T3" fmla="*/ 0 h 49"/>
              <a:gd name="T4" fmla="*/ 295 w 295"/>
              <a:gd name="T5" fmla="*/ 49 h 49"/>
              <a:gd name="T6" fmla="*/ 90 w 295"/>
              <a:gd name="T7" fmla="*/ 49 h 49"/>
              <a:gd name="T8" fmla="*/ 0 w 295"/>
              <a:gd name="T9" fmla="*/ 0 h 49"/>
            </a:gdLst>
            <a:ahLst/>
            <a:cxnLst>
              <a:cxn ang="0">
                <a:pos x="T0" y="T1"/>
              </a:cxn>
              <a:cxn ang="0">
                <a:pos x="T2" y="T3"/>
              </a:cxn>
              <a:cxn ang="0">
                <a:pos x="T4" y="T5"/>
              </a:cxn>
              <a:cxn ang="0">
                <a:pos x="T6" y="T7"/>
              </a:cxn>
              <a:cxn ang="0">
                <a:pos x="T8" y="T9"/>
              </a:cxn>
            </a:cxnLst>
            <a:rect l="0" t="0" r="r" b="b"/>
            <a:pathLst>
              <a:path w="295" h="49">
                <a:moveTo>
                  <a:pt x="0" y="0"/>
                </a:moveTo>
                <a:lnTo>
                  <a:pt x="206" y="0"/>
                </a:lnTo>
                <a:lnTo>
                  <a:pt x="295" y="49"/>
                </a:lnTo>
                <a:lnTo>
                  <a:pt x="90" y="49"/>
                </a:lnTo>
                <a:lnTo>
                  <a:pt x="0" y="0"/>
                </a:lnTo>
                <a:close/>
              </a:path>
            </a:pathLst>
          </a:custGeom>
          <a:solidFill>
            <a:schemeClr val="bg1">
              <a:lumMod val="75000"/>
              <a:alpha val="79000"/>
            </a:schemeClr>
          </a:solidFill>
          <a:ln w="5" cap="flat">
            <a:noFill/>
            <a:prstDash val="solid"/>
            <a:miter lim="800000"/>
          </a:ln>
        </p:spPr>
        <p:txBody>
          <a:bodyPr vert="horz" wrap="square" lIns="138192" tIns="69096" rIns="138192" bIns="69096" numCol="1" anchor="t" anchorCtr="0" compatLnSpc="1"/>
          <a:lstStyle/>
          <a:p>
            <a:endParaRPr lang="zh-CN" altLang="en-US"/>
          </a:p>
        </p:txBody>
      </p:sp>
      <p:sp>
        <p:nvSpPr>
          <p:cNvPr id="143" name="Freeform 11"/>
          <p:cNvSpPr/>
          <p:nvPr/>
        </p:nvSpPr>
        <p:spPr bwMode="auto">
          <a:xfrm>
            <a:off x="5673056" y="4128395"/>
            <a:ext cx="2524971" cy="270743"/>
          </a:xfrm>
          <a:custGeom>
            <a:avLst/>
            <a:gdLst>
              <a:gd name="T0" fmla="*/ 0 w 480"/>
              <a:gd name="T1" fmla="*/ 0 h 50"/>
              <a:gd name="T2" fmla="*/ 333 w 480"/>
              <a:gd name="T3" fmla="*/ 0 h 50"/>
              <a:gd name="T4" fmla="*/ 480 w 480"/>
              <a:gd name="T5" fmla="*/ 50 h 50"/>
              <a:gd name="T6" fmla="*/ 146 w 480"/>
              <a:gd name="T7" fmla="*/ 50 h 50"/>
              <a:gd name="T8" fmla="*/ 0 w 480"/>
              <a:gd name="T9" fmla="*/ 0 h 50"/>
            </a:gdLst>
            <a:ahLst/>
            <a:cxnLst>
              <a:cxn ang="0">
                <a:pos x="T0" y="T1"/>
              </a:cxn>
              <a:cxn ang="0">
                <a:pos x="T2" y="T3"/>
              </a:cxn>
              <a:cxn ang="0">
                <a:pos x="T4" y="T5"/>
              </a:cxn>
              <a:cxn ang="0">
                <a:pos x="T6" y="T7"/>
              </a:cxn>
              <a:cxn ang="0">
                <a:pos x="T8" y="T9"/>
              </a:cxn>
            </a:cxnLst>
            <a:rect l="0" t="0" r="r" b="b"/>
            <a:pathLst>
              <a:path w="480" h="50">
                <a:moveTo>
                  <a:pt x="0" y="0"/>
                </a:moveTo>
                <a:lnTo>
                  <a:pt x="333" y="0"/>
                </a:lnTo>
                <a:lnTo>
                  <a:pt x="480" y="50"/>
                </a:lnTo>
                <a:lnTo>
                  <a:pt x="146" y="50"/>
                </a:lnTo>
                <a:lnTo>
                  <a:pt x="0" y="0"/>
                </a:lnTo>
                <a:close/>
              </a:path>
            </a:pathLst>
          </a:custGeom>
          <a:solidFill>
            <a:schemeClr val="bg1">
              <a:lumMod val="75000"/>
              <a:alpha val="79000"/>
            </a:schemeClr>
          </a:solidFill>
          <a:ln w="5" cap="flat">
            <a:noFill/>
            <a:prstDash val="solid"/>
            <a:miter lim="800000"/>
          </a:ln>
        </p:spPr>
        <p:txBody>
          <a:bodyPr vert="horz" wrap="square" lIns="138192" tIns="69096" rIns="138192" bIns="69096" numCol="1" anchor="t" anchorCtr="0" compatLnSpc="1"/>
          <a:lstStyle/>
          <a:p>
            <a:endParaRPr lang="zh-CN" altLang="en-US"/>
          </a:p>
        </p:txBody>
      </p:sp>
      <p:sp>
        <p:nvSpPr>
          <p:cNvPr id="146" name="Freeform 12"/>
          <p:cNvSpPr/>
          <p:nvPr/>
        </p:nvSpPr>
        <p:spPr bwMode="auto">
          <a:xfrm>
            <a:off x="5199625" y="4983941"/>
            <a:ext cx="3482354" cy="270743"/>
          </a:xfrm>
          <a:custGeom>
            <a:avLst/>
            <a:gdLst>
              <a:gd name="T0" fmla="*/ 0 w 662"/>
              <a:gd name="T1" fmla="*/ 0 h 50"/>
              <a:gd name="T2" fmla="*/ 461 w 662"/>
              <a:gd name="T3" fmla="*/ 0 h 50"/>
              <a:gd name="T4" fmla="*/ 662 w 662"/>
              <a:gd name="T5" fmla="*/ 50 h 50"/>
              <a:gd name="T6" fmla="*/ 201 w 662"/>
              <a:gd name="T7" fmla="*/ 50 h 50"/>
              <a:gd name="T8" fmla="*/ 0 w 662"/>
              <a:gd name="T9" fmla="*/ 0 h 50"/>
            </a:gdLst>
            <a:ahLst/>
            <a:cxnLst>
              <a:cxn ang="0">
                <a:pos x="T0" y="T1"/>
              </a:cxn>
              <a:cxn ang="0">
                <a:pos x="T2" y="T3"/>
              </a:cxn>
              <a:cxn ang="0">
                <a:pos x="T4" y="T5"/>
              </a:cxn>
              <a:cxn ang="0">
                <a:pos x="T6" y="T7"/>
              </a:cxn>
              <a:cxn ang="0">
                <a:pos x="T8" y="T9"/>
              </a:cxn>
            </a:cxnLst>
            <a:rect l="0" t="0" r="r" b="b"/>
            <a:pathLst>
              <a:path w="662" h="50">
                <a:moveTo>
                  <a:pt x="0" y="0"/>
                </a:moveTo>
                <a:lnTo>
                  <a:pt x="461" y="0"/>
                </a:lnTo>
                <a:lnTo>
                  <a:pt x="662" y="50"/>
                </a:lnTo>
                <a:lnTo>
                  <a:pt x="201" y="50"/>
                </a:lnTo>
                <a:lnTo>
                  <a:pt x="0" y="0"/>
                </a:lnTo>
                <a:close/>
              </a:path>
            </a:pathLst>
          </a:custGeom>
          <a:solidFill>
            <a:schemeClr val="bg1">
              <a:lumMod val="75000"/>
              <a:alpha val="79000"/>
            </a:schemeClr>
          </a:solidFill>
          <a:ln w="5" cap="flat">
            <a:noFill/>
            <a:prstDash val="solid"/>
            <a:miter lim="800000"/>
          </a:ln>
        </p:spPr>
        <p:txBody>
          <a:bodyPr vert="horz" wrap="square" lIns="138192" tIns="69096" rIns="138192" bIns="69096" numCol="1" anchor="t" anchorCtr="0" compatLnSpc="1"/>
          <a:lstStyle/>
          <a:p>
            <a:endParaRPr lang="zh-CN" altLang="en-US"/>
          </a:p>
        </p:txBody>
      </p:sp>
      <p:sp>
        <p:nvSpPr>
          <p:cNvPr id="147" name="Freeform 9"/>
          <p:cNvSpPr/>
          <p:nvPr/>
        </p:nvSpPr>
        <p:spPr bwMode="auto">
          <a:xfrm>
            <a:off x="4468433" y="5254679"/>
            <a:ext cx="4797443" cy="1039651"/>
          </a:xfrm>
          <a:custGeom>
            <a:avLst/>
            <a:gdLst>
              <a:gd name="T0" fmla="*/ 0 w 912"/>
              <a:gd name="T1" fmla="*/ 192 h 192"/>
              <a:gd name="T2" fmla="*/ 111 w 912"/>
              <a:gd name="T3" fmla="*/ 0 h 192"/>
              <a:gd name="T4" fmla="*/ 801 w 912"/>
              <a:gd name="T5" fmla="*/ 0 h 192"/>
              <a:gd name="T6" fmla="*/ 912 w 912"/>
              <a:gd name="T7" fmla="*/ 192 h 192"/>
              <a:gd name="T8" fmla="*/ 0 w 912"/>
              <a:gd name="T9" fmla="*/ 192 h 192"/>
            </a:gdLst>
            <a:ahLst/>
            <a:cxnLst>
              <a:cxn ang="0">
                <a:pos x="T0" y="T1"/>
              </a:cxn>
              <a:cxn ang="0">
                <a:pos x="T2" y="T3"/>
              </a:cxn>
              <a:cxn ang="0">
                <a:pos x="T4" y="T5"/>
              </a:cxn>
              <a:cxn ang="0">
                <a:pos x="T6" y="T7"/>
              </a:cxn>
              <a:cxn ang="0">
                <a:pos x="T8" y="T9"/>
              </a:cxn>
            </a:cxnLst>
            <a:rect l="0" t="0" r="r" b="b"/>
            <a:pathLst>
              <a:path w="912" h="192">
                <a:moveTo>
                  <a:pt x="0" y="192"/>
                </a:moveTo>
                <a:lnTo>
                  <a:pt x="111" y="0"/>
                </a:lnTo>
                <a:lnTo>
                  <a:pt x="801" y="0"/>
                </a:lnTo>
                <a:lnTo>
                  <a:pt x="912" y="192"/>
                </a:lnTo>
                <a:lnTo>
                  <a:pt x="0" y="192"/>
                </a:lnTo>
                <a:close/>
              </a:path>
            </a:pathLst>
          </a:custGeom>
          <a:solidFill>
            <a:schemeClr val="accent4"/>
          </a:solidFill>
          <a:ln w="5" cap="flat">
            <a:noFill/>
            <a:prstDash val="solid"/>
            <a:miter lim="800000"/>
          </a:ln>
          <a:effectLst>
            <a:outerShdw blurRad="114300" dist="38100" dir="5400000" algn="t" rotWithShape="0">
              <a:prstClr val="black">
                <a:alpha val="23000"/>
              </a:prstClr>
            </a:outerShdw>
          </a:effectLst>
        </p:spPr>
        <p:txBody>
          <a:bodyPr vert="horz" wrap="square" lIns="138192" tIns="69096" rIns="138192" bIns="69096" numCol="1" anchor="ctr" anchorCtr="0" compatLnSpc="1"/>
          <a:lstStyle/>
          <a:p>
            <a:pPr algn="ctr"/>
            <a:r>
              <a:rPr lang="zh-CN" altLang="en-US" dirty="0">
                <a:solidFill>
                  <a:schemeClr val="bg1"/>
                </a:solidFill>
                <a:latin typeface="微软雅黑" panose="020B0503020204020204" pitchFamily="34" charset="-122"/>
                <a:ea typeface="微软雅黑" panose="020B0503020204020204" pitchFamily="34" charset="-122"/>
              </a:rPr>
              <a:t>添加内容</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48" name="TextBox 147"/>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wipe(left)">
                                      <p:cBhvr>
                                        <p:cTn id="7" dur="300"/>
                                        <p:tgtEl>
                                          <p:spTgt spid="14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46"/>
                                        </p:tgtEl>
                                        <p:attrNameLst>
                                          <p:attrName>style.visibility</p:attrName>
                                        </p:attrNameLst>
                                      </p:cBhvr>
                                      <p:to>
                                        <p:strVal val="visible"/>
                                      </p:to>
                                    </p:set>
                                    <p:animEffect transition="in" filter="wipe(right)">
                                      <p:cBhvr>
                                        <p:cTn id="11" dur="300"/>
                                        <p:tgtEl>
                                          <p:spTgt spid="14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1"/>
                                        </p:tgtEl>
                                        <p:attrNameLst>
                                          <p:attrName>style.visibility</p:attrName>
                                        </p:attrNameLst>
                                      </p:cBhvr>
                                      <p:to>
                                        <p:strVal val="visible"/>
                                      </p:to>
                                    </p:set>
                                    <p:animEffect transition="in" filter="wipe(left)">
                                      <p:cBhvr>
                                        <p:cTn id="15" dur="300"/>
                                        <p:tgtEl>
                                          <p:spTgt spid="141"/>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43"/>
                                        </p:tgtEl>
                                        <p:attrNameLst>
                                          <p:attrName>style.visibility</p:attrName>
                                        </p:attrNameLst>
                                      </p:cBhvr>
                                      <p:to>
                                        <p:strVal val="visible"/>
                                      </p:to>
                                    </p:set>
                                    <p:animEffect transition="in" filter="wipe(right)">
                                      <p:cBhvr>
                                        <p:cTn id="19" dur="300"/>
                                        <p:tgtEl>
                                          <p:spTgt spid="143"/>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40"/>
                                        </p:tgtEl>
                                        <p:attrNameLst>
                                          <p:attrName>style.visibility</p:attrName>
                                        </p:attrNameLst>
                                      </p:cBhvr>
                                      <p:to>
                                        <p:strVal val="visible"/>
                                      </p:to>
                                    </p:set>
                                    <p:animEffect transition="in" filter="wipe(left)">
                                      <p:cBhvr>
                                        <p:cTn id="23" dur="300"/>
                                        <p:tgtEl>
                                          <p:spTgt spid="140"/>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142"/>
                                        </p:tgtEl>
                                        <p:attrNameLst>
                                          <p:attrName>style.visibility</p:attrName>
                                        </p:attrNameLst>
                                      </p:cBhvr>
                                      <p:to>
                                        <p:strVal val="visible"/>
                                      </p:to>
                                    </p:set>
                                    <p:animEffect transition="in" filter="wipe(right)">
                                      <p:cBhvr>
                                        <p:cTn id="27" dur="300"/>
                                        <p:tgtEl>
                                          <p:spTgt spid="142"/>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139"/>
                                        </p:tgtEl>
                                        <p:attrNameLst>
                                          <p:attrName>style.visibility</p:attrName>
                                        </p:attrNameLst>
                                      </p:cBhvr>
                                      <p:to>
                                        <p:strVal val="visible"/>
                                      </p:to>
                                    </p:set>
                                    <p:animEffect transition="in" filter="wipe(down)">
                                      <p:cBhvr>
                                        <p:cTn id="31" dur="300"/>
                                        <p:tgtEl>
                                          <p:spTgt spid="139"/>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114"/>
                                        </p:tgtEl>
                                        <p:attrNameLst>
                                          <p:attrName>style.visibility</p:attrName>
                                        </p:attrNameLst>
                                      </p:cBhvr>
                                      <p:to>
                                        <p:strVal val="visible"/>
                                      </p:to>
                                    </p:set>
                                    <p:animEffect transition="in" filter="wipe(right)">
                                      <p:cBhvr>
                                        <p:cTn id="35" dur="500"/>
                                        <p:tgtEl>
                                          <p:spTgt spid="114"/>
                                        </p:tgtEl>
                                      </p:cBhvr>
                                    </p:animEffect>
                                  </p:childTnLst>
                                </p:cTn>
                              </p:par>
                              <p:par>
                                <p:cTn id="36" presetID="22" presetClass="entr" presetSubtype="8" fill="hold" nodeType="withEffect">
                                  <p:stCondLst>
                                    <p:cond delay="0"/>
                                  </p:stCondLst>
                                  <p:childTnLst>
                                    <p:set>
                                      <p:cBhvr>
                                        <p:cTn id="37" dur="1" fill="hold">
                                          <p:stCondLst>
                                            <p:cond delay="0"/>
                                          </p:stCondLst>
                                        </p:cTn>
                                        <p:tgtEl>
                                          <p:spTgt spid="124"/>
                                        </p:tgtEl>
                                        <p:attrNameLst>
                                          <p:attrName>style.visibility</p:attrName>
                                        </p:attrNameLst>
                                      </p:cBhvr>
                                      <p:to>
                                        <p:strVal val="visible"/>
                                      </p:to>
                                    </p:set>
                                    <p:animEffect transition="in" filter="wipe(left)">
                                      <p:cBhvr>
                                        <p:cTn id="38" dur="500"/>
                                        <p:tgtEl>
                                          <p:spTgt spid="124"/>
                                        </p:tgtEl>
                                      </p:cBhvr>
                                    </p:animEffect>
                                  </p:childTnLst>
                                </p:cTn>
                              </p:par>
                              <p:par>
                                <p:cTn id="39" presetID="22" presetClass="entr" presetSubtype="2" fill="hold" nodeType="withEffect">
                                  <p:stCondLst>
                                    <p:cond delay="0"/>
                                  </p:stCondLst>
                                  <p:childTnLst>
                                    <p:set>
                                      <p:cBhvr>
                                        <p:cTn id="40" dur="1" fill="hold">
                                          <p:stCondLst>
                                            <p:cond delay="0"/>
                                          </p:stCondLst>
                                        </p:cTn>
                                        <p:tgtEl>
                                          <p:spTgt spid="119"/>
                                        </p:tgtEl>
                                        <p:attrNameLst>
                                          <p:attrName>style.visibility</p:attrName>
                                        </p:attrNameLst>
                                      </p:cBhvr>
                                      <p:to>
                                        <p:strVal val="visible"/>
                                      </p:to>
                                    </p:set>
                                    <p:animEffect transition="in" filter="wipe(right)">
                                      <p:cBhvr>
                                        <p:cTn id="41" dur="500"/>
                                        <p:tgtEl>
                                          <p:spTgt spid="119"/>
                                        </p:tgtEl>
                                      </p:cBhvr>
                                    </p:animEffect>
                                  </p:childTnLst>
                                </p:cTn>
                              </p:par>
                              <p:par>
                                <p:cTn id="42" presetID="22" presetClass="entr" presetSubtype="8"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left)">
                                      <p:cBhvr>
                                        <p:cTn id="44" dur="500"/>
                                        <p:tgtEl>
                                          <p:spTgt spid="32"/>
                                        </p:tgtEl>
                                      </p:cBhvr>
                                    </p:animEffect>
                                  </p:childTnLst>
                                </p:cTn>
                              </p:par>
                            </p:childTnLst>
                          </p:cTn>
                        </p:par>
                        <p:par>
                          <p:cTn id="45" fill="hold">
                            <p:stCondLst>
                              <p:cond delay="4000"/>
                            </p:stCondLst>
                            <p:childTnLst>
                              <p:par>
                                <p:cTn id="46" presetID="10" presetClass="entr" presetSubtype="0" fill="hold" grpId="0" nodeType="afterEffect">
                                  <p:stCondLst>
                                    <p:cond delay="0"/>
                                  </p:stCondLst>
                                  <p:childTnLst>
                                    <p:set>
                                      <p:cBhvr>
                                        <p:cTn id="47" dur="1" fill="hold">
                                          <p:stCondLst>
                                            <p:cond delay="0"/>
                                          </p:stCondLst>
                                        </p:cTn>
                                        <p:tgtEl>
                                          <p:spTgt spid="148"/>
                                        </p:tgtEl>
                                        <p:attrNameLst>
                                          <p:attrName>style.visibility</p:attrName>
                                        </p:attrNameLst>
                                      </p:cBhvr>
                                      <p:to>
                                        <p:strVal val="visible"/>
                                      </p:to>
                                    </p:set>
                                    <p:animEffect transition="in" filter="fade">
                                      <p:cBhvr>
                                        <p:cTn id="48"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140" grpId="0" animBg="1"/>
      <p:bldP spid="141" grpId="0" animBg="1"/>
      <p:bldP spid="142" grpId="0" animBg="1"/>
      <p:bldP spid="143" grpId="0" animBg="1"/>
      <p:bldP spid="146" grpId="0" animBg="1"/>
      <p:bldP spid="147" grpId="0" animBg="1"/>
      <p:bldP spid="14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pPr algn="l"/>
            <a:r>
              <a:rPr lang="zh-CN" altLang="en-US" dirty="0" smtClean="0"/>
              <a:t>管理提升</a:t>
            </a:r>
            <a:endParaRPr lang="zh-CN" altLang="en-US" dirty="0"/>
          </a:p>
        </p:txBody>
      </p:sp>
      <p:sp>
        <p:nvSpPr>
          <p:cNvPr id="65" name="TextBox 64"/>
          <p:cNvSpPr txBox="1"/>
          <p:nvPr/>
        </p:nvSpPr>
        <p:spPr>
          <a:xfrm>
            <a:off x="4104233" y="3811704"/>
            <a:ext cx="1528618" cy="430883"/>
          </a:xfrm>
          <a:prstGeom prst="rect">
            <a:avLst/>
          </a:prstGeom>
          <a:noFill/>
        </p:spPr>
        <p:txBody>
          <a:bodyPr wrap="none" lIns="121917" tIns="60958" rIns="121917" bIns="60958" rtlCol="0">
            <a:spAutoFit/>
          </a:bodyPr>
          <a:lstStyle/>
          <a:p>
            <a:r>
              <a:rPr lang="zh-CN" altLang="en-US" sz="2000" dirty="0">
                <a:solidFill>
                  <a:schemeClr val="bg2"/>
                </a:solidFill>
                <a:latin typeface="微软雅黑" panose="020B0503020204020204" pitchFamily="34" charset="-122"/>
                <a:ea typeface="微软雅黑" panose="020B0503020204020204" pitchFamily="34" charset="-122"/>
              </a:rPr>
              <a:t>提升</a:t>
            </a:r>
            <a:r>
              <a:rPr lang="zh-CN" altLang="en-US" sz="2000" dirty="0" smtClean="0">
                <a:solidFill>
                  <a:schemeClr val="bg2"/>
                </a:solidFill>
                <a:latin typeface="微软雅黑" panose="020B0503020204020204" pitchFamily="34" charset="-122"/>
                <a:ea typeface="微软雅黑" panose="020B0503020204020204" pitchFamily="34" charset="-122"/>
              </a:rPr>
              <a:t>办法三</a:t>
            </a:r>
            <a:endParaRPr lang="zh-CN" altLang="en-US" sz="2000" dirty="0">
              <a:solidFill>
                <a:schemeClr val="bg2"/>
              </a:solidFill>
              <a:latin typeface="微软雅黑" panose="020B0503020204020204" pitchFamily="34" charset="-122"/>
              <a:ea typeface="微软雅黑" panose="020B0503020204020204" pitchFamily="34" charset="-122"/>
            </a:endParaRPr>
          </a:p>
        </p:txBody>
      </p:sp>
      <p:sp>
        <p:nvSpPr>
          <p:cNvPr id="66" name="TextBox 65"/>
          <p:cNvSpPr txBox="1"/>
          <p:nvPr/>
        </p:nvSpPr>
        <p:spPr>
          <a:xfrm>
            <a:off x="3528169" y="5266428"/>
            <a:ext cx="1528618" cy="430883"/>
          </a:xfrm>
          <a:prstGeom prst="rect">
            <a:avLst/>
          </a:prstGeom>
          <a:noFill/>
        </p:spPr>
        <p:txBody>
          <a:bodyPr wrap="none" lIns="121917" tIns="60958" rIns="121917" bIns="60958" rtlCol="0">
            <a:spAutoFit/>
          </a:bodyPr>
          <a:lstStyle/>
          <a:p>
            <a:r>
              <a:rPr lang="zh-CN" altLang="en-US" sz="2000" dirty="0">
                <a:solidFill>
                  <a:schemeClr val="bg2"/>
                </a:solidFill>
                <a:latin typeface="微软雅黑" panose="020B0503020204020204" pitchFamily="34" charset="-122"/>
                <a:ea typeface="微软雅黑" panose="020B0503020204020204" pitchFamily="34" charset="-122"/>
              </a:rPr>
              <a:t>提升</a:t>
            </a:r>
            <a:r>
              <a:rPr lang="zh-CN" altLang="en-US" sz="2000" dirty="0" smtClean="0">
                <a:solidFill>
                  <a:schemeClr val="bg2"/>
                </a:solidFill>
                <a:latin typeface="微软雅黑" panose="020B0503020204020204" pitchFamily="34" charset="-122"/>
                <a:ea typeface="微软雅黑" panose="020B0503020204020204" pitchFamily="34" charset="-122"/>
              </a:rPr>
              <a:t>办法五</a:t>
            </a:r>
            <a:endParaRPr lang="zh-CN" altLang="en-US" sz="2000" dirty="0">
              <a:solidFill>
                <a:schemeClr val="bg2"/>
              </a:solidFill>
              <a:latin typeface="微软雅黑" panose="020B0503020204020204" pitchFamily="34" charset="-122"/>
              <a:ea typeface="微软雅黑" panose="020B0503020204020204" pitchFamily="34" charset="-122"/>
            </a:endParaRPr>
          </a:p>
        </p:txBody>
      </p:sp>
      <p:sp>
        <p:nvSpPr>
          <p:cNvPr id="70" name="TextBox 69"/>
          <p:cNvSpPr txBox="1"/>
          <p:nvPr/>
        </p:nvSpPr>
        <p:spPr>
          <a:xfrm>
            <a:off x="9436764" y="3793366"/>
            <a:ext cx="1528618" cy="430883"/>
          </a:xfrm>
          <a:prstGeom prst="rect">
            <a:avLst/>
          </a:prstGeom>
          <a:noFill/>
        </p:spPr>
        <p:txBody>
          <a:bodyPr wrap="none" lIns="121917" tIns="60958" rIns="121917" bIns="60958" rtlCol="0">
            <a:spAutoFit/>
          </a:bodyPr>
          <a:lstStyle/>
          <a:p>
            <a:r>
              <a:rPr lang="zh-CN" altLang="en-US" sz="2000" dirty="0">
                <a:solidFill>
                  <a:schemeClr val="bg2"/>
                </a:solidFill>
                <a:latin typeface="微软雅黑" panose="020B0503020204020204" pitchFamily="34" charset="-122"/>
                <a:ea typeface="微软雅黑" panose="020B0503020204020204" pitchFamily="34" charset="-122"/>
              </a:rPr>
              <a:t>提升</a:t>
            </a:r>
            <a:r>
              <a:rPr lang="zh-CN" altLang="en-US" sz="2000" dirty="0" smtClean="0">
                <a:solidFill>
                  <a:schemeClr val="bg2"/>
                </a:solidFill>
                <a:latin typeface="微软雅黑" panose="020B0503020204020204" pitchFamily="34" charset="-122"/>
                <a:ea typeface="微软雅黑" panose="020B0503020204020204" pitchFamily="34" charset="-122"/>
              </a:rPr>
              <a:t>办法四</a:t>
            </a:r>
            <a:endParaRPr lang="zh-CN" altLang="en-US" sz="2000" dirty="0">
              <a:solidFill>
                <a:schemeClr val="bg2"/>
              </a:solidFill>
              <a:latin typeface="微软雅黑" panose="020B0503020204020204" pitchFamily="34" charset="-122"/>
              <a:ea typeface="微软雅黑" panose="020B0503020204020204" pitchFamily="34" charset="-122"/>
            </a:endParaRPr>
          </a:p>
        </p:txBody>
      </p:sp>
      <p:sp>
        <p:nvSpPr>
          <p:cNvPr id="71" name="TextBox 70"/>
          <p:cNvSpPr txBox="1"/>
          <p:nvPr/>
        </p:nvSpPr>
        <p:spPr>
          <a:xfrm>
            <a:off x="8803871" y="5270535"/>
            <a:ext cx="1528618" cy="430883"/>
          </a:xfrm>
          <a:prstGeom prst="rect">
            <a:avLst/>
          </a:prstGeom>
          <a:noFill/>
        </p:spPr>
        <p:txBody>
          <a:bodyPr wrap="none" lIns="121917" tIns="60958" rIns="121917" bIns="60958" rtlCol="0">
            <a:spAutoFit/>
          </a:bodyPr>
          <a:lstStyle/>
          <a:p>
            <a:r>
              <a:rPr lang="zh-CN" altLang="en-US" sz="2000" dirty="0">
                <a:solidFill>
                  <a:schemeClr val="bg2"/>
                </a:solidFill>
                <a:latin typeface="微软雅黑" panose="020B0503020204020204" pitchFamily="34" charset="-122"/>
                <a:ea typeface="微软雅黑" panose="020B0503020204020204" pitchFamily="34" charset="-122"/>
              </a:rPr>
              <a:t>提升</a:t>
            </a:r>
            <a:r>
              <a:rPr lang="zh-CN" altLang="en-US" sz="2000" dirty="0" smtClean="0">
                <a:solidFill>
                  <a:schemeClr val="bg2"/>
                </a:solidFill>
                <a:latin typeface="微软雅黑" panose="020B0503020204020204" pitchFamily="34" charset="-122"/>
                <a:ea typeface="微软雅黑" panose="020B0503020204020204" pitchFamily="34" charset="-122"/>
              </a:rPr>
              <a:t>办法</a:t>
            </a:r>
            <a:r>
              <a:rPr lang="zh-CN" altLang="en-US" sz="2000" dirty="0">
                <a:solidFill>
                  <a:schemeClr val="bg2"/>
                </a:solidFill>
                <a:latin typeface="微软雅黑" panose="020B0503020204020204" pitchFamily="34" charset="-122"/>
                <a:ea typeface="微软雅黑" panose="020B0503020204020204" pitchFamily="34" charset="-122"/>
              </a:rPr>
              <a:t>六</a:t>
            </a:r>
            <a:endParaRPr lang="zh-CN" altLang="en-US" sz="2000" dirty="0">
              <a:solidFill>
                <a:schemeClr val="bg2"/>
              </a:solidFill>
              <a:latin typeface="微软雅黑" panose="020B0503020204020204" pitchFamily="34" charset="-122"/>
              <a:ea typeface="微软雅黑" panose="020B0503020204020204" pitchFamily="34" charset="-122"/>
            </a:endParaRPr>
          </a:p>
        </p:txBody>
      </p:sp>
      <p:sp>
        <p:nvSpPr>
          <p:cNvPr id="72" name="椭圆 34"/>
          <p:cNvSpPr/>
          <p:nvPr/>
        </p:nvSpPr>
        <p:spPr>
          <a:xfrm rot="16200000">
            <a:off x="6094214" y="3488377"/>
            <a:ext cx="1222015" cy="1571014"/>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500">
              <a:latin typeface="微软雅黑" panose="020B0503020204020204" pitchFamily="34" charset="-122"/>
              <a:ea typeface="微软雅黑" panose="020B0503020204020204" pitchFamily="34" charset="-122"/>
            </a:endParaRPr>
          </a:p>
        </p:txBody>
      </p:sp>
      <p:grpSp>
        <p:nvGrpSpPr>
          <p:cNvPr id="73" name="组合 72"/>
          <p:cNvGrpSpPr/>
          <p:nvPr/>
        </p:nvGrpSpPr>
        <p:grpSpPr>
          <a:xfrm rot="5400000">
            <a:off x="8015377" y="3454522"/>
            <a:ext cx="1203905" cy="1563588"/>
            <a:chOff x="4020870" y="2194485"/>
            <a:chExt cx="1102258" cy="1432090"/>
          </a:xfrm>
          <a:effectLst>
            <a:outerShdw blurRad="444500" dist="254000" dir="8100000" algn="tr" rotWithShape="0">
              <a:prstClr val="black">
                <a:alpha val="50000"/>
              </a:prstClr>
            </a:outerShdw>
          </a:effectLst>
        </p:grpSpPr>
        <p:sp>
          <p:nvSpPr>
            <p:cNvPr id="74"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chemeClr val="bg2"/>
                </a:solidFill>
                <a:latin typeface="微软雅黑" panose="020B0503020204020204" pitchFamily="34" charset="-122"/>
                <a:ea typeface="微软雅黑" panose="020B0503020204020204" pitchFamily="34" charset="-122"/>
              </a:endParaRPr>
            </a:p>
          </p:txBody>
        </p:sp>
        <p:sp>
          <p:nvSpPr>
            <p:cNvPr id="75"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chemeClr val="bg2"/>
                </a:solidFill>
                <a:latin typeface="微软雅黑" panose="020B0503020204020204" pitchFamily="34" charset="-122"/>
                <a:ea typeface="微软雅黑" panose="020B0503020204020204" pitchFamily="34" charset="-122"/>
              </a:endParaRPr>
            </a:p>
          </p:txBody>
        </p:sp>
      </p:grpSp>
      <p:sp>
        <p:nvSpPr>
          <p:cNvPr id="76" name="椭圆 34"/>
          <p:cNvSpPr/>
          <p:nvPr/>
        </p:nvSpPr>
        <p:spPr>
          <a:xfrm rot="5400000">
            <a:off x="7243878" y="4940562"/>
            <a:ext cx="1222014" cy="1571013"/>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chemeClr val="accent3"/>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500">
              <a:latin typeface="微软雅黑" panose="020B0503020204020204" pitchFamily="34" charset="-122"/>
              <a:ea typeface="微软雅黑" panose="020B0503020204020204" pitchFamily="34" charset="-122"/>
            </a:endParaRPr>
          </a:p>
        </p:txBody>
      </p:sp>
      <p:grpSp>
        <p:nvGrpSpPr>
          <p:cNvPr id="77" name="组合 76"/>
          <p:cNvGrpSpPr/>
          <p:nvPr/>
        </p:nvGrpSpPr>
        <p:grpSpPr>
          <a:xfrm rot="16200000">
            <a:off x="5374502" y="4908944"/>
            <a:ext cx="1203905" cy="1563588"/>
            <a:chOff x="4020870" y="2194485"/>
            <a:chExt cx="1102258" cy="1432090"/>
          </a:xfrm>
          <a:effectLst>
            <a:outerShdw blurRad="444500" dist="254000" dir="8100000" algn="tr" rotWithShape="0">
              <a:prstClr val="black">
                <a:alpha val="50000"/>
              </a:prstClr>
            </a:outerShdw>
          </a:effectLst>
        </p:grpSpPr>
        <p:sp>
          <p:nvSpPr>
            <p:cNvPr id="78"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chemeClr val="tx1"/>
                </a:solidFill>
                <a:latin typeface="微软雅黑" panose="020B0503020204020204" pitchFamily="34" charset="-122"/>
                <a:ea typeface="微软雅黑" panose="020B0503020204020204" pitchFamily="34" charset="-122"/>
              </a:endParaRPr>
            </a:p>
          </p:txBody>
        </p:sp>
        <p:sp>
          <p:nvSpPr>
            <p:cNvPr id="79"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5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微软雅黑" panose="020B0503020204020204" pitchFamily="34" charset="-122"/>
                <a:ea typeface="微软雅黑" panose="020B0503020204020204" pitchFamily="34" charset="-122"/>
              </a:endParaRPr>
            </a:p>
          </p:txBody>
        </p:sp>
      </p:grpSp>
      <p:sp>
        <p:nvSpPr>
          <p:cNvPr id="80" name="TextBox 79"/>
          <p:cNvSpPr txBox="1"/>
          <p:nvPr/>
        </p:nvSpPr>
        <p:spPr>
          <a:xfrm>
            <a:off x="8781417" y="5721407"/>
            <a:ext cx="3708702" cy="584771"/>
          </a:xfrm>
          <a:prstGeom prst="rect">
            <a:avLst/>
          </a:prstGeom>
          <a:noFill/>
        </p:spPr>
        <p:txBody>
          <a:bodyPr wrap="none" lIns="121917" tIns="60958" rIns="121917" bIns="60958" rtlCol="0">
            <a:spAutoFit/>
          </a:bodyPr>
          <a:lstStyle/>
          <a:p>
            <a:pPr>
              <a:defRPr/>
            </a:pPr>
            <a:r>
              <a:rPr lang="zh-CN" altLang="en-US" sz="1500" dirty="0">
                <a:solidFill>
                  <a:schemeClr val="bg2"/>
                </a:solidFill>
                <a:latin typeface="微软雅黑" panose="020B0503020204020204" pitchFamily="34" charset="-122"/>
                <a:ea typeface="微软雅黑" panose="020B0503020204020204" pitchFamily="34" charset="-122"/>
              </a:rPr>
              <a:t>单击此处添加简短说明，添加简短文字，</a:t>
            </a:r>
            <a:endParaRPr lang="en-US" altLang="zh-CN" sz="1500" dirty="0">
              <a:solidFill>
                <a:schemeClr val="bg2"/>
              </a:solidFill>
              <a:latin typeface="微软雅黑" panose="020B0503020204020204" pitchFamily="34" charset="-122"/>
              <a:ea typeface="微软雅黑" panose="020B0503020204020204" pitchFamily="34" charset="-122"/>
            </a:endParaRPr>
          </a:p>
          <a:p>
            <a:pPr>
              <a:defRPr/>
            </a:pPr>
            <a:r>
              <a:rPr lang="zh-CN" altLang="en-US" sz="1500" dirty="0">
                <a:solidFill>
                  <a:schemeClr val="bg2"/>
                </a:solidFill>
                <a:latin typeface="微软雅黑" panose="020B0503020204020204" pitchFamily="34" charset="-122"/>
                <a:ea typeface="微软雅黑" panose="020B0503020204020204" pitchFamily="34" charset="-122"/>
              </a:rPr>
              <a:t>具体文字添加此处。</a:t>
            </a:r>
            <a:endParaRPr lang="en-US" altLang="zh-CN" sz="1500" dirty="0">
              <a:solidFill>
                <a:schemeClr val="bg2"/>
              </a:solidFill>
              <a:latin typeface="微软雅黑" panose="020B0503020204020204" pitchFamily="34" charset="-122"/>
              <a:ea typeface="微软雅黑" panose="020B0503020204020204" pitchFamily="34" charset="-122"/>
            </a:endParaRPr>
          </a:p>
        </p:txBody>
      </p:sp>
      <p:sp>
        <p:nvSpPr>
          <p:cNvPr id="81" name="TextBox 80"/>
          <p:cNvSpPr txBox="1"/>
          <p:nvPr/>
        </p:nvSpPr>
        <p:spPr>
          <a:xfrm>
            <a:off x="2080132" y="4270196"/>
            <a:ext cx="3708702" cy="584771"/>
          </a:xfrm>
          <a:prstGeom prst="rect">
            <a:avLst/>
          </a:prstGeom>
          <a:noFill/>
        </p:spPr>
        <p:txBody>
          <a:bodyPr wrap="none" lIns="121917" tIns="60958" rIns="121917" bIns="60958" rtlCol="0">
            <a:spAutoFit/>
          </a:bodyPr>
          <a:lstStyle/>
          <a:p>
            <a:pPr algn="r">
              <a:defRPr/>
            </a:pPr>
            <a:r>
              <a:rPr lang="zh-CN" altLang="en-US" sz="1500" dirty="0">
                <a:solidFill>
                  <a:schemeClr val="bg2"/>
                </a:solidFill>
                <a:latin typeface="微软雅黑" panose="020B0503020204020204" pitchFamily="34" charset="-122"/>
                <a:ea typeface="微软雅黑" panose="020B0503020204020204" pitchFamily="34" charset="-122"/>
              </a:rPr>
              <a:t>单击此处添加简短说明，添加简短文字，</a:t>
            </a:r>
            <a:endParaRPr lang="en-US" altLang="zh-CN" sz="1500" dirty="0">
              <a:solidFill>
                <a:schemeClr val="bg2"/>
              </a:solidFill>
              <a:latin typeface="微软雅黑" panose="020B0503020204020204" pitchFamily="34" charset="-122"/>
              <a:ea typeface="微软雅黑" panose="020B0503020204020204" pitchFamily="34" charset="-122"/>
            </a:endParaRPr>
          </a:p>
          <a:p>
            <a:pPr algn="r">
              <a:defRPr/>
            </a:pPr>
            <a:r>
              <a:rPr lang="zh-CN" altLang="en-US" sz="1500" dirty="0">
                <a:solidFill>
                  <a:schemeClr val="bg2"/>
                </a:solidFill>
                <a:latin typeface="微软雅黑" panose="020B0503020204020204" pitchFamily="34" charset="-122"/>
                <a:ea typeface="微软雅黑" panose="020B0503020204020204" pitchFamily="34" charset="-122"/>
              </a:rPr>
              <a:t>具体文字添加此处。</a:t>
            </a:r>
            <a:endParaRPr lang="en-US" altLang="zh-CN" sz="1500" dirty="0">
              <a:solidFill>
                <a:schemeClr val="bg2"/>
              </a:solidFill>
              <a:latin typeface="微软雅黑" panose="020B0503020204020204" pitchFamily="34" charset="-122"/>
              <a:ea typeface="微软雅黑" panose="020B0503020204020204" pitchFamily="34" charset="-122"/>
            </a:endParaRPr>
          </a:p>
        </p:txBody>
      </p:sp>
      <p:sp>
        <p:nvSpPr>
          <p:cNvPr id="82" name="TextBox 81"/>
          <p:cNvSpPr txBox="1"/>
          <p:nvPr/>
        </p:nvSpPr>
        <p:spPr>
          <a:xfrm>
            <a:off x="1439937" y="5716583"/>
            <a:ext cx="3708702" cy="584771"/>
          </a:xfrm>
          <a:prstGeom prst="rect">
            <a:avLst/>
          </a:prstGeom>
          <a:noFill/>
        </p:spPr>
        <p:txBody>
          <a:bodyPr wrap="none" lIns="121917" tIns="60958" rIns="121917" bIns="60958" rtlCol="0">
            <a:spAutoFit/>
          </a:bodyPr>
          <a:lstStyle/>
          <a:p>
            <a:pPr algn="r">
              <a:defRPr/>
            </a:pPr>
            <a:r>
              <a:rPr lang="zh-CN" altLang="en-US" sz="1500" dirty="0">
                <a:solidFill>
                  <a:schemeClr val="bg2"/>
                </a:solidFill>
                <a:latin typeface="微软雅黑" panose="020B0503020204020204" pitchFamily="34" charset="-122"/>
                <a:ea typeface="微软雅黑" panose="020B0503020204020204" pitchFamily="34" charset="-122"/>
              </a:rPr>
              <a:t>单击此处添加简短说明，添加简短文字，</a:t>
            </a:r>
            <a:endParaRPr lang="en-US" altLang="zh-CN" sz="1500" dirty="0">
              <a:solidFill>
                <a:schemeClr val="bg2"/>
              </a:solidFill>
              <a:latin typeface="微软雅黑" panose="020B0503020204020204" pitchFamily="34" charset="-122"/>
              <a:ea typeface="微软雅黑" panose="020B0503020204020204" pitchFamily="34" charset="-122"/>
            </a:endParaRPr>
          </a:p>
          <a:p>
            <a:pPr algn="r">
              <a:defRPr/>
            </a:pPr>
            <a:r>
              <a:rPr lang="zh-CN" altLang="en-US" sz="1500" dirty="0">
                <a:solidFill>
                  <a:schemeClr val="bg2"/>
                </a:solidFill>
                <a:latin typeface="微软雅黑" panose="020B0503020204020204" pitchFamily="34" charset="-122"/>
                <a:ea typeface="微软雅黑" panose="020B0503020204020204" pitchFamily="34" charset="-122"/>
              </a:rPr>
              <a:t>具体文字添加此处。</a:t>
            </a:r>
            <a:endParaRPr lang="en-US" altLang="zh-CN" sz="1500" dirty="0">
              <a:solidFill>
                <a:schemeClr val="bg2"/>
              </a:solidFill>
              <a:latin typeface="微软雅黑" panose="020B0503020204020204" pitchFamily="34" charset="-122"/>
              <a:ea typeface="微软雅黑" panose="020B0503020204020204" pitchFamily="34" charset="-122"/>
            </a:endParaRPr>
          </a:p>
        </p:txBody>
      </p:sp>
      <p:sp>
        <p:nvSpPr>
          <p:cNvPr id="83" name="TextBox 82"/>
          <p:cNvSpPr txBox="1"/>
          <p:nvPr/>
        </p:nvSpPr>
        <p:spPr>
          <a:xfrm>
            <a:off x="9436765" y="4225901"/>
            <a:ext cx="3708702" cy="584771"/>
          </a:xfrm>
          <a:prstGeom prst="rect">
            <a:avLst/>
          </a:prstGeom>
          <a:noFill/>
        </p:spPr>
        <p:txBody>
          <a:bodyPr wrap="none" lIns="121917" tIns="60958" rIns="121917" bIns="60958" rtlCol="0">
            <a:spAutoFit/>
          </a:bodyPr>
          <a:lstStyle/>
          <a:p>
            <a:pPr>
              <a:defRPr/>
            </a:pPr>
            <a:r>
              <a:rPr lang="zh-CN" altLang="en-US" sz="1500" dirty="0">
                <a:solidFill>
                  <a:schemeClr val="bg2"/>
                </a:solidFill>
                <a:latin typeface="微软雅黑" panose="020B0503020204020204" pitchFamily="34" charset="-122"/>
                <a:ea typeface="微软雅黑" panose="020B0503020204020204" pitchFamily="34" charset="-122"/>
              </a:rPr>
              <a:t>单击此处添加简短说明，添加简短文字，</a:t>
            </a:r>
            <a:endParaRPr lang="en-US" altLang="zh-CN" sz="1500" dirty="0">
              <a:solidFill>
                <a:schemeClr val="bg2"/>
              </a:solidFill>
              <a:latin typeface="微软雅黑" panose="020B0503020204020204" pitchFamily="34" charset="-122"/>
              <a:ea typeface="微软雅黑" panose="020B0503020204020204" pitchFamily="34" charset="-122"/>
            </a:endParaRPr>
          </a:p>
          <a:p>
            <a:pPr>
              <a:defRPr/>
            </a:pPr>
            <a:r>
              <a:rPr lang="zh-CN" altLang="en-US" sz="1500" dirty="0">
                <a:solidFill>
                  <a:schemeClr val="bg2"/>
                </a:solidFill>
                <a:latin typeface="微软雅黑" panose="020B0503020204020204" pitchFamily="34" charset="-122"/>
                <a:ea typeface="微软雅黑" panose="020B0503020204020204" pitchFamily="34" charset="-122"/>
              </a:rPr>
              <a:t>具体文字添加此处。</a:t>
            </a:r>
            <a:endParaRPr lang="en-US" altLang="zh-CN" sz="1500" dirty="0">
              <a:solidFill>
                <a:schemeClr val="bg2"/>
              </a:solidFill>
              <a:latin typeface="微软雅黑" panose="020B0503020204020204" pitchFamily="34" charset="-122"/>
              <a:ea typeface="微软雅黑" panose="020B0503020204020204" pitchFamily="34" charset="-122"/>
            </a:endParaRPr>
          </a:p>
        </p:txBody>
      </p:sp>
      <p:sp>
        <p:nvSpPr>
          <p:cNvPr id="84" name="TextBox 83"/>
          <p:cNvSpPr txBox="1"/>
          <p:nvPr/>
        </p:nvSpPr>
        <p:spPr>
          <a:xfrm>
            <a:off x="3620021" y="2352873"/>
            <a:ext cx="1528618" cy="430883"/>
          </a:xfrm>
          <a:prstGeom prst="rect">
            <a:avLst/>
          </a:prstGeom>
          <a:noFill/>
        </p:spPr>
        <p:txBody>
          <a:bodyPr wrap="none" lIns="121917" tIns="60958" rIns="121917" bIns="60958" rtlCol="0">
            <a:spAutoFit/>
          </a:bodyPr>
          <a:lstStyle/>
          <a:p>
            <a:pPr algn="r"/>
            <a:r>
              <a:rPr lang="zh-CN" altLang="en-US" sz="2000" dirty="0" smtClean="0">
                <a:solidFill>
                  <a:schemeClr val="bg2"/>
                </a:solidFill>
                <a:latin typeface="微软雅黑" panose="020B0503020204020204" pitchFamily="34" charset="-122"/>
                <a:ea typeface="微软雅黑" panose="020B0503020204020204" pitchFamily="34" charset="-122"/>
              </a:rPr>
              <a:t>提升办法一</a:t>
            </a:r>
            <a:endParaRPr lang="zh-CN" altLang="en-US" sz="2000" dirty="0">
              <a:solidFill>
                <a:schemeClr val="bg2"/>
              </a:solidFill>
              <a:latin typeface="微软雅黑" panose="020B0503020204020204" pitchFamily="34" charset="-122"/>
              <a:ea typeface="微软雅黑" panose="020B0503020204020204" pitchFamily="34" charset="-122"/>
            </a:endParaRPr>
          </a:p>
        </p:txBody>
      </p:sp>
      <p:sp>
        <p:nvSpPr>
          <p:cNvPr id="86" name="TextBox 85"/>
          <p:cNvSpPr txBox="1"/>
          <p:nvPr/>
        </p:nvSpPr>
        <p:spPr>
          <a:xfrm>
            <a:off x="8784753" y="2399728"/>
            <a:ext cx="1528618" cy="430883"/>
          </a:xfrm>
          <a:prstGeom prst="rect">
            <a:avLst/>
          </a:prstGeom>
          <a:noFill/>
        </p:spPr>
        <p:txBody>
          <a:bodyPr wrap="none" lIns="121917" tIns="60958" rIns="121917" bIns="60958" rtlCol="0">
            <a:spAutoFit/>
          </a:bodyPr>
          <a:lstStyle/>
          <a:p>
            <a:r>
              <a:rPr lang="zh-CN" altLang="en-US" sz="2000" dirty="0">
                <a:solidFill>
                  <a:schemeClr val="bg2"/>
                </a:solidFill>
                <a:latin typeface="微软雅黑" panose="020B0503020204020204" pitchFamily="34" charset="-122"/>
                <a:ea typeface="微软雅黑" panose="020B0503020204020204" pitchFamily="34" charset="-122"/>
              </a:rPr>
              <a:t>提升</a:t>
            </a:r>
            <a:r>
              <a:rPr lang="zh-CN" altLang="en-US" sz="2000" dirty="0" smtClean="0">
                <a:solidFill>
                  <a:schemeClr val="bg2"/>
                </a:solidFill>
                <a:latin typeface="微软雅黑" panose="020B0503020204020204" pitchFamily="34" charset="-122"/>
                <a:ea typeface="微软雅黑" panose="020B0503020204020204" pitchFamily="34" charset="-122"/>
              </a:rPr>
              <a:t>办法二</a:t>
            </a:r>
            <a:endParaRPr lang="zh-CN" altLang="en-US" sz="2000" dirty="0">
              <a:solidFill>
                <a:schemeClr val="bg2"/>
              </a:solidFill>
              <a:latin typeface="微软雅黑" panose="020B0503020204020204" pitchFamily="34" charset="-122"/>
              <a:ea typeface="微软雅黑" panose="020B0503020204020204" pitchFamily="34" charset="-122"/>
            </a:endParaRPr>
          </a:p>
        </p:txBody>
      </p:sp>
      <p:sp>
        <p:nvSpPr>
          <p:cNvPr id="87" name="椭圆 34"/>
          <p:cNvSpPr/>
          <p:nvPr/>
        </p:nvSpPr>
        <p:spPr>
          <a:xfrm rot="5400000">
            <a:off x="7264966" y="2059439"/>
            <a:ext cx="1222014" cy="1571013"/>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500">
              <a:latin typeface="微软雅黑" panose="020B0503020204020204" pitchFamily="34" charset="-122"/>
              <a:ea typeface="微软雅黑" panose="020B0503020204020204" pitchFamily="34" charset="-122"/>
            </a:endParaRPr>
          </a:p>
        </p:txBody>
      </p:sp>
      <p:grpSp>
        <p:nvGrpSpPr>
          <p:cNvPr id="88" name="组合 87"/>
          <p:cNvGrpSpPr/>
          <p:nvPr/>
        </p:nvGrpSpPr>
        <p:grpSpPr>
          <a:xfrm rot="16200000">
            <a:off x="5395590" y="2027821"/>
            <a:ext cx="1203905" cy="1563588"/>
            <a:chOff x="4020870" y="2194485"/>
            <a:chExt cx="1102258" cy="1432090"/>
          </a:xfrm>
          <a:effectLst>
            <a:outerShdw blurRad="444500" dist="254000" dir="8100000" algn="tr" rotWithShape="0">
              <a:prstClr val="black">
                <a:alpha val="50000"/>
              </a:prstClr>
            </a:outerShdw>
          </a:effectLst>
        </p:grpSpPr>
        <p:sp>
          <p:nvSpPr>
            <p:cNvPr id="89"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chemeClr val="tx1"/>
                </a:solidFill>
                <a:latin typeface="微软雅黑" panose="020B0503020204020204" pitchFamily="34" charset="-122"/>
                <a:ea typeface="微软雅黑" panose="020B0503020204020204" pitchFamily="34" charset="-122"/>
              </a:endParaRPr>
            </a:p>
          </p:txBody>
        </p:sp>
        <p:sp>
          <p:nvSpPr>
            <p:cNvPr id="90"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5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微软雅黑" panose="020B0503020204020204" pitchFamily="34" charset="-122"/>
                <a:ea typeface="微软雅黑" panose="020B0503020204020204" pitchFamily="34" charset="-122"/>
              </a:endParaRPr>
            </a:p>
          </p:txBody>
        </p:sp>
      </p:grpSp>
      <p:sp>
        <p:nvSpPr>
          <p:cNvPr id="91" name="TextBox 90"/>
          <p:cNvSpPr txBox="1"/>
          <p:nvPr/>
        </p:nvSpPr>
        <p:spPr>
          <a:xfrm>
            <a:off x="8758044" y="2783859"/>
            <a:ext cx="3708702" cy="584771"/>
          </a:xfrm>
          <a:prstGeom prst="rect">
            <a:avLst/>
          </a:prstGeom>
          <a:noFill/>
        </p:spPr>
        <p:txBody>
          <a:bodyPr wrap="none" lIns="121917" tIns="60958" rIns="121917" bIns="60958" rtlCol="0">
            <a:spAutoFit/>
          </a:bodyPr>
          <a:lstStyle/>
          <a:p>
            <a:pPr>
              <a:defRPr/>
            </a:pPr>
            <a:r>
              <a:rPr lang="zh-CN" altLang="en-US" sz="1500" dirty="0">
                <a:solidFill>
                  <a:schemeClr val="bg2"/>
                </a:solidFill>
                <a:latin typeface="微软雅黑" panose="020B0503020204020204" pitchFamily="34" charset="-122"/>
                <a:ea typeface="微软雅黑" panose="020B0503020204020204" pitchFamily="34" charset="-122"/>
              </a:rPr>
              <a:t>单击此处添加简短说明，添加简短文字，</a:t>
            </a:r>
            <a:endParaRPr lang="en-US" altLang="zh-CN" sz="1500" dirty="0">
              <a:solidFill>
                <a:schemeClr val="bg2"/>
              </a:solidFill>
              <a:latin typeface="微软雅黑" panose="020B0503020204020204" pitchFamily="34" charset="-122"/>
              <a:ea typeface="微软雅黑" panose="020B0503020204020204" pitchFamily="34" charset="-122"/>
            </a:endParaRPr>
          </a:p>
          <a:p>
            <a:pPr>
              <a:defRPr/>
            </a:pPr>
            <a:r>
              <a:rPr lang="zh-CN" altLang="en-US" sz="1500" dirty="0">
                <a:solidFill>
                  <a:schemeClr val="bg2"/>
                </a:solidFill>
                <a:latin typeface="微软雅黑" panose="020B0503020204020204" pitchFamily="34" charset="-122"/>
                <a:ea typeface="微软雅黑" panose="020B0503020204020204" pitchFamily="34" charset="-122"/>
              </a:rPr>
              <a:t>具体文字添加此处。</a:t>
            </a:r>
            <a:endParaRPr lang="en-US" altLang="zh-CN" sz="1500" dirty="0">
              <a:solidFill>
                <a:schemeClr val="bg2"/>
              </a:solidFill>
              <a:latin typeface="微软雅黑" panose="020B0503020204020204" pitchFamily="34" charset="-122"/>
              <a:ea typeface="微软雅黑" panose="020B0503020204020204" pitchFamily="34" charset="-122"/>
            </a:endParaRPr>
          </a:p>
        </p:txBody>
      </p:sp>
      <p:sp>
        <p:nvSpPr>
          <p:cNvPr id="92" name="TextBox 91"/>
          <p:cNvSpPr txBox="1"/>
          <p:nvPr/>
        </p:nvSpPr>
        <p:spPr>
          <a:xfrm>
            <a:off x="1535935" y="2788204"/>
            <a:ext cx="3708702" cy="584771"/>
          </a:xfrm>
          <a:prstGeom prst="rect">
            <a:avLst/>
          </a:prstGeom>
          <a:noFill/>
        </p:spPr>
        <p:txBody>
          <a:bodyPr wrap="none" lIns="121917" tIns="60958" rIns="121917" bIns="60958" rtlCol="0">
            <a:spAutoFit/>
          </a:bodyPr>
          <a:lstStyle/>
          <a:p>
            <a:pPr algn="r">
              <a:defRPr/>
            </a:pPr>
            <a:r>
              <a:rPr lang="zh-CN" altLang="en-US" sz="1500" dirty="0">
                <a:solidFill>
                  <a:schemeClr val="bg2"/>
                </a:solidFill>
                <a:latin typeface="微软雅黑" panose="020B0503020204020204" pitchFamily="34" charset="-122"/>
                <a:ea typeface="微软雅黑" panose="020B0503020204020204" pitchFamily="34" charset="-122"/>
              </a:rPr>
              <a:t>单击此处添加简短说明，添加简短文字，</a:t>
            </a:r>
            <a:endParaRPr lang="en-US" altLang="zh-CN" sz="1500" dirty="0">
              <a:solidFill>
                <a:schemeClr val="bg2"/>
              </a:solidFill>
              <a:latin typeface="微软雅黑" panose="020B0503020204020204" pitchFamily="34" charset="-122"/>
              <a:ea typeface="微软雅黑" panose="020B0503020204020204" pitchFamily="34" charset="-122"/>
            </a:endParaRPr>
          </a:p>
          <a:p>
            <a:pPr algn="r">
              <a:defRPr/>
            </a:pPr>
            <a:r>
              <a:rPr lang="zh-CN" altLang="en-US" sz="1500" dirty="0">
                <a:solidFill>
                  <a:schemeClr val="bg2"/>
                </a:solidFill>
                <a:latin typeface="微软雅黑" panose="020B0503020204020204" pitchFamily="34" charset="-122"/>
                <a:ea typeface="微软雅黑" panose="020B0503020204020204" pitchFamily="34" charset="-122"/>
              </a:rPr>
              <a:t>具体文字添加此处。</a:t>
            </a:r>
            <a:endParaRPr lang="en-US" altLang="zh-CN" sz="1500" dirty="0">
              <a:solidFill>
                <a:schemeClr val="bg2"/>
              </a:solidFill>
              <a:latin typeface="微软雅黑" panose="020B0503020204020204" pitchFamily="34" charset="-122"/>
              <a:ea typeface="微软雅黑" panose="020B0503020204020204" pitchFamily="34" charset="-122"/>
            </a:endParaRPr>
          </a:p>
        </p:txBody>
      </p:sp>
      <p:sp>
        <p:nvSpPr>
          <p:cNvPr id="93" name="KSO_Shape"/>
          <p:cNvSpPr/>
          <p:nvPr/>
        </p:nvSpPr>
        <p:spPr bwMode="auto">
          <a:xfrm>
            <a:off x="5823091" y="2516994"/>
            <a:ext cx="737899" cy="627439"/>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accent1"/>
          </a:solidFill>
          <a:ln>
            <a:noFill/>
          </a:ln>
        </p:spPr>
        <p:txBody>
          <a:bodyPr lIns="121917" tIns="60958" rIns="121917" bIns="60958"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94" name="KSO_Shape"/>
          <p:cNvSpPr/>
          <p:nvPr/>
        </p:nvSpPr>
        <p:spPr bwMode="auto">
          <a:xfrm>
            <a:off x="6569384" y="3917916"/>
            <a:ext cx="694248" cy="695658"/>
          </a:xfrm>
          <a:custGeom>
            <a:avLst/>
            <a:gdLst>
              <a:gd name="T0" fmla="*/ 923363 w 1752600"/>
              <a:gd name="T1" fmla="*/ 1417153 h 1754188"/>
              <a:gd name="T2" fmla="*/ 958587 w 1752600"/>
              <a:gd name="T3" fmla="*/ 1476612 h 1754188"/>
              <a:gd name="T4" fmla="*/ 945181 w 1752600"/>
              <a:gd name="T5" fmla="*/ 1530763 h 1754188"/>
              <a:gd name="T6" fmla="*/ 886299 w 1752600"/>
              <a:gd name="T7" fmla="*/ 1566067 h 1754188"/>
              <a:gd name="T8" fmla="*/ 832675 w 1752600"/>
              <a:gd name="T9" fmla="*/ 1552795 h 1754188"/>
              <a:gd name="T10" fmla="*/ 797714 w 1752600"/>
              <a:gd name="T11" fmla="*/ 1493335 h 1754188"/>
              <a:gd name="T12" fmla="*/ 810857 w 1752600"/>
              <a:gd name="T13" fmla="*/ 1439185 h 1754188"/>
              <a:gd name="T14" fmla="*/ 869739 w 1752600"/>
              <a:gd name="T15" fmla="*/ 1403616 h 1754188"/>
              <a:gd name="T16" fmla="*/ 1526266 w 1752600"/>
              <a:gd name="T17" fmla="*/ 809406 h 1754188"/>
              <a:gd name="T18" fmla="*/ 1561836 w 1752600"/>
              <a:gd name="T19" fmla="*/ 868866 h 1754188"/>
              <a:gd name="T20" fmla="*/ 1548298 w 1752600"/>
              <a:gd name="T21" fmla="*/ 923016 h 1754188"/>
              <a:gd name="T22" fmla="*/ 1488839 w 1752600"/>
              <a:gd name="T23" fmla="*/ 958586 h 1754188"/>
              <a:gd name="T24" fmla="*/ 1434954 w 1752600"/>
              <a:gd name="T25" fmla="*/ 945048 h 1754188"/>
              <a:gd name="T26" fmla="*/ 1399385 w 1752600"/>
              <a:gd name="T27" fmla="*/ 885589 h 1754188"/>
              <a:gd name="T28" fmla="*/ 1412922 w 1752600"/>
              <a:gd name="T29" fmla="*/ 831438 h 1754188"/>
              <a:gd name="T30" fmla="*/ 1472116 w 1752600"/>
              <a:gd name="T31" fmla="*/ 795869 h 1754188"/>
              <a:gd name="T32" fmla="*/ 931422 w 1752600"/>
              <a:gd name="T33" fmla="*/ 210375 h 1754188"/>
              <a:gd name="T34" fmla="*/ 985331 w 1752600"/>
              <a:gd name="T35" fmla="*/ 812351 h 1754188"/>
              <a:gd name="T36" fmla="*/ 997223 w 1752600"/>
              <a:gd name="T37" fmla="*/ 915108 h 1754188"/>
              <a:gd name="T38" fmla="*/ 946749 w 1752600"/>
              <a:gd name="T39" fmla="*/ 982906 h 1754188"/>
              <a:gd name="T40" fmla="*/ 857693 w 1752600"/>
              <a:gd name="T41" fmla="*/ 1003564 h 1754188"/>
              <a:gd name="T42" fmla="*/ 763351 w 1752600"/>
              <a:gd name="T43" fmla="*/ 937354 h 1754188"/>
              <a:gd name="T44" fmla="*/ 353480 w 1752600"/>
              <a:gd name="T45" fmla="*/ 893921 h 1754188"/>
              <a:gd name="T46" fmla="*/ 383342 w 1752600"/>
              <a:gd name="T47" fmla="*/ 820296 h 1754188"/>
              <a:gd name="T48" fmla="*/ 815147 w 1752600"/>
              <a:gd name="T49" fmla="*/ 764945 h 1754188"/>
              <a:gd name="T50" fmla="*/ 858486 w 1752600"/>
              <a:gd name="T51" fmla="*/ 180713 h 1754188"/>
              <a:gd name="T52" fmla="*/ 670516 w 1752600"/>
              <a:gd name="T53" fmla="*/ 152975 h 1754188"/>
              <a:gd name="T54" fmla="*/ 441192 w 1752600"/>
              <a:gd name="T55" fmla="*/ 263340 h 1754188"/>
              <a:gd name="T56" fmla="*/ 263181 w 1752600"/>
              <a:gd name="T57" fmla="*/ 441458 h 1754188"/>
              <a:gd name="T58" fmla="*/ 152883 w 1752600"/>
              <a:gd name="T59" fmla="*/ 670921 h 1754188"/>
              <a:gd name="T60" fmla="*/ 126168 w 1752600"/>
              <a:gd name="T61" fmla="*/ 934791 h 1754188"/>
              <a:gd name="T62" fmla="*/ 190707 w 1752600"/>
              <a:gd name="T63" fmla="*/ 1186485 h 1754188"/>
              <a:gd name="T64" fmla="*/ 332216 w 1752600"/>
              <a:gd name="T65" fmla="*/ 1396099 h 1754188"/>
              <a:gd name="T66" fmla="*/ 534297 w 1752600"/>
              <a:gd name="T67" fmla="*/ 1547221 h 1754188"/>
              <a:gd name="T68" fmla="*/ 780550 w 1752600"/>
              <a:gd name="T69" fmla="*/ 1623709 h 1754188"/>
              <a:gd name="T70" fmla="*/ 1045847 w 1752600"/>
              <a:gd name="T71" fmla="*/ 1610476 h 1754188"/>
              <a:gd name="T72" fmla="*/ 1281255 w 1752600"/>
              <a:gd name="T73" fmla="*/ 1511227 h 1754188"/>
              <a:gd name="T74" fmla="*/ 1467730 w 1752600"/>
              <a:gd name="T75" fmla="*/ 1341578 h 1754188"/>
              <a:gd name="T76" fmla="*/ 1588873 w 1752600"/>
              <a:gd name="T77" fmla="*/ 1118202 h 1754188"/>
              <a:gd name="T78" fmla="*/ 1628019 w 1752600"/>
              <a:gd name="T79" fmla="*/ 857509 h 1754188"/>
              <a:gd name="T80" fmla="*/ 1576176 w 1752600"/>
              <a:gd name="T81" fmla="*/ 601315 h 1754188"/>
              <a:gd name="T82" fmla="*/ 1444718 w 1752600"/>
              <a:gd name="T83" fmla="*/ 384820 h 1754188"/>
              <a:gd name="T84" fmla="*/ 1250573 w 1752600"/>
              <a:gd name="T85" fmla="*/ 224170 h 1754188"/>
              <a:gd name="T86" fmla="*/ 1009345 w 1752600"/>
              <a:gd name="T87" fmla="*/ 136037 h 1754188"/>
              <a:gd name="T88" fmla="*/ 987656 w 1752600"/>
              <a:gd name="T89" fmla="*/ 7146 h 1754188"/>
              <a:gd name="T90" fmla="*/ 1274907 w 1752600"/>
              <a:gd name="T91" fmla="*/ 96337 h 1754188"/>
              <a:gd name="T92" fmla="*/ 1510315 w 1752600"/>
              <a:gd name="T93" fmla="*/ 272074 h 1754188"/>
              <a:gd name="T94" fmla="*/ 1675101 w 1752600"/>
              <a:gd name="T95" fmla="*/ 516358 h 1754188"/>
              <a:gd name="T96" fmla="*/ 1749955 w 1752600"/>
              <a:gd name="T97" fmla="*/ 809605 h 1754188"/>
              <a:gd name="T98" fmla="*/ 1719273 w 1752600"/>
              <a:gd name="T99" fmla="*/ 1116879 h 1754188"/>
              <a:gd name="T100" fmla="*/ 1590724 w 1752600"/>
              <a:gd name="T101" fmla="*/ 1384453 h 1754188"/>
              <a:gd name="T102" fmla="*/ 1383353 w 1752600"/>
              <a:gd name="T103" fmla="*/ 1591949 h 1754188"/>
              <a:gd name="T104" fmla="*/ 1115940 w 1752600"/>
              <a:gd name="T105" fmla="*/ 1720576 h 1754188"/>
              <a:gd name="T106" fmla="*/ 809116 w 1752600"/>
              <a:gd name="T107" fmla="*/ 1751277 h 1754188"/>
              <a:gd name="T108" fmla="*/ 516046 w 1752600"/>
              <a:gd name="T109" fmla="*/ 1676377 h 1754188"/>
              <a:gd name="T110" fmla="*/ 271909 w 1752600"/>
              <a:gd name="T111" fmla="*/ 1511492 h 1754188"/>
              <a:gd name="T112" fmla="*/ 95750 w 1752600"/>
              <a:gd name="T113" fmla="*/ 1275941 h 1754188"/>
              <a:gd name="T114" fmla="*/ 6877 w 1752600"/>
              <a:gd name="T115" fmla="*/ 988782 h 1754188"/>
              <a:gd name="T116" fmla="*/ 22483 w 1752600"/>
              <a:gd name="T117" fmla="*/ 679126 h 1754188"/>
              <a:gd name="T118" fmla="*/ 138071 w 1752600"/>
              <a:gd name="T119" fmla="*/ 404935 h 1754188"/>
              <a:gd name="T120" fmla="*/ 335655 w 1752600"/>
              <a:gd name="T121" fmla="*/ 187117 h 1754188"/>
              <a:gd name="T122" fmla="*/ 595662 w 1752600"/>
              <a:gd name="T123" fmla="*/ 46051 h 1754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2600" h="1754188">
                <a:moveTo>
                  <a:pt x="873945" y="1403350"/>
                </a:moveTo>
                <a:lnTo>
                  <a:pt x="877888" y="1403350"/>
                </a:lnTo>
                <a:lnTo>
                  <a:pt x="882356" y="1403350"/>
                </a:lnTo>
                <a:lnTo>
                  <a:pt x="886299" y="1403616"/>
                </a:lnTo>
                <a:lnTo>
                  <a:pt x="890505" y="1404146"/>
                </a:lnTo>
                <a:lnTo>
                  <a:pt x="894448" y="1404943"/>
                </a:lnTo>
                <a:lnTo>
                  <a:pt x="898128" y="1405739"/>
                </a:lnTo>
                <a:lnTo>
                  <a:pt x="901808" y="1406801"/>
                </a:lnTo>
                <a:lnTo>
                  <a:pt x="906014" y="1408393"/>
                </a:lnTo>
                <a:lnTo>
                  <a:pt x="909432" y="1409455"/>
                </a:lnTo>
                <a:lnTo>
                  <a:pt x="913112" y="1411048"/>
                </a:lnTo>
                <a:lnTo>
                  <a:pt x="916529" y="1412906"/>
                </a:lnTo>
                <a:lnTo>
                  <a:pt x="919946" y="1415030"/>
                </a:lnTo>
                <a:lnTo>
                  <a:pt x="923363" y="1417153"/>
                </a:lnTo>
                <a:lnTo>
                  <a:pt x="929672" y="1421931"/>
                </a:lnTo>
                <a:lnTo>
                  <a:pt x="935192" y="1427240"/>
                </a:lnTo>
                <a:lnTo>
                  <a:pt x="940450" y="1432814"/>
                </a:lnTo>
                <a:lnTo>
                  <a:pt x="945181" y="1439185"/>
                </a:lnTo>
                <a:lnTo>
                  <a:pt x="947284" y="1442636"/>
                </a:lnTo>
                <a:lnTo>
                  <a:pt x="949124" y="1446086"/>
                </a:lnTo>
                <a:lnTo>
                  <a:pt x="951227" y="1449537"/>
                </a:lnTo>
                <a:lnTo>
                  <a:pt x="952804" y="1452988"/>
                </a:lnTo>
                <a:lnTo>
                  <a:pt x="953856" y="1456704"/>
                </a:lnTo>
                <a:lnTo>
                  <a:pt x="955433" y="1460420"/>
                </a:lnTo>
                <a:lnTo>
                  <a:pt x="956484" y="1464667"/>
                </a:lnTo>
                <a:lnTo>
                  <a:pt x="957273" y="1468384"/>
                </a:lnTo>
                <a:lnTo>
                  <a:pt x="958062" y="1472365"/>
                </a:lnTo>
                <a:lnTo>
                  <a:pt x="958587" y="1476612"/>
                </a:lnTo>
                <a:lnTo>
                  <a:pt x="958850" y="1480594"/>
                </a:lnTo>
                <a:lnTo>
                  <a:pt x="958850" y="1485107"/>
                </a:lnTo>
                <a:lnTo>
                  <a:pt x="958850" y="1489088"/>
                </a:lnTo>
                <a:lnTo>
                  <a:pt x="958587" y="1493335"/>
                </a:lnTo>
                <a:lnTo>
                  <a:pt x="958062" y="1497317"/>
                </a:lnTo>
                <a:lnTo>
                  <a:pt x="957273" y="1501299"/>
                </a:lnTo>
                <a:lnTo>
                  <a:pt x="956484" y="1505546"/>
                </a:lnTo>
                <a:lnTo>
                  <a:pt x="955433" y="1509262"/>
                </a:lnTo>
                <a:lnTo>
                  <a:pt x="953856" y="1512978"/>
                </a:lnTo>
                <a:lnTo>
                  <a:pt x="952804" y="1516694"/>
                </a:lnTo>
                <a:lnTo>
                  <a:pt x="951227" y="1520145"/>
                </a:lnTo>
                <a:lnTo>
                  <a:pt x="949124" y="1524127"/>
                </a:lnTo>
                <a:lnTo>
                  <a:pt x="947284" y="1527312"/>
                </a:lnTo>
                <a:lnTo>
                  <a:pt x="945181" y="1530763"/>
                </a:lnTo>
                <a:lnTo>
                  <a:pt x="940450" y="1536868"/>
                </a:lnTo>
                <a:lnTo>
                  <a:pt x="935192" y="1542973"/>
                </a:lnTo>
                <a:lnTo>
                  <a:pt x="929672" y="1548017"/>
                </a:lnTo>
                <a:lnTo>
                  <a:pt x="923363" y="1552795"/>
                </a:lnTo>
                <a:lnTo>
                  <a:pt x="919946" y="1554918"/>
                </a:lnTo>
                <a:lnTo>
                  <a:pt x="916529" y="1556776"/>
                </a:lnTo>
                <a:lnTo>
                  <a:pt x="913112" y="1558634"/>
                </a:lnTo>
                <a:lnTo>
                  <a:pt x="909432" y="1560227"/>
                </a:lnTo>
                <a:lnTo>
                  <a:pt x="906014" y="1561820"/>
                </a:lnTo>
                <a:lnTo>
                  <a:pt x="901808" y="1563147"/>
                </a:lnTo>
                <a:lnTo>
                  <a:pt x="898128" y="1564209"/>
                </a:lnTo>
                <a:lnTo>
                  <a:pt x="894448" y="1565005"/>
                </a:lnTo>
                <a:lnTo>
                  <a:pt x="890505" y="1565801"/>
                </a:lnTo>
                <a:lnTo>
                  <a:pt x="886299" y="1566067"/>
                </a:lnTo>
                <a:lnTo>
                  <a:pt x="882356" y="1566598"/>
                </a:lnTo>
                <a:lnTo>
                  <a:pt x="877888" y="1566863"/>
                </a:lnTo>
                <a:lnTo>
                  <a:pt x="873945" y="1566598"/>
                </a:lnTo>
                <a:lnTo>
                  <a:pt x="869739" y="1566067"/>
                </a:lnTo>
                <a:lnTo>
                  <a:pt x="865796" y="1565801"/>
                </a:lnTo>
                <a:lnTo>
                  <a:pt x="861853" y="1565005"/>
                </a:lnTo>
                <a:lnTo>
                  <a:pt x="857647" y="1564209"/>
                </a:lnTo>
                <a:lnTo>
                  <a:pt x="853967" y="1563147"/>
                </a:lnTo>
                <a:lnTo>
                  <a:pt x="850287" y="1561820"/>
                </a:lnTo>
                <a:lnTo>
                  <a:pt x="846607" y="1560227"/>
                </a:lnTo>
                <a:lnTo>
                  <a:pt x="842664" y="1558634"/>
                </a:lnTo>
                <a:lnTo>
                  <a:pt x="839247" y="1556776"/>
                </a:lnTo>
                <a:lnTo>
                  <a:pt x="835829" y="1554918"/>
                </a:lnTo>
                <a:lnTo>
                  <a:pt x="832675" y="1552795"/>
                </a:lnTo>
                <a:lnTo>
                  <a:pt x="826629" y="1548017"/>
                </a:lnTo>
                <a:lnTo>
                  <a:pt x="820583" y="1542973"/>
                </a:lnTo>
                <a:lnTo>
                  <a:pt x="815589" y="1536868"/>
                </a:lnTo>
                <a:lnTo>
                  <a:pt x="810857" y="1530763"/>
                </a:lnTo>
                <a:lnTo>
                  <a:pt x="808754" y="1527312"/>
                </a:lnTo>
                <a:lnTo>
                  <a:pt x="806914" y="1524127"/>
                </a:lnTo>
                <a:lnTo>
                  <a:pt x="805074" y="1520145"/>
                </a:lnTo>
                <a:lnTo>
                  <a:pt x="803497" y="1516694"/>
                </a:lnTo>
                <a:lnTo>
                  <a:pt x="801920" y="1512978"/>
                </a:lnTo>
                <a:lnTo>
                  <a:pt x="800605" y="1509262"/>
                </a:lnTo>
                <a:lnTo>
                  <a:pt x="799554" y="1505546"/>
                </a:lnTo>
                <a:lnTo>
                  <a:pt x="798765" y="1501299"/>
                </a:lnTo>
                <a:lnTo>
                  <a:pt x="797977" y="1497317"/>
                </a:lnTo>
                <a:lnTo>
                  <a:pt x="797714" y="1493335"/>
                </a:lnTo>
                <a:lnTo>
                  <a:pt x="797188" y="1489088"/>
                </a:lnTo>
                <a:lnTo>
                  <a:pt x="796925" y="1485107"/>
                </a:lnTo>
                <a:lnTo>
                  <a:pt x="797188" y="1480594"/>
                </a:lnTo>
                <a:lnTo>
                  <a:pt x="797714" y="1476612"/>
                </a:lnTo>
                <a:lnTo>
                  <a:pt x="797977" y="1472365"/>
                </a:lnTo>
                <a:lnTo>
                  <a:pt x="798765" y="1468384"/>
                </a:lnTo>
                <a:lnTo>
                  <a:pt x="799554" y="1464667"/>
                </a:lnTo>
                <a:lnTo>
                  <a:pt x="800605" y="1460420"/>
                </a:lnTo>
                <a:lnTo>
                  <a:pt x="801920" y="1456704"/>
                </a:lnTo>
                <a:lnTo>
                  <a:pt x="803497" y="1452988"/>
                </a:lnTo>
                <a:lnTo>
                  <a:pt x="805074" y="1449537"/>
                </a:lnTo>
                <a:lnTo>
                  <a:pt x="806914" y="1446086"/>
                </a:lnTo>
                <a:lnTo>
                  <a:pt x="808754" y="1442636"/>
                </a:lnTo>
                <a:lnTo>
                  <a:pt x="810857" y="1439185"/>
                </a:lnTo>
                <a:lnTo>
                  <a:pt x="815589" y="1432814"/>
                </a:lnTo>
                <a:lnTo>
                  <a:pt x="820583" y="1427240"/>
                </a:lnTo>
                <a:lnTo>
                  <a:pt x="826629" y="1421931"/>
                </a:lnTo>
                <a:lnTo>
                  <a:pt x="832675" y="1417153"/>
                </a:lnTo>
                <a:lnTo>
                  <a:pt x="835829" y="1415030"/>
                </a:lnTo>
                <a:lnTo>
                  <a:pt x="839247" y="1412906"/>
                </a:lnTo>
                <a:lnTo>
                  <a:pt x="842664" y="1411048"/>
                </a:lnTo>
                <a:lnTo>
                  <a:pt x="846607" y="1409455"/>
                </a:lnTo>
                <a:lnTo>
                  <a:pt x="850287" y="1408393"/>
                </a:lnTo>
                <a:lnTo>
                  <a:pt x="853967" y="1406801"/>
                </a:lnTo>
                <a:lnTo>
                  <a:pt x="857647" y="1405739"/>
                </a:lnTo>
                <a:lnTo>
                  <a:pt x="861853" y="1404943"/>
                </a:lnTo>
                <a:lnTo>
                  <a:pt x="865796" y="1404146"/>
                </a:lnTo>
                <a:lnTo>
                  <a:pt x="869739" y="1403616"/>
                </a:lnTo>
                <a:lnTo>
                  <a:pt x="873945" y="1403350"/>
                </a:lnTo>
                <a:close/>
                <a:moveTo>
                  <a:pt x="1480345" y="795338"/>
                </a:moveTo>
                <a:lnTo>
                  <a:pt x="1484857" y="795603"/>
                </a:lnTo>
                <a:lnTo>
                  <a:pt x="1488839" y="795869"/>
                </a:lnTo>
                <a:lnTo>
                  <a:pt x="1493086" y="796134"/>
                </a:lnTo>
                <a:lnTo>
                  <a:pt x="1497068" y="797196"/>
                </a:lnTo>
                <a:lnTo>
                  <a:pt x="1500784" y="797727"/>
                </a:lnTo>
                <a:lnTo>
                  <a:pt x="1505031" y="799054"/>
                </a:lnTo>
                <a:lnTo>
                  <a:pt x="1508747" y="800381"/>
                </a:lnTo>
                <a:lnTo>
                  <a:pt x="1512198" y="801974"/>
                </a:lnTo>
                <a:lnTo>
                  <a:pt x="1515914" y="803567"/>
                </a:lnTo>
                <a:lnTo>
                  <a:pt x="1519365" y="805425"/>
                </a:lnTo>
                <a:lnTo>
                  <a:pt x="1522816" y="807283"/>
                </a:lnTo>
                <a:lnTo>
                  <a:pt x="1526266" y="809406"/>
                </a:lnTo>
                <a:lnTo>
                  <a:pt x="1532637" y="814184"/>
                </a:lnTo>
                <a:lnTo>
                  <a:pt x="1538211" y="819228"/>
                </a:lnTo>
                <a:lnTo>
                  <a:pt x="1543520" y="825068"/>
                </a:lnTo>
                <a:lnTo>
                  <a:pt x="1548298" y="831438"/>
                </a:lnTo>
                <a:lnTo>
                  <a:pt x="1550422" y="834624"/>
                </a:lnTo>
                <a:lnTo>
                  <a:pt x="1552545" y="838074"/>
                </a:lnTo>
                <a:lnTo>
                  <a:pt x="1554403" y="841791"/>
                </a:lnTo>
                <a:lnTo>
                  <a:pt x="1555996" y="845241"/>
                </a:lnTo>
                <a:lnTo>
                  <a:pt x="1557589" y="848958"/>
                </a:lnTo>
                <a:lnTo>
                  <a:pt x="1558650" y="852939"/>
                </a:lnTo>
                <a:lnTo>
                  <a:pt x="1559712" y="856655"/>
                </a:lnTo>
                <a:lnTo>
                  <a:pt x="1560509" y="860637"/>
                </a:lnTo>
                <a:lnTo>
                  <a:pt x="1561305" y="864884"/>
                </a:lnTo>
                <a:lnTo>
                  <a:pt x="1561836" y="868866"/>
                </a:lnTo>
                <a:lnTo>
                  <a:pt x="1562101" y="872847"/>
                </a:lnTo>
                <a:lnTo>
                  <a:pt x="1562101" y="877094"/>
                </a:lnTo>
                <a:lnTo>
                  <a:pt x="1562101" y="881342"/>
                </a:lnTo>
                <a:lnTo>
                  <a:pt x="1561836" y="885589"/>
                </a:lnTo>
                <a:lnTo>
                  <a:pt x="1561305" y="889570"/>
                </a:lnTo>
                <a:lnTo>
                  <a:pt x="1560509" y="893817"/>
                </a:lnTo>
                <a:lnTo>
                  <a:pt x="1559712" y="897534"/>
                </a:lnTo>
                <a:lnTo>
                  <a:pt x="1558650" y="901515"/>
                </a:lnTo>
                <a:lnTo>
                  <a:pt x="1557589" y="905497"/>
                </a:lnTo>
                <a:lnTo>
                  <a:pt x="1555996" y="908948"/>
                </a:lnTo>
                <a:lnTo>
                  <a:pt x="1554403" y="912664"/>
                </a:lnTo>
                <a:lnTo>
                  <a:pt x="1552545" y="916115"/>
                </a:lnTo>
                <a:lnTo>
                  <a:pt x="1550422" y="919565"/>
                </a:lnTo>
                <a:lnTo>
                  <a:pt x="1548298" y="923016"/>
                </a:lnTo>
                <a:lnTo>
                  <a:pt x="1543520" y="929387"/>
                </a:lnTo>
                <a:lnTo>
                  <a:pt x="1538211" y="934961"/>
                </a:lnTo>
                <a:lnTo>
                  <a:pt x="1532637" y="940270"/>
                </a:lnTo>
                <a:lnTo>
                  <a:pt x="1526266" y="945048"/>
                </a:lnTo>
                <a:lnTo>
                  <a:pt x="1522816" y="947171"/>
                </a:lnTo>
                <a:lnTo>
                  <a:pt x="1519365" y="949030"/>
                </a:lnTo>
                <a:lnTo>
                  <a:pt x="1515914" y="950888"/>
                </a:lnTo>
                <a:lnTo>
                  <a:pt x="1512198" y="952480"/>
                </a:lnTo>
                <a:lnTo>
                  <a:pt x="1508747" y="953808"/>
                </a:lnTo>
                <a:lnTo>
                  <a:pt x="1505031" y="955400"/>
                </a:lnTo>
                <a:lnTo>
                  <a:pt x="1500784" y="956197"/>
                </a:lnTo>
                <a:lnTo>
                  <a:pt x="1497068" y="957258"/>
                </a:lnTo>
                <a:lnTo>
                  <a:pt x="1493086" y="957789"/>
                </a:lnTo>
                <a:lnTo>
                  <a:pt x="1488839" y="958586"/>
                </a:lnTo>
                <a:lnTo>
                  <a:pt x="1484857" y="958851"/>
                </a:lnTo>
                <a:lnTo>
                  <a:pt x="1480345" y="958851"/>
                </a:lnTo>
                <a:lnTo>
                  <a:pt x="1476363" y="958851"/>
                </a:lnTo>
                <a:lnTo>
                  <a:pt x="1472116" y="958586"/>
                </a:lnTo>
                <a:lnTo>
                  <a:pt x="1468134" y="957789"/>
                </a:lnTo>
                <a:lnTo>
                  <a:pt x="1464153" y="957258"/>
                </a:lnTo>
                <a:lnTo>
                  <a:pt x="1459906" y="956197"/>
                </a:lnTo>
                <a:lnTo>
                  <a:pt x="1456189" y="955400"/>
                </a:lnTo>
                <a:lnTo>
                  <a:pt x="1452473" y="953808"/>
                </a:lnTo>
                <a:lnTo>
                  <a:pt x="1448757" y="952480"/>
                </a:lnTo>
                <a:lnTo>
                  <a:pt x="1445306" y="950888"/>
                </a:lnTo>
                <a:lnTo>
                  <a:pt x="1441325" y="949030"/>
                </a:lnTo>
                <a:lnTo>
                  <a:pt x="1437874" y="947171"/>
                </a:lnTo>
                <a:lnTo>
                  <a:pt x="1434954" y="945048"/>
                </a:lnTo>
                <a:lnTo>
                  <a:pt x="1428583" y="940270"/>
                </a:lnTo>
                <a:lnTo>
                  <a:pt x="1422478" y="934961"/>
                </a:lnTo>
                <a:lnTo>
                  <a:pt x="1417435" y="929387"/>
                </a:lnTo>
                <a:lnTo>
                  <a:pt x="1412922" y="923016"/>
                </a:lnTo>
                <a:lnTo>
                  <a:pt x="1410533" y="919565"/>
                </a:lnTo>
                <a:lnTo>
                  <a:pt x="1408675" y="916115"/>
                </a:lnTo>
                <a:lnTo>
                  <a:pt x="1406817" y="912664"/>
                </a:lnTo>
                <a:lnTo>
                  <a:pt x="1405224" y="908948"/>
                </a:lnTo>
                <a:lnTo>
                  <a:pt x="1403632" y="905497"/>
                </a:lnTo>
                <a:lnTo>
                  <a:pt x="1402304" y="901515"/>
                </a:lnTo>
                <a:lnTo>
                  <a:pt x="1401243" y="897534"/>
                </a:lnTo>
                <a:lnTo>
                  <a:pt x="1400446" y="893817"/>
                </a:lnTo>
                <a:lnTo>
                  <a:pt x="1399650" y="889570"/>
                </a:lnTo>
                <a:lnTo>
                  <a:pt x="1399385" y="885589"/>
                </a:lnTo>
                <a:lnTo>
                  <a:pt x="1398854" y="881342"/>
                </a:lnTo>
                <a:lnTo>
                  <a:pt x="1398588" y="877094"/>
                </a:lnTo>
                <a:lnTo>
                  <a:pt x="1398854" y="872847"/>
                </a:lnTo>
                <a:lnTo>
                  <a:pt x="1399385" y="868866"/>
                </a:lnTo>
                <a:lnTo>
                  <a:pt x="1399650" y="864884"/>
                </a:lnTo>
                <a:lnTo>
                  <a:pt x="1400446" y="860637"/>
                </a:lnTo>
                <a:lnTo>
                  <a:pt x="1401243" y="856655"/>
                </a:lnTo>
                <a:lnTo>
                  <a:pt x="1402304" y="852939"/>
                </a:lnTo>
                <a:lnTo>
                  <a:pt x="1403632" y="848958"/>
                </a:lnTo>
                <a:lnTo>
                  <a:pt x="1405224" y="845241"/>
                </a:lnTo>
                <a:lnTo>
                  <a:pt x="1406817" y="841791"/>
                </a:lnTo>
                <a:lnTo>
                  <a:pt x="1408675" y="838074"/>
                </a:lnTo>
                <a:lnTo>
                  <a:pt x="1410533" y="834624"/>
                </a:lnTo>
                <a:lnTo>
                  <a:pt x="1412922" y="831438"/>
                </a:lnTo>
                <a:lnTo>
                  <a:pt x="1417435" y="825068"/>
                </a:lnTo>
                <a:lnTo>
                  <a:pt x="1422478" y="819228"/>
                </a:lnTo>
                <a:lnTo>
                  <a:pt x="1428583" y="814184"/>
                </a:lnTo>
                <a:lnTo>
                  <a:pt x="1434954" y="809406"/>
                </a:lnTo>
                <a:lnTo>
                  <a:pt x="1437874" y="807283"/>
                </a:lnTo>
                <a:lnTo>
                  <a:pt x="1441325" y="805425"/>
                </a:lnTo>
                <a:lnTo>
                  <a:pt x="1445306" y="803567"/>
                </a:lnTo>
                <a:lnTo>
                  <a:pt x="1448757" y="801974"/>
                </a:lnTo>
                <a:lnTo>
                  <a:pt x="1452473" y="800381"/>
                </a:lnTo>
                <a:lnTo>
                  <a:pt x="1456189" y="799054"/>
                </a:lnTo>
                <a:lnTo>
                  <a:pt x="1459906" y="797727"/>
                </a:lnTo>
                <a:lnTo>
                  <a:pt x="1464153" y="797196"/>
                </a:lnTo>
                <a:lnTo>
                  <a:pt x="1468134" y="796134"/>
                </a:lnTo>
                <a:lnTo>
                  <a:pt x="1472116" y="795869"/>
                </a:lnTo>
                <a:lnTo>
                  <a:pt x="1476363" y="795603"/>
                </a:lnTo>
                <a:lnTo>
                  <a:pt x="1480345" y="795338"/>
                </a:lnTo>
                <a:close/>
                <a:moveTo>
                  <a:pt x="876984" y="177800"/>
                </a:moveTo>
                <a:lnTo>
                  <a:pt x="883326" y="178065"/>
                </a:lnTo>
                <a:lnTo>
                  <a:pt x="889669" y="179124"/>
                </a:lnTo>
                <a:lnTo>
                  <a:pt x="895482" y="180713"/>
                </a:lnTo>
                <a:lnTo>
                  <a:pt x="901032" y="182832"/>
                </a:lnTo>
                <a:lnTo>
                  <a:pt x="906581" y="185215"/>
                </a:lnTo>
                <a:lnTo>
                  <a:pt x="911867" y="188393"/>
                </a:lnTo>
                <a:lnTo>
                  <a:pt x="916359" y="191836"/>
                </a:lnTo>
                <a:lnTo>
                  <a:pt x="920851" y="196074"/>
                </a:lnTo>
                <a:lnTo>
                  <a:pt x="924815" y="200311"/>
                </a:lnTo>
                <a:lnTo>
                  <a:pt x="928251" y="205078"/>
                </a:lnTo>
                <a:lnTo>
                  <a:pt x="931422" y="210375"/>
                </a:lnTo>
                <a:lnTo>
                  <a:pt x="934065" y="215672"/>
                </a:lnTo>
                <a:lnTo>
                  <a:pt x="936179" y="221498"/>
                </a:lnTo>
                <a:lnTo>
                  <a:pt x="937764" y="227325"/>
                </a:lnTo>
                <a:lnTo>
                  <a:pt x="938821" y="233681"/>
                </a:lnTo>
                <a:lnTo>
                  <a:pt x="939086" y="240037"/>
                </a:lnTo>
                <a:lnTo>
                  <a:pt x="939086" y="766534"/>
                </a:lnTo>
                <a:lnTo>
                  <a:pt x="945956" y="770772"/>
                </a:lnTo>
                <a:lnTo>
                  <a:pt x="952827" y="775539"/>
                </a:lnTo>
                <a:lnTo>
                  <a:pt x="959169" y="780835"/>
                </a:lnTo>
                <a:lnTo>
                  <a:pt x="964983" y="786397"/>
                </a:lnTo>
                <a:lnTo>
                  <a:pt x="971061" y="792488"/>
                </a:lnTo>
                <a:lnTo>
                  <a:pt x="976082" y="798844"/>
                </a:lnTo>
                <a:lnTo>
                  <a:pt x="980839" y="805465"/>
                </a:lnTo>
                <a:lnTo>
                  <a:pt x="985331" y="812351"/>
                </a:lnTo>
                <a:lnTo>
                  <a:pt x="989295" y="819502"/>
                </a:lnTo>
                <a:lnTo>
                  <a:pt x="992995" y="826917"/>
                </a:lnTo>
                <a:lnTo>
                  <a:pt x="995902" y="834862"/>
                </a:lnTo>
                <a:lnTo>
                  <a:pt x="998545" y="843072"/>
                </a:lnTo>
                <a:lnTo>
                  <a:pt x="1000394" y="851282"/>
                </a:lnTo>
                <a:lnTo>
                  <a:pt x="1001980" y="859757"/>
                </a:lnTo>
                <a:lnTo>
                  <a:pt x="1002773" y="868497"/>
                </a:lnTo>
                <a:lnTo>
                  <a:pt x="1003301" y="877236"/>
                </a:lnTo>
                <a:lnTo>
                  <a:pt x="1002773" y="883857"/>
                </a:lnTo>
                <a:lnTo>
                  <a:pt x="1002244" y="889948"/>
                </a:lnTo>
                <a:lnTo>
                  <a:pt x="1001716" y="896569"/>
                </a:lnTo>
                <a:lnTo>
                  <a:pt x="1000394" y="902925"/>
                </a:lnTo>
                <a:lnTo>
                  <a:pt x="999073" y="909017"/>
                </a:lnTo>
                <a:lnTo>
                  <a:pt x="997223" y="915108"/>
                </a:lnTo>
                <a:lnTo>
                  <a:pt x="995373" y="921199"/>
                </a:lnTo>
                <a:lnTo>
                  <a:pt x="993259" y="926761"/>
                </a:lnTo>
                <a:lnTo>
                  <a:pt x="990352" y="932322"/>
                </a:lnTo>
                <a:lnTo>
                  <a:pt x="987445" y="938149"/>
                </a:lnTo>
                <a:lnTo>
                  <a:pt x="984803" y="943446"/>
                </a:lnTo>
                <a:lnTo>
                  <a:pt x="981367" y="948478"/>
                </a:lnTo>
                <a:lnTo>
                  <a:pt x="977932" y="953509"/>
                </a:lnTo>
                <a:lnTo>
                  <a:pt x="973968" y="958541"/>
                </a:lnTo>
                <a:lnTo>
                  <a:pt x="970004" y="962779"/>
                </a:lnTo>
                <a:lnTo>
                  <a:pt x="965512" y="967281"/>
                </a:lnTo>
                <a:lnTo>
                  <a:pt x="961284" y="971783"/>
                </a:lnTo>
                <a:lnTo>
                  <a:pt x="956527" y="975756"/>
                </a:lnTo>
                <a:lnTo>
                  <a:pt x="951770" y="979464"/>
                </a:lnTo>
                <a:lnTo>
                  <a:pt x="946749" y="982906"/>
                </a:lnTo>
                <a:lnTo>
                  <a:pt x="941728" y="986349"/>
                </a:lnTo>
                <a:lnTo>
                  <a:pt x="936443" y="989527"/>
                </a:lnTo>
                <a:lnTo>
                  <a:pt x="930893" y="992441"/>
                </a:lnTo>
                <a:lnTo>
                  <a:pt x="925344" y="994824"/>
                </a:lnTo>
                <a:lnTo>
                  <a:pt x="919530" y="996943"/>
                </a:lnTo>
                <a:lnTo>
                  <a:pt x="913716" y="999062"/>
                </a:lnTo>
                <a:lnTo>
                  <a:pt x="907374" y="1000915"/>
                </a:lnTo>
                <a:lnTo>
                  <a:pt x="901560" y="1001975"/>
                </a:lnTo>
                <a:lnTo>
                  <a:pt x="895218" y="1003299"/>
                </a:lnTo>
                <a:lnTo>
                  <a:pt x="888611" y="1004358"/>
                </a:lnTo>
                <a:lnTo>
                  <a:pt x="882269" y="1004623"/>
                </a:lnTo>
                <a:lnTo>
                  <a:pt x="875663" y="1004888"/>
                </a:lnTo>
                <a:lnTo>
                  <a:pt x="866678" y="1004623"/>
                </a:lnTo>
                <a:lnTo>
                  <a:pt x="857693" y="1003564"/>
                </a:lnTo>
                <a:lnTo>
                  <a:pt x="849236" y="1001975"/>
                </a:lnTo>
                <a:lnTo>
                  <a:pt x="840780" y="999856"/>
                </a:lnTo>
                <a:lnTo>
                  <a:pt x="832324" y="997473"/>
                </a:lnTo>
                <a:lnTo>
                  <a:pt x="824396" y="994030"/>
                </a:lnTo>
                <a:lnTo>
                  <a:pt x="816732" y="990587"/>
                </a:lnTo>
                <a:lnTo>
                  <a:pt x="809333" y="986084"/>
                </a:lnTo>
                <a:lnTo>
                  <a:pt x="802198" y="981317"/>
                </a:lnTo>
                <a:lnTo>
                  <a:pt x="795591" y="976286"/>
                </a:lnTo>
                <a:lnTo>
                  <a:pt x="788984" y="970724"/>
                </a:lnTo>
                <a:lnTo>
                  <a:pt x="783170" y="964633"/>
                </a:lnTo>
                <a:lnTo>
                  <a:pt x="777357" y="958541"/>
                </a:lnTo>
                <a:lnTo>
                  <a:pt x="772600" y="951920"/>
                </a:lnTo>
                <a:lnTo>
                  <a:pt x="767843" y="944770"/>
                </a:lnTo>
                <a:lnTo>
                  <a:pt x="763351" y="937354"/>
                </a:lnTo>
                <a:lnTo>
                  <a:pt x="413204" y="937354"/>
                </a:lnTo>
                <a:lnTo>
                  <a:pt x="406597" y="937090"/>
                </a:lnTo>
                <a:lnTo>
                  <a:pt x="400519" y="936295"/>
                </a:lnTo>
                <a:lnTo>
                  <a:pt x="394705" y="934706"/>
                </a:lnTo>
                <a:lnTo>
                  <a:pt x="388627" y="932322"/>
                </a:lnTo>
                <a:lnTo>
                  <a:pt x="383342" y="929939"/>
                </a:lnTo>
                <a:lnTo>
                  <a:pt x="378321" y="926761"/>
                </a:lnTo>
                <a:lnTo>
                  <a:pt x="373564" y="923053"/>
                </a:lnTo>
                <a:lnTo>
                  <a:pt x="368808" y="919345"/>
                </a:lnTo>
                <a:lnTo>
                  <a:pt x="365108" y="914843"/>
                </a:lnTo>
                <a:lnTo>
                  <a:pt x="361408" y="909811"/>
                </a:lnTo>
                <a:lnTo>
                  <a:pt x="358237" y="904779"/>
                </a:lnTo>
                <a:lnTo>
                  <a:pt x="355859" y="899483"/>
                </a:lnTo>
                <a:lnTo>
                  <a:pt x="353480" y="893921"/>
                </a:lnTo>
                <a:lnTo>
                  <a:pt x="352159" y="887830"/>
                </a:lnTo>
                <a:lnTo>
                  <a:pt x="351102" y="881474"/>
                </a:lnTo>
                <a:lnTo>
                  <a:pt x="350838" y="875382"/>
                </a:lnTo>
                <a:lnTo>
                  <a:pt x="351102" y="868761"/>
                </a:lnTo>
                <a:lnTo>
                  <a:pt x="352159" y="862670"/>
                </a:lnTo>
                <a:lnTo>
                  <a:pt x="353480" y="856844"/>
                </a:lnTo>
                <a:lnTo>
                  <a:pt x="355859" y="850752"/>
                </a:lnTo>
                <a:lnTo>
                  <a:pt x="358237" y="845456"/>
                </a:lnTo>
                <a:lnTo>
                  <a:pt x="361408" y="840424"/>
                </a:lnTo>
                <a:lnTo>
                  <a:pt x="365108" y="835392"/>
                </a:lnTo>
                <a:lnTo>
                  <a:pt x="368808" y="831154"/>
                </a:lnTo>
                <a:lnTo>
                  <a:pt x="373564" y="827447"/>
                </a:lnTo>
                <a:lnTo>
                  <a:pt x="378321" y="823474"/>
                </a:lnTo>
                <a:lnTo>
                  <a:pt x="383342" y="820296"/>
                </a:lnTo>
                <a:lnTo>
                  <a:pt x="388627" y="817913"/>
                </a:lnTo>
                <a:lnTo>
                  <a:pt x="394705" y="815794"/>
                </a:lnTo>
                <a:lnTo>
                  <a:pt x="400519" y="814205"/>
                </a:lnTo>
                <a:lnTo>
                  <a:pt x="406597" y="813146"/>
                </a:lnTo>
                <a:lnTo>
                  <a:pt x="413204" y="812881"/>
                </a:lnTo>
                <a:lnTo>
                  <a:pt x="765465" y="812881"/>
                </a:lnTo>
                <a:lnTo>
                  <a:pt x="770222" y="805730"/>
                </a:lnTo>
                <a:lnTo>
                  <a:pt x="775507" y="798579"/>
                </a:lnTo>
                <a:lnTo>
                  <a:pt x="780792" y="791959"/>
                </a:lnTo>
                <a:lnTo>
                  <a:pt x="786870" y="785602"/>
                </a:lnTo>
                <a:lnTo>
                  <a:pt x="793477" y="779511"/>
                </a:lnTo>
                <a:lnTo>
                  <a:pt x="800348" y="774214"/>
                </a:lnTo>
                <a:lnTo>
                  <a:pt x="807483" y="769183"/>
                </a:lnTo>
                <a:lnTo>
                  <a:pt x="815147" y="764945"/>
                </a:lnTo>
                <a:lnTo>
                  <a:pt x="815147" y="240037"/>
                </a:lnTo>
                <a:lnTo>
                  <a:pt x="815411" y="233681"/>
                </a:lnTo>
                <a:lnTo>
                  <a:pt x="816204" y="227325"/>
                </a:lnTo>
                <a:lnTo>
                  <a:pt x="817789" y="221498"/>
                </a:lnTo>
                <a:lnTo>
                  <a:pt x="819639" y="215672"/>
                </a:lnTo>
                <a:lnTo>
                  <a:pt x="822546" y="210375"/>
                </a:lnTo>
                <a:lnTo>
                  <a:pt x="825717" y="205078"/>
                </a:lnTo>
                <a:lnTo>
                  <a:pt x="829153" y="200311"/>
                </a:lnTo>
                <a:lnTo>
                  <a:pt x="833116" y="196074"/>
                </a:lnTo>
                <a:lnTo>
                  <a:pt x="837609" y="191836"/>
                </a:lnTo>
                <a:lnTo>
                  <a:pt x="842366" y="188393"/>
                </a:lnTo>
                <a:lnTo>
                  <a:pt x="847387" y="185215"/>
                </a:lnTo>
                <a:lnTo>
                  <a:pt x="852936" y="182832"/>
                </a:lnTo>
                <a:lnTo>
                  <a:pt x="858486" y="180713"/>
                </a:lnTo>
                <a:lnTo>
                  <a:pt x="864564" y="179124"/>
                </a:lnTo>
                <a:lnTo>
                  <a:pt x="870642" y="178065"/>
                </a:lnTo>
                <a:lnTo>
                  <a:pt x="876984" y="177800"/>
                </a:lnTo>
                <a:close/>
                <a:moveTo>
                  <a:pt x="856991" y="124392"/>
                </a:moveTo>
                <a:lnTo>
                  <a:pt x="837683" y="125450"/>
                </a:lnTo>
                <a:lnTo>
                  <a:pt x="818374" y="126774"/>
                </a:lnTo>
                <a:lnTo>
                  <a:pt x="799594" y="128362"/>
                </a:lnTo>
                <a:lnTo>
                  <a:pt x="780550" y="130479"/>
                </a:lnTo>
                <a:lnTo>
                  <a:pt x="762034" y="132861"/>
                </a:lnTo>
                <a:lnTo>
                  <a:pt x="743255" y="136037"/>
                </a:lnTo>
                <a:lnTo>
                  <a:pt x="725004" y="139478"/>
                </a:lnTo>
                <a:lnTo>
                  <a:pt x="706489" y="143712"/>
                </a:lnTo>
                <a:lnTo>
                  <a:pt x="688502" y="147947"/>
                </a:lnTo>
                <a:lnTo>
                  <a:pt x="670516" y="152975"/>
                </a:lnTo>
                <a:lnTo>
                  <a:pt x="653059" y="158269"/>
                </a:lnTo>
                <a:lnTo>
                  <a:pt x="635337" y="164091"/>
                </a:lnTo>
                <a:lnTo>
                  <a:pt x="617880" y="169914"/>
                </a:lnTo>
                <a:lnTo>
                  <a:pt x="600687" y="176530"/>
                </a:lnTo>
                <a:lnTo>
                  <a:pt x="583759" y="183412"/>
                </a:lnTo>
                <a:lnTo>
                  <a:pt x="567095" y="191087"/>
                </a:lnTo>
                <a:lnTo>
                  <a:pt x="550432" y="198762"/>
                </a:lnTo>
                <a:lnTo>
                  <a:pt x="534297" y="206967"/>
                </a:lnTo>
                <a:lnTo>
                  <a:pt x="517898" y="215436"/>
                </a:lnTo>
                <a:lnTo>
                  <a:pt x="502292" y="224170"/>
                </a:lnTo>
                <a:lnTo>
                  <a:pt x="486686" y="233698"/>
                </a:lnTo>
                <a:lnTo>
                  <a:pt x="471345" y="242961"/>
                </a:lnTo>
                <a:lnTo>
                  <a:pt x="456268" y="253018"/>
                </a:lnTo>
                <a:lnTo>
                  <a:pt x="441192" y="263340"/>
                </a:lnTo>
                <a:lnTo>
                  <a:pt x="426379" y="274191"/>
                </a:lnTo>
                <a:lnTo>
                  <a:pt x="412361" y="285042"/>
                </a:lnTo>
                <a:lnTo>
                  <a:pt x="398342" y="296423"/>
                </a:lnTo>
                <a:lnTo>
                  <a:pt x="384588" y="308333"/>
                </a:lnTo>
                <a:lnTo>
                  <a:pt x="371098" y="320243"/>
                </a:lnTo>
                <a:lnTo>
                  <a:pt x="357608" y="332417"/>
                </a:lnTo>
                <a:lnTo>
                  <a:pt x="344648" y="344856"/>
                </a:lnTo>
                <a:lnTo>
                  <a:pt x="332216" y="358089"/>
                </a:lnTo>
                <a:lnTo>
                  <a:pt x="319784" y="371323"/>
                </a:lnTo>
                <a:lnTo>
                  <a:pt x="307617" y="384820"/>
                </a:lnTo>
                <a:lnTo>
                  <a:pt x="295979" y="398583"/>
                </a:lnTo>
                <a:lnTo>
                  <a:pt x="284870" y="412610"/>
                </a:lnTo>
                <a:lnTo>
                  <a:pt x="273761" y="427167"/>
                </a:lnTo>
                <a:lnTo>
                  <a:pt x="263181" y="441458"/>
                </a:lnTo>
                <a:lnTo>
                  <a:pt x="252865" y="456544"/>
                </a:lnTo>
                <a:lnTo>
                  <a:pt x="242814" y="471630"/>
                </a:lnTo>
                <a:lnTo>
                  <a:pt x="233027" y="486980"/>
                </a:lnTo>
                <a:lnTo>
                  <a:pt x="224034" y="502596"/>
                </a:lnTo>
                <a:lnTo>
                  <a:pt x="215041" y="518740"/>
                </a:lnTo>
                <a:lnTo>
                  <a:pt x="206577" y="534620"/>
                </a:lnTo>
                <a:lnTo>
                  <a:pt x="198377" y="551029"/>
                </a:lnTo>
                <a:lnTo>
                  <a:pt x="190707" y="567438"/>
                </a:lnTo>
                <a:lnTo>
                  <a:pt x="183301" y="584112"/>
                </a:lnTo>
                <a:lnTo>
                  <a:pt x="176424" y="601315"/>
                </a:lnTo>
                <a:lnTo>
                  <a:pt x="169811" y="618253"/>
                </a:lnTo>
                <a:lnTo>
                  <a:pt x="163992" y="635986"/>
                </a:lnTo>
                <a:lnTo>
                  <a:pt x="157908" y="653454"/>
                </a:lnTo>
                <a:lnTo>
                  <a:pt x="152883" y="670921"/>
                </a:lnTo>
                <a:lnTo>
                  <a:pt x="147857" y="689183"/>
                </a:lnTo>
                <a:lnTo>
                  <a:pt x="143625" y="707180"/>
                </a:lnTo>
                <a:lnTo>
                  <a:pt x="139393" y="725707"/>
                </a:lnTo>
                <a:lnTo>
                  <a:pt x="135955" y="743704"/>
                </a:lnTo>
                <a:lnTo>
                  <a:pt x="132781" y="762495"/>
                </a:lnTo>
                <a:lnTo>
                  <a:pt x="130400" y="781551"/>
                </a:lnTo>
                <a:lnTo>
                  <a:pt x="128019" y="800342"/>
                </a:lnTo>
                <a:lnTo>
                  <a:pt x="126168" y="819133"/>
                </a:lnTo>
                <a:lnTo>
                  <a:pt x="125110" y="838189"/>
                </a:lnTo>
                <a:lnTo>
                  <a:pt x="124316" y="857509"/>
                </a:lnTo>
                <a:lnTo>
                  <a:pt x="124052" y="877094"/>
                </a:lnTo>
                <a:lnTo>
                  <a:pt x="124316" y="896414"/>
                </a:lnTo>
                <a:lnTo>
                  <a:pt x="125110" y="915735"/>
                </a:lnTo>
                <a:lnTo>
                  <a:pt x="126168" y="934791"/>
                </a:lnTo>
                <a:lnTo>
                  <a:pt x="128019" y="953846"/>
                </a:lnTo>
                <a:lnTo>
                  <a:pt x="130400" y="972637"/>
                </a:lnTo>
                <a:lnTo>
                  <a:pt x="132781" y="991428"/>
                </a:lnTo>
                <a:lnTo>
                  <a:pt x="135955" y="1009955"/>
                </a:lnTo>
                <a:lnTo>
                  <a:pt x="139393" y="1028481"/>
                </a:lnTo>
                <a:lnTo>
                  <a:pt x="143625" y="1046743"/>
                </a:lnTo>
                <a:lnTo>
                  <a:pt x="147857" y="1065005"/>
                </a:lnTo>
                <a:lnTo>
                  <a:pt x="152883" y="1082737"/>
                </a:lnTo>
                <a:lnTo>
                  <a:pt x="157908" y="1100734"/>
                </a:lnTo>
                <a:lnTo>
                  <a:pt x="163992" y="1118202"/>
                </a:lnTo>
                <a:lnTo>
                  <a:pt x="169811" y="1135405"/>
                </a:lnTo>
                <a:lnTo>
                  <a:pt x="176424" y="1152608"/>
                </a:lnTo>
                <a:lnTo>
                  <a:pt x="183301" y="1169547"/>
                </a:lnTo>
                <a:lnTo>
                  <a:pt x="190707" y="1186485"/>
                </a:lnTo>
                <a:lnTo>
                  <a:pt x="198377" y="1203159"/>
                </a:lnTo>
                <a:lnTo>
                  <a:pt x="206577" y="1219568"/>
                </a:lnTo>
                <a:lnTo>
                  <a:pt x="215041" y="1235448"/>
                </a:lnTo>
                <a:lnTo>
                  <a:pt x="224034" y="1251592"/>
                </a:lnTo>
                <a:lnTo>
                  <a:pt x="233027" y="1267208"/>
                </a:lnTo>
                <a:lnTo>
                  <a:pt x="242814" y="1282558"/>
                </a:lnTo>
                <a:lnTo>
                  <a:pt x="252865" y="1297644"/>
                </a:lnTo>
                <a:lnTo>
                  <a:pt x="263181" y="1312200"/>
                </a:lnTo>
                <a:lnTo>
                  <a:pt x="273761" y="1327021"/>
                </a:lnTo>
                <a:lnTo>
                  <a:pt x="284870" y="1341578"/>
                </a:lnTo>
                <a:lnTo>
                  <a:pt x="295979" y="1355605"/>
                </a:lnTo>
                <a:lnTo>
                  <a:pt x="307617" y="1369368"/>
                </a:lnTo>
                <a:lnTo>
                  <a:pt x="319784" y="1382865"/>
                </a:lnTo>
                <a:lnTo>
                  <a:pt x="332216" y="1396099"/>
                </a:lnTo>
                <a:lnTo>
                  <a:pt x="344648" y="1408803"/>
                </a:lnTo>
                <a:lnTo>
                  <a:pt x="357608" y="1421771"/>
                </a:lnTo>
                <a:lnTo>
                  <a:pt x="371098" y="1433946"/>
                </a:lnTo>
                <a:lnTo>
                  <a:pt x="384588" y="1445855"/>
                </a:lnTo>
                <a:lnTo>
                  <a:pt x="398342" y="1457501"/>
                </a:lnTo>
                <a:lnTo>
                  <a:pt x="412361" y="1469146"/>
                </a:lnTo>
                <a:lnTo>
                  <a:pt x="426379" y="1479997"/>
                </a:lnTo>
                <a:lnTo>
                  <a:pt x="441192" y="1490848"/>
                </a:lnTo>
                <a:lnTo>
                  <a:pt x="456268" y="1501170"/>
                </a:lnTo>
                <a:lnTo>
                  <a:pt x="471345" y="1511227"/>
                </a:lnTo>
                <a:lnTo>
                  <a:pt x="486686" y="1520490"/>
                </a:lnTo>
                <a:lnTo>
                  <a:pt x="502292" y="1530018"/>
                </a:lnTo>
                <a:lnTo>
                  <a:pt x="517898" y="1538752"/>
                </a:lnTo>
                <a:lnTo>
                  <a:pt x="534297" y="1547221"/>
                </a:lnTo>
                <a:lnTo>
                  <a:pt x="550432" y="1555426"/>
                </a:lnTo>
                <a:lnTo>
                  <a:pt x="567095" y="1563101"/>
                </a:lnTo>
                <a:lnTo>
                  <a:pt x="583759" y="1570512"/>
                </a:lnTo>
                <a:lnTo>
                  <a:pt x="600687" y="1577393"/>
                </a:lnTo>
                <a:lnTo>
                  <a:pt x="617880" y="1583745"/>
                </a:lnTo>
                <a:lnTo>
                  <a:pt x="635337" y="1590097"/>
                </a:lnTo>
                <a:lnTo>
                  <a:pt x="653059" y="1595655"/>
                </a:lnTo>
                <a:lnTo>
                  <a:pt x="670516" y="1601213"/>
                </a:lnTo>
                <a:lnTo>
                  <a:pt x="688502" y="1605712"/>
                </a:lnTo>
                <a:lnTo>
                  <a:pt x="706489" y="1610476"/>
                </a:lnTo>
                <a:lnTo>
                  <a:pt x="725004" y="1614181"/>
                </a:lnTo>
                <a:lnTo>
                  <a:pt x="743255" y="1618151"/>
                </a:lnTo>
                <a:lnTo>
                  <a:pt x="762034" y="1620798"/>
                </a:lnTo>
                <a:lnTo>
                  <a:pt x="780550" y="1623709"/>
                </a:lnTo>
                <a:lnTo>
                  <a:pt x="799594" y="1625826"/>
                </a:lnTo>
                <a:lnTo>
                  <a:pt x="818374" y="1627414"/>
                </a:lnTo>
                <a:lnTo>
                  <a:pt x="837683" y="1628738"/>
                </a:lnTo>
                <a:lnTo>
                  <a:pt x="856991" y="1629267"/>
                </a:lnTo>
                <a:lnTo>
                  <a:pt x="876300" y="1629532"/>
                </a:lnTo>
                <a:lnTo>
                  <a:pt x="895873" y="1629267"/>
                </a:lnTo>
                <a:lnTo>
                  <a:pt x="914918" y="1628738"/>
                </a:lnTo>
                <a:lnTo>
                  <a:pt x="933962" y="1627414"/>
                </a:lnTo>
                <a:lnTo>
                  <a:pt x="953271" y="1625826"/>
                </a:lnTo>
                <a:lnTo>
                  <a:pt x="972050" y="1623709"/>
                </a:lnTo>
                <a:lnTo>
                  <a:pt x="990830" y="1620798"/>
                </a:lnTo>
                <a:lnTo>
                  <a:pt x="1009345" y="1618151"/>
                </a:lnTo>
                <a:lnTo>
                  <a:pt x="1027861" y="1614181"/>
                </a:lnTo>
                <a:lnTo>
                  <a:pt x="1045847" y="1610476"/>
                </a:lnTo>
                <a:lnTo>
                  <a:pt x="1064098" y="1605712"/>
                </a:lnTo>
                <a:lnTo>
                  <a:pt x="1082084" y="1601213"/>
                </a:lnTo>
                <a:lnTo>
                  <a:pt x="1099806" y="1595655"/>
                </a:lnTo>
                <a:lnTo>
                  <a:pt x="1117263" y="1590097"/>
                </a:lnTo>
                <a:lnTo>
                  <a:pt x="1134720" y="1583745"/>
                </a:lnTo>
                <a:lnTo>
                  <a:pt x="1151913" y="1577393"/>
                </a:lnTo>
                <a:lnTo>
                  <a:pt x="1168841" y="1570512"/>
                </a:lnTo>
                <a:lnTo>
                  <a:pt x="1185769" y="1563101"/>
                </a:lnTo>
                <a:lnTo>
                  <a:pt x="1201904" y="1555426"/>
                </a:lnTo>
                <a:lnTo>
                  <a:pt x="1218568" y="1547221"/>
                </a:lnTo>
                <a:lnTo>
                  <a:pt x="1234702" y="1538752"/>
                </a:lnTo>
                <a:lnTo>
                  <a:pt x="1250573" y="1530018"/>
                </a:lnTo>
                <a:lnTo>
                  <a:pt x="1265914" y="1520490"/>
                </a:lnTo>
                <a:lnTo>
                  <a:pt x="1281255" y="1511227"/>
                </a:lnTo>
                <a:lnTo>
                  <a:pt x="1296596" y="1501170"/>
                </a:lnTo>
                <a:lnTo>
                  <a:pt x="1311408" y="1490848"/>
                </a:lnTo>
                <a:lnTo>
                  <a:pt x="1325956" y="1479997"/>
                </a:lnTo>
                <a:lnTo>
                  <a:pt x="1340504" y="1469146"/>
                </a:lnTo>
                <a:lnTo>
                  <a:pt x="1354522" y="1457501"/>
                </a:lnTo>
                <a:lnTo>
                  <a:pt x="1368277" y="1445855"/>
                </a:lnTo>
                <a:lnTo>
                  <a:pt x="1381766" y="1433946"/>
                </a:lnTo>
                <a:lnTo>
                  <a:pt x="1394991" y="1421771"/>
                </a:lnTo>
                <a:lnTo>
                  <a:pt x="1407952" y="1408803"/>
                </a:lnTo>
                <a:lnTo>
                  <a:pt x="1420384" y="1396099"/>
                </a:lnTo>
                <a:lnTo>
                  <a:pt x="1432815" y="1382865"/>
                </a:lnTo>
                <a:lnTo>
                  <a:pt x="1444718" y="1369368"/>
                </a:lnTo>
                <a:lnTo>
                  <a:pt x="1456356" y="1355605"/>
                </a:lnTo>
                <a:lnTo>
                  <a:pt x="1467730" y="1341578"/>
                </a:lnTo>
                <a:lnTo>
                  <a:pt x="1479104" y="1327021"/>
                </a:lnTo>
                <a:lnTo>
                  <a:pt x="1489684" y="1312200"/>
                </a:lnTo>
                <a:lnTo>
                  <a:pt x="1499735" y="1297644"/>
                </a:lnTo>
                <a:lnTo>
                  <a:pt x="1509786" y="1282558"/>
                </a:lnTo>
                <a:lnTo>
                  <a:pt x="1519308" y="1267208"/>
                </a:lnTo>
                <a:lnTo>
                  <a:pt x="1528830" y="1251592"/>
                </a:lnTo>
                <a:lnTo>
                  <a:pt x="1537559" y="1235448"/>
                </a:lnTo>
                <a:lnTo>
                  <a:pt x="1546023" y="1219568"/>
                </a:lnTo>
                <a:lnTo>
                  <a:pt x="1554223" y="1203159"/>
                </a:lnTo>
                <a:lnTo>
                  <a:pt x="1561893" y="1186485"/>
                </a:lnTo>
                <a:lnTo>
                  <a:pt x="1569299" y="1169547"/>
                </a:lnTo>
                <a:lnTo>
                  <a:pt x="1576176" y="1152608"/>
                </a:lnTo>
                <a:lnTo>
                  <a:pt x="1582789" y="1135405"/>
                </a:lnTo>
                <a:lnTo>
                  <a:pt x="1588873" y="1118202"/>
                </a:lnTo>
                <a:lnTo>
                  <a:pt x="1594692" y="1100734"/>
                </a:lnTo>
                <a:lnTo>
                  <a:pt x="1599982" y="1082737"/>
                </a:lnTo>
                <a:lnTo>
                  <a:pt x="1604743" y="1065005"/>
                </a:lnTo>
                <a:lnTo>
                  <a:pt x="1608975" y="1046743"/>
                </a:lnTo>
                <a:lnTo>
                  <a:pt x="1613207" y="1028481"/>
                </a:lnTo>
                <a:lnTo>
                  <a:pt x="1616645" y="1009955"/>
                </a:lnTo>
                <a:lnTo>
                  <a:pt x="1619555" y="991428"/>
                </a:lnTo>
                <a:lnTo>
                  <a:pt x="1622464" y="972637"/>
                </a:lnTo>
                <a:lnTo>
                  <a:pt x="1624581" y="953846"/>
                </a:lnTo>
                <a:lnTo>
                  <a:pt x="1626168" y="934791"/>
                </a:lnTo>
                <a:lnTo>
                  <a:pt x="1627490" y="915735"/>
                </a:lnTo>
                <a:lnTo>
                  <a:pt x="1628019" y="896414"/>
                </a:lnTo>
                <a:lnTo>
                  <a:pt x="1628548" y="877094"/>
                </a:lnTo>
                <a:lnTo>
                  <a:pt x="1628019" y="857509"/>
                </a:lnTo>
                <a:lnTo>
                  <a:pt x="1627490" y="838189"/>
                </a:lnTo>
                <a:lnTo>
                  <a:pt x="1626168" y="819133"/>
                </a:lnTo>
                <a:lnTo>
                  <a:pt x="1624581" y="800342"/>
                </a:lnTo>
                <a:lnTo>
                  <a:pt x="1622464" y="781551"/>
                </a:lnTo>
                <a:lnTo>
                  <a:pt x="1619555" y="762495"/>
                </a:lnTo>
                <a:lnTo>
                  <a:pt x="1616645" y="743704"/>
                </a:lnTo>
                <a:lnTo>
                  <a:pt x="1613207" y="725707"/>
                </a:lnTo>
                <a:lnTo>
                  <a:pt x="1608975" y="707180"/>
                </a:lnTo>
                <a:lnTo>
                  <a:pt x="1604743" y="689183"/>
                </a:lnTo>
                <a:lnTo>
                  <a:pt x="1599982" y="670921"/>
                </a:lnTo>
                <a:lnTo>
                  <a:pt x="1594692" y="653454"/>
                </a:lnTo>
                <a:lnTo>
                  <a:pt x="1588873" y="635986"/>
                </a:lnTo>
                <a:lnTo>
                  <a:pt x="1582789" y="618253"/>
                </a:lnTo>
                <a:lnTo>
                  <a:pt x="1576176" y="601315"/>
                </a:lnTo>
                <a:lnTo>
                  <a:pt x="1569299" y="584112"/>
                </a:lnTo>
                <a:lnTo>
                  <a:pt x="1561893" y="567438"/>
                </a:lnTo>
                <a:lnTo>
                  <a:pt x="1554223" y="551029"/>
                </a:lnTo>
                <a:lnTo>
                  <a:pt x="1546023" y="534620"/>
                </a:lnTo>
                <a:lnTo>
                  <a:pt x="1537559" y="518740"/>
                </a:lnTo>
                <a:lnTo>
                  <a:pt x="1528830" y="502596"/>
                </a:lnTo>
                <a:lnTo>
                  <a:pt x="1519308" y="486980"/>
                </a:lnTo>
                <a:lnTo>
                  <a:pt x="1509786" y="471630"/>
                </a:lnTo>
                <a:lnTo>
                  <a:pt x="1499735" y="456544"/>
                </a:lnTo>
                <a:lnTo>
                  <a:pt x="1489684" y="441458"/>
                </a:lnTo>
                <a:lnTo>
                  <a:pt x="1479104" y="427167"/>
                </a:lnTo>
                <a:lnTo>
                  <a:pt x="1467730" y="412610"/>
                </a:lnTo>
                <a:lnTo>
                  <a:pt x="1456356" y="398583"/>
                </a:lnTo>
                <a:lnTo>
                  <a:pt x="1444718" y="384820"/>
                </a:lnTo>
                <a:lnTo>
                  <a:pt x="1432815" y="371323"/>
                </a:lnTo>
                <a:lnTo>
                  <a:pt x="1420384" y="358089"/>
                </a:lnTo>
                <a:lnTo>
                  <a:pt x="1407952" y="344856"/>
                </a:lnTo>
                <a:lnTo>
                  <a:pt x="1394991" y="332417"/>
                </a:lnTo>
                <a:lnTo>
                  <a:pt x="1381766" y="320243"/>
                </a:lnTo>
                <a:lnTo>
                  <a:pt x="1368277" y="308333"/>
                </a:lnTo>
                <a:lnTo>
                  <a:pt x="1354522" y="296423"/>
                </a:lnTo>
                <a:lnTo>
                  <a:pt x="1340504" y="285042"/>
                </a:lnTo>
                <a:lnTo>
                  <a:pt x="1325956" y="274191"/>
                </a:lnTo>
                <a:lnTo>
                  <a:pt x="1311408" y="263340"/>
                </a:lnTo>
                <a:lnTo>
                  <a:pt x="1296596" y="253018"/>
                </a:lnTo>
                <a:lnTo>
                  <a:pt x="1281255" y="242961"/>
                </a:lnTo>
                <a:lnTo>
                  <a:pt x="1265914" y="233698"/>
                </a:lnTo>
                <a:lnTo>
                  <a:pt x="1250573" y="224170"/>
                </a:lnTo>
                <a:lnTo>
                  <a:pt x="1234702" y="215436"/>
                </a:lnTo>
                <a:lnTo>
                  <a:pt x="1218568" y="206967"/>
                </a:lnTo>
                <a:lnTo>
                  <a:pt x="1201904" y="198762"/>
                </a:lnTo>
                <a:lnTo>
                  <a:pt x="1185769" y="191087"/>
                </a:lnTo>
                <a:lnTo>
                  <a:pt x="1168841" y="183412"/>
                </a:lnTo>
                <a:lnTo>
                  <a:pt x="1151913" y="176530"/>
                </a:lnTo>
                <a:lnTo>
                  <a:pt x="1134720" y="169914"/>
                </a:lnTo>
                <a:lnTo>
                  <a:pt x="1117263" y="164091"/>
                </a:lnTo>
                <a:lnTo>
                  <a:pt x="1099806" y="158269"/>
                </a:lnTo>
                <a:lnTo>
                  <a:pt x="1082084" y="152975"/>
                </a:lnTo>
                <a:lnTo>
                  <a:pt x="1064098" y="147947"/>
                </a:lnTo>
                <a:lnTo>
                  <a:pt x="1045847" y="143712"/>
                </a:lnTo>
                <a:lnTo>
                  <a:pt x="1027861" y="139478"/>
                </a:lnTo>
                <a:lnTo>
                  <a:pt x="1009345" y="136037"/>
                </a:lnTo>
                <a:lnTo>
                  <a:pt x="990830" y="132861"/>
                </a:lnTo>
                <a:lnTo>
                  <a:pt x="972050" y="130479"/>
                </a:lnTo>
                <a:lnTo>
                  <a:pt x="953271" y="128362"/>
                </a:lnTo>
                <a:lnTo>
                  <a:pt x="933962" y="126774"/>
                </a:lnTo>
                <a:lnTo>
                  <a:pt x="914918" y="125450"/>
                </a:lnTo>
                <a:lnTo>
                  <a:pt x="895873" y="124392"/>
                </a:lnTo>
                <a:lnTo>
                  <a:pt x="876300" y="124392"/>
                </a:lnTo>
                <a:lnTo>
                  <a:pt x="856991" y="124392"/>
                </a:lnTo>
                <a:close/>
                <a:moveTo>
                  <a:pt x="876300" y="0"/>
                </a:moveTo>
                <a:lnTo>
                  <a:pt x="899048" y="265"/>
                </a:lnTo>
                <a:lnTo>
                  <a:pt x="921266" y="1323"/>
                </a:lnTo>
                <a:lnTo>
                  <a:pt x="943749" y="2382"/>
                </a:lnTo>
                <a:lnTo>
                  <a:pt x="965702" y="4764"/>
                </a:lnTo>
                <a:lnTo>
                  <a:pt x="987656" y="7146"/>
                </a:lnTo>
                <a:lnTo>
                  <a:pt x="1009610" y="10057"/>
                </a:lnTo>
                <a:lnTo>
                  <a:pt x="1031299" y="13763"/>
                </a:lnTo>
                <a:lnTo>
                  <a:pt x="1052724" y="17997"/>
                </a:lnTo>
                <a:lnTo>
                  <a:pt x="1074149" y="22496"/>
                </a:lnTo>
                <a:lnTo>
                  <a:pt x="1095045" y="27525"/>
                </a:lnTo>
                <a:lnTo>
                  <a:pt x="1115940" y="33348"/>
                </a:lnTo>
                <a:lnTo>
                  <a:pt x="1136572" y="39435"/>
                </a:lnTo>
                <a:lnTo>
                  <a:pt x="1157203" y="46051"/>
                </a:lnTo>
                <a:lnTo>
                  <a:pt x="1177305" y="53197"/>
                </a:lnTo>
                <a:lnTo>
                  <a:pt x="1197407" y="60873"/>
                </a:lnTo>
                <a:lnTo>
                  <a:pt x="1216981" y="69077"/>
                </a:lnTo>
                <a:lnTo>
                  <a:pt x="1236818" y="77811"/>
                </a:lnTo>
                <a:lnTo>
                  <a:pt x="1255863" y="86545"/>
                </a:lnTo>
                <a:lnTo>
                  <a:pt x="1274907" y="96337"/>
                </a:lnTo>
                <a:lnTo>
                  <a:pt x="1293687" y="105865"/>
                </a:lnTo>
                <a:lnTo>
                  <a:pt x="1312202" y="116452"/>
                </a:lnTo>
                <a:lnTo>
                  <a:pt x="1330453" y="127303"/>
                </a:lnTo>
                <a:lnTo>
                  <a:pt x="1348439" y="138154"/>
                </a:lnTo>
                <a:lnTo>
                  <a:pt x="1365896" y="149799"/>
                </a:lnTo>
                <a:lnTo>
                  <a:pt x="1383353" y="162239"/>
                </a:lnTo>
                <a:lnTo>
                  <a:pt x="1400282" y="174413"/>
                </a:lnTo>
                <a:lnTo>
                  <a:pt x="1416945" y="187117"/>
                </a:lnTo>
                <a:lnTo>
                  <a:pt x="1433609" y="200615"/>
                </a:lnTo>
                <a:lnTo>
                  <a:pt x="1449479" y="214113"/>
                </a:lnTo>
                <a:lnTo>
                  <a:pt x="1465085" y="228404"/>
                </a:lnTo>
                <a:lnTo>
                  <a:pt x="1480426" y="242432"/>
                </a:lnTo>
                <a:lnTo>
                  <a:pt x="1495503" y="257253"/>
                </a:lnTo>
                <a:lnTo>
                  <a:pt x="1510315" y="272074"/>
                </a:lnTo>
                <a:lnTo>
                  <a:pt x="1524863" y="287424"/>
                </a:lnTo>
                <a:lnTo>
                  <a:pt x="1538881" y="303569"/>
                </a:lnTo>
                <a:lnTo>
                  <a:pt x="1552371" y="319449"/>
                </a:lnTo>
                <a:lnTo>
                  <a:pt x="1565596" y="335858"/>
                </a:lnTo>
                <a:lnTo>
                  <a:pt x="1578292" y="352796"/>
                </a:lnTo>
                <a:lnTo>
                  <a:pt x="1590724" y="369735"/>
                </a:lnTo>
                <a:lnTo>
                  <a:pt x="1602627" y="386938"/>
                </a:lnTo>
                <a:lnTo>
                  <a:pt x="1614265" y="404935"/>
                </a:lnTo>
                <a:lnTo>
                  <a:pt x="1625639" y="422667"/>
                </a:lnTo>
                <a:lnTo>
                  <a:pt x="1636219" y="440929"/>
                </a:lnTo>
                <a:lnTo>
                  <a:pt x="1646534" y="459455"/>
                </a:lnTo>
                <a:lnTo>
                  <a:pt x="1656585" y="478247"/>
                </a:lnTo>
                <a:lnTo>
                  <a:pt x="1666108" y="497038"/>
                </a:lnTo>
                <a:lnTo>
                  <a:pt x="1675101" y="516358"/>
                </a:lnTo>
                <a:lnTo>
                  <a:pt x="1683565" y="535943"/>
                </a:lnTo>
                <a:lnTo>
                  <a:pt x="1691764" y="555528"/>
                </a:lnTo>
                <a:lnTo>
                  <a:pt x="1699170" y="575643"/>
                </a:lnTo>
                <a:lnTo>
                  <a:pt x="1706577" y="596022"/>
                </a:lnTo>
                <a:lnTo>
                  <a:pt x="1712925" y="616401"/>
                </a:lnTo>
                <a:lnTo>
                  <a:pt x="1719273" y="637309"/>
                </a:lnTo>
                <a:lnTo>
                  <a:pt x="1725092" y="658218"/>
                </a:lnTo>
                <a:lnTo>
                  <a:pt x="1730382" y="679126"/>
                </a:lnTo>
                <a:lnTo>
                  <a:pt x="1734614" y="700564"/>
                </a:lnTo>
                <a:lnTo>
                  <a:pt x="1739111" y="721737"/>
                </a:lnTo>
                <a:lnTo>
                  <a:pt x="1742549" y="743439"/>
                </a:lnTo>
                <a:lnTo>
                  <a:pt x="1745723" y="765406"/>
                </a:lnTo>
                <a:lnTo>
                  <a:pt x="1748104" y="787373"/>
                </a:lnTo>
                <a:lnTo>
                  <a:pt x="1749955" y="809605"/>
                </a:lnTo>
                <a:lnTo>
                  <a:pt x="1751542" y="831837"/>
                </a:lnTo>
                <a:lnTo>
                  <a:pt x="1752336" y="854598"/>
                </a:lnTo>
                <a:lnTo>
                  <a:pt x="1752600" y="877094"/>
                </a:lnTo>
                <a:lnTo>
                  <a:pt x="1752336" y="899590"/>
                </a:lnTo>
                <a:lnTo>
                  <a:pt x="1751542" y="922351"/>
                </a:lnTo>
                <a:lnTo>
                  <a:pt x="1749955" y="944583"/>
                </a:lnTo>
                <a:lnTo>
                  <a:pt x="1748104" y="966550"/>
                </a:lnTo>
                <a:lnTo>
                  <a:pt x="1745723" y="988782"/>
                </a:lnTo>
                <a:lnTo>
                  <a:pt x="1742549" y="1010220"/>
                </a:lnTo>
                <a:lnTo>
                  <a:pt x="1739111" y="1031922"/>
                </a:lnTo>
                <a:lnTo>
                  <a:pt x="1734614" y="1053624"/>
                </a:lnTo>
                <a:lnTo>
                  <a:pt x="1730382" y="1075062"/>
                </a:lnTo>
                <a:lnTo>
                  <a:pt x="1725092" y="1095970"/>
                </a:lnTo>
                <a:lnTo>
                  <a:pt x="1719273" y="1116879"/>
                </a:lnTo>
                <a:lnTo>
                  <a:pt x="1712925" y="1137523"/>
                </a:lnTo>
                <a:lnTo>
                  <a:pt x="1706577" y="1157902"/>
                </a:lnTo>
                <a:lnTo>
                  <a:pt x="1699170" y="1178016"/>
                </a:lnTo>
                <a:lnTo>
                  <a:pt x="1691764" y="1198130"/>
                </a:lnTo>
                <a:lnTo>
                  <a:pt x="1683565" y="1217980"/>
                </a:lnTo>
                <a:lnTo>
                  <a:pt x="1675101" y="1237565"/>
                </a:lnTo>
                <a:lnTo>
                  <a:pt x="1666108" y="1256886"/>
                </a:lnTo>
                <a:lnTo>
                  <a:pt x="1656585" y="1275941"/>
                </a:lnTo>
                <a:lnTo>
                  <a:pt x="1646534" y="1294733"/>
                </a:lnTo>
                <a:lnTo>
                  <a:pt x="1636219" y="1313259"/>
                </a:lnTo>
                <a:lnTo>
                  <a:pt x="1625639" y="1331521"/>
                </a:lnTo>
                <a:lnTo>
                  <a:pt x="1614265" y="1349253"/>
                </a:lnTo>
                <a:lnTo>
                  <a:pt x="1602627" y="1366986"/>
                </a:lnTo>
                <a:lnTo>
                  <a:pt x="1590724" y="1384453"/>
                </a:lnTo>
                <a:lnTo>
                  <a:pt x="1578292" y="1401392"/>
                </a:lnTo>
                <a:lnTo>
                  <a:pt x="1565596" y="1418066"/>
                </a:lnTo>
                <a:lnTo>
                  <a:pt x="1552371" y="1434475"/>
                </a:lnTo>
                <a:lnTo>
                  <a:pt x="1538881" y="1450619"/>
                </a:lnTo>
                <a:lnTo>
                  <a:pt x="1524863" y="1466234"/>
                </a:lnTo>
                <a:lnTo>
                  <a:pt x="1510315" y="1481585"/>
                </a:lnTo>
                <a:lnTo>
                  <a:pt x="1495503" y="1496671"/>
                </a:lnTo>
                <a:lnTo>
                  <a:pt x="1480426" y="1511492"/>
                </a:lnTo>
                <a:lnTo>
                  <a:pt x="1465085" y="1525784"/>
                </a:lnTo>
                <a:lnTo>
                  <a:pt x="1449479" y="1540075"/>
                </a:lnTo>
                <a:lnTo>
                  <a:pt x="1433609" y="1553573"/>
                </a:lnTo>
                <a:lnTo>
                  <a:pt x="1416945" y="1566542"/>
                </a:lnTo>
                <a:lnTo>
                  <a:pt x="1400282" y="1579510"/>
                </a:lnTo>
                <a:lnTo>
                  <a:pt x="1383353" y="1591949"/>
                </a:lnTo>
                <a:lnTo>
                  <a:pt x="1365896" y="1603859"/>
                </a:lnTo>
                <a:lnTo>
                  <a:pt x="1348439" y="1615505"/>
                </a:lnTo>
                <a:lnTo>
                  <a:pt x="1330453" y="1626885"/>
                </a:lnTo>
                <a:lnTo>
                  <a:pt x="1312202" y="1637472"/>
                </a:lnTo>
                <a:lnTo>
                  <a:pt x="1293687" y="1647793"/>
                </a:lnTo>
                <a:lnTo>
                  <a:pt x="1274907" y="1657851"/>
                </a:lnTo>
                <a:lnTo>
                  <a:pt x="1255863" y="1667379"/>
                </a:lnTo>
                <a:lnTo>
                  <a:pt x="1236818" y="1676377"/>
                </a:lnTo>
                <a:lnTo>
                  <a:pt x="1216981" y="1684846"/>
                </a:lnTo>
                <a:lnTo>
                  <a:pt x="1197407" y="1693051"/>
                </a:lnTo>
                <a:lnTo>
                  <a:pt x="1177305" y="1700726"/>
                </a:lnTo>
                <a:lnTo>
                  <a:pt x="1157203" y="1707607"/>
                </a:lnTo>
                <a:lnTo>
                  <a:pt x="1136572" y="1714753"/>
                </a:lnTo>
                <a:lnTo>
                  <a:pt x="1115940" y="1720576"/>
                </a:lnTo>
                <a:lnTo>
                  <a:pt x="1095045" y="1726134"/>
                </a:lnTo>
                <a:lnTo>
                  <a:pt x="1074149" y="1731427"/>
                </a:lnTo>
                <a:lnTo>
                  <a:pt x="1052724" y="1736191"/>
                </a:lnTo>
                <a:lnTo>
                  <a:pt x="1031299" y="1740426"/>
                </a:lnTo>
                <a:lnTo>
                  <a:pt x="1009610" y="1743866"/>
                </a:lnTo>
                <a:lnTo>
                  <a:pt x="987656" y="1747042"/>
                </a:lnTo>
                <a:lnTo>
                  <a:pt x="965702" y="1749424"/>
                </a:lnTo>
                <a:lnTo>
                  <a:pt x="943749" y="1751277"/>
                </a:lnTo>
                <a:lnTo>
                  <a:pt x="921266" y="1752865"/>
                </a:lnTo>
                <a:lnTo>
                  <a:pt x="899048" y="1753923"/>
                </a:lnTo>
                <a:lnTo>
                  <a:pt x="876300" y="1754188"/>
                </a:lnTo>
                <a:lnTo>
                  <a:pt x="853817" y="1753923"/>
                </a:lnTo>
                <a:lnTo>
                  <a:pt x="831335" y="1752865"/>
                </a:lnTo>
                <a:lnTo>
                  <a:pt x="809116" y="1751277"/>
                </a:lnTo>
                <a:lnTo>
                  <a:pt x="786898" y="1749424"/>
                </a:lnTo>
                <a:lnTo>
                  <a:pt x="764944" y="1747042"/>
                </a:lnTo>
                <a:lnTo>
                  <a:pt x="742990" y="1743866"/>
                </a:lnTo>
                <a:lnTo>
                  <a:pt x="721301" y="1740426"/>
                </a:lnTo>
                <a:lnTo>
                  <a:pt x="699876" y="1736191"/>
                </a:lnTo>
                <a:lnTo>
                  <a:pt x="678716" y="1731427"/>
                </a:lnTo>
                <a:lnTo>
                  <a:pt x="657820" y="1726134"/>
                </a:lnTo>
                <a:lnTo>
                  <a:pt x="636660" y="1720576"/>
                </a:lnTo>
                <a:lnTo>
                  <a:pt x="616028" y="1714753"/>
                </a:lnTo>
                <a:lnTo>
                  <a:pt x="595662" y="1707607"/>
                </a:lnTo>
                <a:lnTo>
                  <a:pt x="575295" y="1700726"/>
                </a:lnTo>
                <a:lnTo>
                  <a:pt x="555193" y="1693051"/>
                </a:lnTo>
                <a:lnTo>
                  <a:pt x="535619" y="1684846"/>
                </a:lnTo>
                <a:lnTo>
                  <a:pt x="516046" y="1676377"/>
                </a:lnTo>
                <a:lnTo>
                  <a:pt x="496737" y="1667379"/>
                </a:lnTo>
                <a:lnTo>
                  <a:pt x="477958" y="1657851"/>
                </a:lnTo>
                <a:lnTo>
                  <a:pt x="458913" y="1647793"/>
                </a:lnTo>
                <a:lnTo>
                  <a:pt x="440663" y="1637472"/>
                </a:lnTo>
                <a:lnTo>
                  <a:pt x="422412" y="1626885"/>
                </a:lnTo>
                <a:lnTo>
                  <a:pt x="404161" y="1615505"/>
                </a:lnTo>
                <a:lnTo>
                  <a:pt x="386704" y="1603859"/>
                </a:lnTo>
                <a:lnTo>
                  <a:pt x="369511" y="1591949"/>
                </a:lnTo>
                <a:lnTo>
                  <a:pt x="352318" y="1579510"/>
                </a:lnTo>
                <a:lnTo>
                  <a:pt x="335655" y="1566542"/>
                </a:lnTo>
                <a:lnTo>
                  <a:pt x="319255" y="1553573"/>
                </a:lnTo>
                <a:lnTo>
                  <a:pt x="303121" y="1540075"/>
                </a:lnTo>
                <a:lnTo>
                  <a:pt x="287251" y="1525784"/>
                </a:lnTo>
                <a:lnTo>
                  <a:pt x="271909" y="1511492"/>
                </a:lnTo>
                <a:lnTo>
                  <a:pt x="256833" y="1496671"/>
                </a:lnTo>
                <a:lnTo>
                  <a:pt x="242285" y="1481585"/>
                </a:lnTo>
                <a:lnTo>
                  <a:pt x="227737" y="1466234"/>
                </a:lnTo>
                <a:lnTo>
                  <a:pt x="213983" y="1450619"/>
                </a:lnTo>
                <a:lnTo>
                  <a:pt x="200229" y="1434475"/>
                </a:lnTo>
                <a:lnTo>
                  <a:pt x="187004" y="1418066"/>
                </a:lnTo>
                <a:lnTo>
                  <a:pt x="174308" y="1401392"/>
                </a:lnTo>
                <a:lnTo>
                  <a:pt x="161876" y="1384453"/>
                </a:lnTo>
                <a:lnTo>
                  <a:pt x="149709" y="1366986"/>
                </a:lnTo>
                <a:lnTo>
                  <a:pt x="138071" y="1349253"/>
                </a:lnTo>
                <a:lnTo>
                  <a:pt x="126961" y="1331521"/>
                </a:lnTo>
                <a:lnTo>
                  <a:pt x="116117" y="1313259"/>
                </a:lnTo>
                <a:lnTo>
                  <a:pt x="105801" y="1294733"/>
                </a:lnTo>
                <a:lnTo>
                  <a:pt x="95750" y="1275941"/>
                </a:lnTo>
                <a:lnTo>
                  <a:pt x="86492" y="1256886"/>
                </a:lnTo>
                <a:lnTo>
                  <a:pt x="77499" y="1237565"/>
                </a:lnTo>
                <a:lnTo>
                  <a:pt x="69035" y="1217980"/>
                </a:lnTo>
                <a:lnTo>
                  <a:pt x="60836" y="1198130"/>
                </a:lnTo>
                <a:lnTo>
                  <a:pt x="53165" y="1178016"/>
                </a:lnTo>
                <a:lnTo>
                  <a:pt x="46023" y="1157902"/>
                </a:lnTo>
                <a:lnTo>
                  <a:pt x="39411" y="1137523"/>
                </a:lnTo>
                <a:lnTo>
                  <a:pt x="33327" y="1116879"/>
                </a:lnTo>
                <a:lnTo>
                  <a:pt x="27508" y="1095970"/>
                </a:lnTo>
                <a:lnTo>
                  <a:pt x="22483" y="1075062"/>
                </a:lnTo>
                <a:lnTo>
                  <a:pt x="17721" y="1053624"/>
                </a:lnTo>
                <a:lnTo>
                  <a:pt x="13754" y="1031922"/>
                </a:lnTo>
                <a:lnTo>
                  <a:pt x="10051" y="1010220"/>
                </a:lnTo>
                <a:lnTo>
                  <a:pt x="6877" y="988782"/>
                </a:lnTo>
                <a:lnTo>
                  <a:pt x="4496" y="966550"/>
                </a:lnTo>
                <a:lnTo>
                  <a:pt x="2380" y="944583"/>
                </a:lnTo>
                <a:lnTo>
                  <a:pt x="1322" y="922351"/>
                </a:lnTo>
                <a:lnTo>
                  <a:pt x="264" y="899590"/>
                </a:lnTo>
                <a:lnTo>
                  <a:pt x="0" y="877094"/>
                </a:lnTo>
                <a:lnTo>
                  <a:pt x="264" y="854598"/>
                </a:lnTo>
                <a:lnTo>
                  <a:pt x="1322" y="831837"/>
                </a:lnTo>
                <a:lnTo>
                  <a:pt x="2380" y="809605"/>
                </a:lnTo>
                <a:lnTo>
                  <a:pt x="4496" y="787373"/>
                </a:lnTo>
                <a:lnTo>
                  <a:pt x="6877" y="765406"/>
                </a:lnTo>
                <a:lnTo>
                  <a:pt x="10051" y="743439"/>
                </a:lnTo>
                <a:lnTo>
                  <a:pt x="13754" y="721737"/>
                </a:lnTo>
                <a:lnTo>
                  <a:pt x="17721" y="700564"/>
                </a:lnTo>
                <a:lnTo>
                  <a:pt x="22483" y="679126"/>
                </a:lnTo>
                <a:lnTo>
                  <a:pt x="27508" y="658218"/>
                </a:lnTo>
                <a:lnTo>
                  <a:pt x="33327" y="637309"/>
                </a:lnTo>
                <a:lnTo>
                  <a:pt x="39411" y="616401"/>
                </a:lnTo>
                <a:lnTo>
                  <a:pt x="46023" y="596022"/>
                </a:lnTo>
                <a:lnTo>
                  <a:pt x="53165" y="575643"/>
                </a:lnTo>
                <a:lnTo>
                  <a:pt x="60836" y="555528"/>
                </a:lnTo>
                <a:lnTo>
                  <a:pt x="69035" y="535943"/>
                </a:lnTo>
                <a:lnTo>
                  <a:pt x="77499" y="516358"/>
                </a:lnTo>
                <a:lnTo>
                  <a:pt x="86492" y="497038"/>
                </a:lnTo>
                <a:lnTo>
                  <a:pt x="95750" y="478247"/>
                </a:lnTo>
                <a:lnTo>
                  <a:pt x="105801" y="459455"/>
                </a:lnTo>
                <a:lnTo>
                  <a:pt x="116117" y="440929"/>
                </a:lnTo>
                <a:lnTo>
                  <a:pt x="126961" y="422667"/>
                </a:lnTo>
                <a:lnTo>
                  <a:pt x="138071" y="404935"/>
                </a:lnTo>
                <a:lnTo>
                  <a:pt x="149709" y="386938"/>
                </a:lnTo>
                <a:lnTo>
                  <a:pt x="161876" y="369735"/>
                </a:lnTo>
                <a:lnTo>
                  <a:pt x="174308" y="352796"/>
                </a:lnTo>
                <a:lnTo>
                  <a:pt x="187004" y="335858"/>
                </a:lnTo>
                <a:lnTo>
                  <a:pt x="200229" y="319449"/>
                </a:lnTo>
                <a:lnTo>
                  <a:pt x="213983" y="303569"/>
                </a:lnTo>
                <a:lnTo>
                  <a:pt x="227737" y="287424"/>
                </a:lnTo>
                <a:lnTo>
                  <a:pt x="242285" y="272074"/>
                </a:lnTo>
                <a:lnTo>
                  <a:pt x="256833" y="257253"/>
                </a:lnTo>
                <a:lnTo>
                  <a:pt x="271909" y="242432"/>
                </a:lnTo>
                <a:lnTo>
                  <a:pt x="287251" y="228404"/>
                </a:lnTo>
                <a:lnTo>
                  <a:pt x="303121" y="214113"/>
                </a:lnTo>
                <a:lnTo>
                  <a:pt x="319255" y="200615"/>
                </a:lnTo>
                <a:lnTo>
                  <a:pt x="335655" y="187117"/>
                </a:lnTo>
                <a:lnTo>
                  <a:pt x="352318" y="174413"/>
                </a:lnTo>
                <a:lnTo>
                  <a:pt x="369511" y="162239"/>
                </a:lnTo>
                <a:lnTo>
                  <a:pt x="386704" y="149799"/>
                </a:lnTo>
                <a:lnTo>
                  <a:pt x="404161" y="138154"/>
                </a:lnTo>
                <a:lnTo>
                  <a:pt x="422412" y="127303"/>
                </a:lnTo>
                <a:lnTo>
                  <a:pt x="440663" y="116452"/>
                </a:lnTo>
                <a:lnTo>
                  <a:pt x="458913" y="105865"/>
                </a:lnTo>
                <a:lnTo>
                  <a:pt x="477958" y="96337"/>
                </a:lnTo>
                <a:lnTo>
                  <a:pt x="496737" y="86545"/>
                </a:lnTo>
                <a:lnTo>
                  <a:pt x="516046" y="77811"/>
                </a:lnTo>
                <a:lnTo>
                  <a:pt x="535619" y="69077"/>
                </a:lnTo>
                <a:lnTo>
                  <a:pt x="555193" y="60873"/>
                </a:lnTo>
                <a:lnTo>
                  <a:pt x="575295" y="53197"/>
                </a:lnTo>
                <a:lnTo>
                  <a:pt x="595662" y="46051"/>
                </a:lnTo>
                <a:lnTo>
                  <a:pt x="616028" y="39435"/>
                </a:lnTo>
                <a:lnTo>
                  <a:pt x="636660" y="33348"/>
                </a:lnTo>
                <a:lnTo>
                  <a:pt x="657820" y="27525"/>
                </a:lnTo>
                <a:lnTo>
                  <a:pt x="678716" y="22496"/>
                </a:lnTo>
                <a:lnTo>
                  <a:pt x="699876" y="17997"/>
                </a:lnTo>
                <a:lnTo>
                  <a:pt x="721301" y="13763"/>
                </a:lnTo>
                <a:lnTo>
                  <a:pt x="742990" y="10057"/>
                </a:lnTo>
                <a:lnTo>
                  <a:pt x="764944" y="7146"/>
                </a:lnTo>
                <a:lnTo>
                  <a:pt x="786898" y="4764"/>
                </a:lnTo>
                <a:lnTo>
                  <a:pt x="809116" y="2382"/>
                </a:lnTo>
                <a:lnTo>
                  <a:pt x="831335" y="1323"/>
                </a:lnTo>
                <a:lnTo>
                  <a:pt x="853817" y="265"/>
                </a:lnTo>
                <a:lnTo>
                  <a:pt x="876300" y="0"/>
                </a:lnTo>
                <a:close/>
              </a:path>
            </a:pathLst>
          </a:custGeom>
          <a:solidFill>
            <a:schemeClr val="bg1"/>
          </a:solidFill>
          <a:ln>
            <a:noFill/>
          </a:ln>
        </p:spPr>
        <p:txBody>
          <a:bodyPr lIns="121917" tIns="60958" rIns="121917" bIns="60958"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95" name="KSO_Shape"/>
          <p:cNvSpPr/>
          <p:nvPr/>
        </p:nvSpPr>
        <p:spPr bwMode="auto">
          <a:xfrm>
            <a:off x="5816330" y="5397447"/>
            <a:ext cx="689633" cy="594448"/>
          </a:xfrm>
          <a:custGeom>
            <a:avLst/>
            <a:gdLst>
              <a:gd name="T0" fmla="*/ 838518 w 3856038"/>
              <a:gd name="T1" fmla="*/ 3035936 h 3319463"/>
              <a:gd name="T2" fmla="*/ 807086 w 3856038"/>
              <a:gd name="T3" fmla="*/ 3078481 h 3319463"/>
              <a:gd name="T4" fmla="*/ 345758 w 3856038"/>
              <a:gd name="T5" fmla="*/ 3083244 h 3319463"/>
              <a:gd name="T6" fmla="*/ 306705 w 3856038"/>
              <a:gd name="T7" fmla="*/ 3047684 h 3319463"/>
              <a:gd name="T8" fmla="*/ 1938189 w 3856038"/>
              <a:gd name="T9" fmla="*/ 1874411 h 3319463"/>
              <a:gd name="T10" fmla="*/ 2032113 w 3856038"/>
              <a:gd name="T11" fmla="*/ 1927728 h 3319463"/>
              <a:gd name="T12" fmla="*/ 2127625 w 3856038"/>
              <a:gd name="T13" fmla="*/ 1936931 h 3319463"/>
              <a:gd name="T14" fmla="*/ 2209174 w 3856038"/>
              <a:gd name="T15" fmla="*/ 1913446 h 3319463"/>
              <a:gd name="T16" fmla="*/ 2208222 w 3856038"/>
              <a:gd name="T17" fmla="*/ 3063251 h 3319463"/>
              <a:gd name="T18" fmla="*/ 2159673 w 3856038"/>
              <a:gd name="T19" fmla="*/ 3086101 h 3319463"/>
              <a:gd name="T20" fmla="*/ 1703060 w 3856038"/>
              <a:gd name="T21" fmla="*/ 3067694 h 3319463"/>
              <a:gd name="T22" fmla="*/ 1684338 w 3856038"/>
              <a:gd name="T23" fmla="*/ 1620838 h 3319463"/>
              <a:gd name="T24" fmla="*/ 1517659 w 3856038"/>
              <a:gd name="T25" fmla="*/ 3063249 h 3319463"/>
              <a:gd name="T26" fmla="*/ 1469110 w 3856038"/>
              <a:gd name="T27" fmla="*/ 3086100 h 3319463"/>
              <a:gd name="T28" fmla="*/ 1012179 w 3856038"/>
              <a:gd name="T29" fmla="*/ 3067693 h 3319463"/>
              <a:gd name="T30" fmla="*/ 993775 w 3856038"/>
              <a:gd name="T31" fmla="*/ 2030516 h 3319463"/>
              <a:gd name="T32" fmla="*/ 2903512 w 3856038"/>
              <a:gd name="T33" fmla="*/ 3058483 h 3319463"/>
              <a:gd name="T34" fmla="*/ 2858002 w 3856038"/>
              <a:gd name="T35" fmla="*/ 3085784 h 3319463"/>
              <a:gd name="T36" fmla="*/ 2397814 w 3856038"/>
              <a:gd name="T37" fmla="*/ 3071816 h 3319463"/>
              <a:gd name="T38" fmla="*/ 2374900 w 3856038"/>
              <a:gd name="T39" fmla="*/ 3023247 h 3319463"/>
              <a:gd name="T40" fmla="*/ 3393565 w 3856038"/>
              <a:gd name="T41" fmla="*/ 829618 h 3319463"/>
              <a:gd name="T42" fmla="*/ 3441797 w 3856038"/>
              <a:gd name="T43" fmla="*/ 916284 h 3319463"/>
              <a:gd name="T44" fmla="*/ 3518904 w 3856038"/>
              <a:gd name="T45" fmla="*/ 976601 h 3319463"/>
              <a:gd name="T46" fmla="*/ 3605213 w 3856038"/>
              <a:gd name="T47" fmla="*/ 3023244 h 3319463"/>
              <a:gd name="T48" fmla="*/ 3582367 w 3856038"/>
              <a:gd name="T49" fmla="*/ 3071815 h 3319463"/>
              <a:gd name="T50" fmla="*/ 3123532 w 3856038"/>
              <a:gd name="T51" fmla="*/ 3085783 h 3319463"/>
              <a:gd name="T52" fmla="*/ 3077839 w 3856038"/>
              <a:gd name="T53" fmla="*/ 3058481 h 3319463"/>
              <a:gd name="T54" fmla="*/ 3032368 w 3856038"/>
              <a:gd name="T55" fmla="*/ 0 h 3319463"/>
              <a:gd name="T56" fmla="*/ 3669057 w 3856038"/>
              <a:gd name="T57" fmla="*/ 6984 h 3319463"/>
              <a:gd name="T58" fmla="*/ 3714445 w 3856038"/>
              <a:gd name="T59" fmla="*/ 35552 h 3319463"/>
              <a:gd name="T60" fmla="*/ 3742692 w 3856038"/>
              <a:gd name="T61" fmla="*/ 80308 h 3319463"/>
              <a:gd name="T62" fmla="*/ 3749358 w 3856038"/>
              <a:gd name="T63" fmla="*/ 717377 h 3319463"/>
              <a:gd name="T64" fmla="*/ 3735075 w 3856038"/>
              <a:gd name="T65" fmla="*/ 769117 h 3319463"/>
              <a:gd name="T66" fmla="*/ 3700797 w 3856038"/>
              <a:gd name="T67" fmla="*/ 808795 h 3319463"/>
              <a:gd name="T68" fmla="*/ 3652870 w 3856038"/>
              <a:gd name="T69" fmla="*/ 830698 h 3319463"/>
              <a:gd name="T70" fmla="*/ 3597644 w 3856038"/>
              <a:gd name="T71" fmla="*/ 829110 h 3319463"/>
              <a:gd name="T72" fmla="*/ 3550670 w 3856038"/>
              <a:gd name="T73" fmla="*/ 804986 h 3319463"/>
              <a:gd name="T74" fmla="*/ 3518296 w 3856038"/>
              <a:gd name="T75" fmla="*/ 764039 h 3319463"/>
              <a:gd name="T76" fmla="*/ 3506552 w 3856038"/>
              <a:gd name="T77" fmla="*/ 711346 h 3319463"/>
              <a:gd name="T78" fmla="*/ 2155095 w 3856038"/>
              <a:gd name="T79" fmla="*/ 1756621 h 3319463"/>
              <a:gd name="T80" fmla="*/ 2103678 w 3856038"/>
              <a:gd name="T81" fmla="*/ 1768049 h 3319463"/>
              <a:gd name="T82" fmla="*/ 2052577 w 3856038"/>
              <a:gd name="T83" fmla="*/ 1756621 h 3319463"/>
              <a:gd name="T84" fmla="*/ 207257 w 3856038"/>
              <a:gd name="T85" fmla="*/ 2594619 h 3319463"/>
              <a:gd name="T86" fmla="*/ 161553 w 3856038"/>
              <a:gd name="T87" fmla="*/ 2623505 h 3319463"/>
              <a:gd name="T88" fmla="*/ 109818 w 3856038"/>
              <a:gd name="T89" fmla="*/ 2629853 h 3319463"/>
              <a:gd name="T90" fmla="*/ 59670 w 3856038"/>
              <a:gd name="T91" fmla="*/ 2613665 h 3319463"/>
              <a:gd name="T92" fmla="*/ 19996 w 3856038"/>
              <a:gd name="T93" fmla="*/ 2575574 h 3319463"/>
              <a:gd name="T94" fmla="*/ 952 w 3856038"/>
              <a:gd name="T95" fmla="*/ 2526056 h 3319463"/>
              <a:gd name="T96" fmla="*/ 5078 w 3856038"/>
              <a:gd name="T97" fmla="*/ 2473998 h 3319463"/>
              <a:gd name="T98" fmla="*/ 31105 w 3856038"/>
              <a:gd name="T99" fmla="*/ 2427337 h 3319463"/>
              <a:gd name="T100" fmla="*/ 1492697 w 3856038"/>
              <a:gd name="T101" fmla="*/ 975760 h 3319463"/>
              <a:gd name="T102" fmla="*/ 1543797 w 3856038"/>
              <a:gd name="T103" fmla="*/ 964333 h 3319463"/>
              <a:gd name="T104" fmla="*/ 1595215 w 3856038"/>
              <a:gd name="T105" fmla="*/ 975760 h 3319463"/>
              <a:gd name="T106" fmla="*/ 3334526 w 3856038"/>
              <a:gd name="T107" fmla="*/ 243464 h 3319463"/>
              <a:gd name="T108" fmla="*/ 2991107 w 3856038"/>
              <a:gd name="T109" fmla="*/ 233624 h 3319463"/>
              <a:gd name="T110" fmla="*/ 2948576 w 3856038"/>
              <a:gd name="T111" fmla="*/ 203151 h 3319463"/>
              <a:gd name="T112" fmla="*/ 2922550 w 3856038"/>
              <a:gd name="T113" fmla="*/ 157760 h 3319463"/>
              <a:gd name="T114" fmla="*/ 2918424 w 3856038"/>
              <a:gd name="T115" fmla="*/ 102845 h 3319463"/>
              <a:gd name="T116" fmla="*/ 2937468 w 3856038"/>
              <a:gd name="T117" fmla="*/ 53645 h 3319463"/>
              <a:gd name="T118" fmla="*/ 2975555 w 3856038"/>
              <a:gd name="T119" fmla="*/ 17459 h 3319463"/>
              <a:gd name="T120" fmla="*/ 3026338 w 3856038"/>
              <a:gd name="T121" fmla="*/ 318 h 3319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56038" h="3319463">
                <a:moveTo>
                  <a:pt x="50800" y="3187700"/>
                </a:moveTo>
                <a:lnTo>
                  <a:pt x="3856038" y="3187700"/>
                </a:lnTo>
                <a:lnTo>
                  <a:pt x="3856038" y="3319463"/>
                </a:lnTo>
                <a:lnTo>
                  <a:pt x="50800" y="3319463"/>
                </a:lnTo>
                <a:lnTo>
                  <a:pt x="50800" y="3187700"/>
                </a:lnTo>
                <a:close/>
                <a:moveTo>
                  <a:pt x="839788" y="2182813"/>
                </a:moveTo>
                <a:lnTo>
                  <a:pt x="839788" y="3023236"/>
                </a:lnTo>
                <a:lnTo>
                  <a:pt x="839471" y="3029586"/>
                </a:lnTo>
                <a:lnTo>
                  <a:pt x="838518" y="3035936"/>
                </a:lnTo>
                <a:lnTo>
                  <a:pt x="837248" y="3041969"/>
                </a:lnTo>
                <a:lnTo>
                  <a:pt x="834708" y="3047684"/>
                </a:lnTo>
                <a:lnTo>
                  <a:pt x="832486" y="3053399"/>
                </a:lnTo>
                <a:lnTo>
                  <a:pt x="829311" y="3058479"/>
                </a:lnTo>
                <a:lnTo>
                  <a:pt x="825501" y="3063241"/>
                </a:lnTo>
                <a:lnTo>
                  <a:pt x="821373" y="3067686"/>
                </a:lnTo>
                <a:lnTo>
                  <a:pt x="816928" y="3071814"/>
                </a:lnTo>
                <a:lnTo>
                  <a:pt x="812166" y="3075306"/>
                </a:lnTo>
                <a:lnTo>
                  <a:pt x="807086" y="3078481"/>
                </a:lnTo>
                <a:lnTo>
                  <a:pt x="801688" y="3081339"/>
                </a:lnTo>
                <a:lnTo>
                  <a:pt x="795656" y="3083244"/>
                </a:lnTo>
                <a:lnTo>
                  <a:pt x="789623" y="3084831"/>
                </a:lnTo>
                <a:lnTo>
                  <a:pt x="783591" y="3085784"/>
                </a:lnTo>
                <a:lnTo>
                  <a:pt x="777241" y="3086101"/>
                </a:lnTo>
                <a:lnTo>
                  <a:pt x="364173" y="3086101"/>
                </a:lnTo>
                <a:lnTo>
                  <a:pt x="357823" y="3085784"/>
                </a:lnTo>
                <a:lnTo>
                  <a:pt x="351473" y="3084831"/>
                </a:lnTo>
                <a:lnTo>
                  <a:pt x="345758" y="3083244"/>
                </a:lnTo>
                <a:lnTo>
                  <a:pt x="339725" y="3081339"/>
                </a:lnTo>
                <a:lnTo>
                  <a:pt x="334328" y="3078481"/>
                </a:lnTo>
                <a:lnTo>
                  <a:pt x="329248" y="3075306"/>
                </a:lnTo>
                <a:lnTo>
                  <a:pt x="324485" y="3071814"/>
                </a:lnTo>
                <a:lnTo>
                  <a:pt x="320040" y="3067686"/>
                </a:lnTo>
                <a:lnTo>
                  <a:pt x="315595" y="3063241"/>
                </a:lnTo>
                <a:lnTo>
                  <a:pt x="312103" y="3058479"/>
                </a:lnTo>
                <a:lnTo>
                  <a:pt x="308928" y="3053399"/>
                </a:lnTo>
                <a:lnTo>
                  <a:pt x="306705" y="3047684"/>
                </a:lnTo>
                <a:lnTo>
                  <a:pt x="304165" y="3041969"/>
                </a:lnTo>
                <a:lnTo>
                  <a:pt x="302578" y="3035936"/>
                </a:lnTo>
                <a:lnTo>
                  <a:pt x="301943" y="3029586"/>
                </a:lnTo>
                <a:lnTo>
                  <a:pt x="301625" y="3023236"/>
                </a:lnTo>
                <a:lnTo>
                  <a:pt x="301625" y="2721293"/>
                </a:lnTo>
                <a:lnTo>
                  <a:pt x="839788" y="2182813"/>
                </a:lnTo>
                <a:close/>
                <a:moveTo>
                  <a:pt x="1684338" y="1620838"/>
                </a:moveTo>
                <a:lnTo>
                  <a:pt x="1929304" y="1865842"/>
                </a:lnTo>
                <a:lnTo>
                  <a:pt x="1938189" y="1874411"/>
                </a:lnTo>
                <a:lnTo>
                  <a:pt x="1947708" y="1882345"/>
                </a:lnTo>
                <a:lnTo>
                  <a:pt x="1957227" y="1889644"/>
                </a:lnTo>
                <a:lnTo>
                  <a:pt x="1967064" y="1896944"/>
                </a:lnTo>
                <a:lnTo>
                  <a:pt x="1977218" y="1903291"/>
                </a:lnTo>
                <a:lnTo>
                  <a:pt x="1987690" y="1909003"/>
                </a:lnTo>
                <a:lnTo>
                  <a:pt x="1998478" y="1914716"/>
                </a:lnTo>
                <a:lnTo>
                  <a:pt x="2009267" y="1919476"/>
                </a:lnTo>
                <a:lnTo>
                  <a:pt x="2020690" y="1923602"/>
                </a:lnTo>
                <a:lnTo>
                  <a:pt x="2032113" y="1927728"/>
                </a:lnTo>
                <a:lnTo>
                  <a:pt x="2043537" y="1930901"/>
                </a:lnTo>
                <a:lnTo>
                  <a:pt x="2055277" y="1933440"/>
                </a:lnTo>
                <a:lnTo>
                  <a:pt x="2067335" y="1935344"/>
                </a:lnTo>
                <a:lnTo>
                  <a:pt x="2079393" y="1936931"/>
                </a:lnTo>
                <a:lnTo>
                  <a:pt x="2091768" y="1937883"/>
                </a:lnTo>
                <a:lnTo>
                  <a:pt x="2103826" y="1938201"/>
                </a:lnTo>
                <a:lnTo>
                  <a:pt x="2111759" y="1937883"/>
                </a:lnTo>
                <a:lnTo>
                  <a:pt x="2119692" y="1937566"/>
                </a:lnTo>
                <a:lnTo>
                  <a:pt x="2127625" y="1936931"/>
                </a:lnTo>
                <a:lnTo>
                  <a:pt x="2135240" y="1935979"/>
                </a:lnTo>
                <a:lnTo>
                  <a:pt x="2142856" y="1934710"/>
                </a:lnTo>
                <a:lnTo>
                  <a:pt x="2150788" y="1933440"/>
                </a:lnTo>
                <a:lnTo>
                  <a:pt x="2158404" y="1931536"/>
                </a:lnTo>
                <a:lnTo>
                  <a:pt x="2165702" y="1929949"/>
                </a:lnTo>
                <a:lnTo>
                  <a:pt x="2173318" y="1927728"/>
                </a:lnTo>
                <a:lnTo>
                  <a:pt x="2180299" y="1925189"/>
                </a:lnTo>
                <a:lnTo>
                  <a:pt x="2194895" y="1919794"/>
                </a:lnTo>
                <a:lnTo>
                  <a:pt x="2209174" y="1913446"/>
                </a:lnTo>
                <a:lnTo>
                  <a:pt x="2222501" y="1906782"/>
                </a:lnTo>
                <a:lnTo>
                  <a:pt x="2222501" y="3023263"/>
                </a:lnTo>
                <a:lnTo>
                  <a:pt x="2222501" y="3029611"/>
                </a:lnTo>
                <a:lnTo>
                  <a:pt x="2221232" y="3035958"/>
                </a:lnTo>
                <a:lnTo>
                  <a:pt x="2219645" y="3041988"/>
                </a:lnTo>
                <a:lnTo>
                  <a:pt x="2217742" y="3047700"/>
                </a:lnTo>
                <a:lnTo>
                  <a:pt x="2214886" y="3053413"/>
                </a:lnTo>
                <a:lnTo>
                  <a:pt x="2211713" y="3058491"/>
                </a:lnTo>
                <a:lnTo>
                  <a:pt x="2208222" y="3063251"/>
                </a:lnTo>
                <a:lnTo>
                  <a:pt x="2204414" y="3067694"/>
                </a:lnTo>
                <a:lnTo>
                  <a:pt x="2199655" y="3071820"/>
                </a:lnTo>
                <a:lnTo>
                  <a:pt x="2194895" y="3075311"/>
                </a:lnTo>
                <a:lnTo>
                  <a:pt x="2189818" y="3078484"/>
                </a:lnTo>
                <a:lnTo>
                  <a:pt x="2184424" y="3081341"/>
                </a:lnTo>
                <a:lnTo>
                  <a:pt x="2178712" y="3083245"/>
                </a:lnTo>
                <a:lnTo>
                  <a:pt x="2172366" y="3084832"/>
                </a:lnTo>
                <a:lnTo>
                  <a:pt x="2166654" y="3085784"/>
                </a:lnTo>
                <a:lnTo>
                  <a:pt x="2159673" y="3086101"/>
                </a:lnTo>
                <a:lnTo>
                  <a:pt x="1747166" y="3086101"/>
                </a:lnTo>
                <a:lnTo>
                  <a:pt x="1740820" y="3085784"/>
                </a:lnTo>
                <a:lnTo>
                  <a:pt x="1734474" y="3084832"/>
                </a:lnTo>
                <a:lnTo>
                  <a:pt x="1728445" y="3083245"/>
                </a:lnTo>
                <a:lnTo>
                  <a:pt x="1723050" y="3081341"/>
                </a:lnTo>
                <a:lnTo>
                  <a:pt x="1717656" y="3078484"/>
                </a:lnTo>
                <a:lnTo>
                  <a:pt x="1712579" y="3075311"/>
                </a:lnTo>
                <a:lnTo>
                  <a:pt x="1707185" y="3071820"/>
                </a:lnTo>
                <a:lnTo>
                  <a:pt x="1703060" y="3067694"/>
                </a:lnTo>
                <a:lnTo>
                  <a:pt x="1698935" y="3063251"/>
                </a:lnTo>
                <a:lnTo>
                  <a:pt x="1695444" y="3058491"/>
                </a:lnTo>
                <a:lnTo>
                  <a:pt x="1692271" y="3053413"/>
                </a:lnTo>
                <a:lnTo>
                  <a:pt x="1689415" y="3047700"/>
                </a:lnTo>
                <a:lnTo>
                  <a:pt x="1687511" y="3041988"/>
                </a:lnTo>
                <a:lnTo>
                  <a:pt x="1685925" y="3035958"/>
                </a:lnTo>
                <a:lnTo>
                  <a:pt x="1684973" y="3029611"/>
                </a:lnTo>
                <a:lnTo>
                  <a:pt x="1684338" y="3023263"/>
                </a:lnTo>
                <a:lnTo>
                  <a:pt x="1684338" y="1620838"/>
                </a:lnTo>
                <a:close/>
                <a:moveTo>
                  <a:pt x="1531938" y="1492251"/>
                </a:moveTo>
                <a:lnTo>
                  <a:pt x="1531938" y="3023260"/>
                </a:lnTo>
                <a:lnTo>
                  <a:pt x="1531304" y="3029608"/>
                </a:lnTo>
                <a:lnTo>
                  <a:pt x="1530669" y="3035955"/>
                </a:lnTo>
                <a:lnTo>
                  <a:pt x="1529082" y="3041985"/>
                </a:lnTo>
                <a:lnTo>
                  <a:pt x="1527178" y="3047698"/>
                </a:lnTo>
                <a:lnTo>
                  <a:pt x="1524323" y="3053411"/>
                </a:lnTo>
                <a:lnTo>
                  <a:pt x="1521150" y="3058489"/>
                </a:lnTo>
                <a:lnTo>
                  <a:pt x="1517659" y="3063249"/>
                </a:lnTo>
                <a:lnTo>
                  <a:pt x="1513217" y="3067693"/>
                </a:lnTo>
                <a:lnTo>
                  <a:pt x="1509092" y="3071818"/>
                </a:lnTo>
                <a:lnTo>
                  <a:pt x="1504332" y="3075309"/>
                </a:lnTo>
                <a:lnTo>
                  <a:pt x="1498938" y="3078483"/>
                </a:lnTo>
                <a:lnTo>
                  <a:pt x="1493543" y="3081340"/>
                </a:lnTo>
                <a:lnTo>
                  <a:pt x="1487514" y="3083244"/>
                </a:lnTo>
                <a:lnTo>
                  <a:pt x="1481803" y="3084831"/>
                </a:lnTo>
                <a:lnTo>
                  <a:pt x="1475456" y="3085783"/>
                </a:lnTo>
                <a:lnTo>
                  <a:pt x="1469110" y="3086100"/>
                </a:lnTo>
                <a:lnTo>
                  <a:pt x="1056286" y="3086100"/>
                </a:lnTo>
                <a:lnTo>
                  <a:pt x="1050257" y="3085783"/>
                </a:lnTo>
                <a:lnTo>
                  <a:pt x="1043911" y="3084831"/>
                </a:lnTo>
                <a:lnTo>
                  <a:pt x="1037882" y="3083244"/>
                </a:lnTo>
                <a:lnTo>
                  <a:pt x="1031853" y="3081340"/>
                </a:lnTo>
                <a:lnTo>
                  <a:pt x="1026776" y="3078483"/>
                </a:lnTo>
                <a:lnTo>
                  <a:pt x="1021381" y="3075309"/>
                </a:lnTo>
                <a:lnTo>
                  <a:pt x="1016622" y="3071818"/>
                </a:lnTo>
                <a:lnTo>
                  <a:pt x="1012179" y="3067693"/>
                </a:lnTo>
                <a:lnTo>
                  <a:pt x="1008372" y="3063249"/>
                </a:lnTo>
                <a:lnTo>
                  <a:pt x="1004246" y="3058489"/>
                </a:lnTo>
                <a:lnTo>
                  <a:pt x="1001391" y="3053411"/>
                </a:lnTo>
                <a:lnTo>
                  <a:pt x="998852" y="3047698"/>
                </a:lnTo>
                <a:lnTo>
                  <a:pt x="996631" y="3041985"/>
                </a:lnTo>
                <a:lnTo>
                  <a:pt x="995044" y="3035955"/>
                </a:lnTo>
                <a:lnTo>
                  <a:pt x="994092" y="3029608"/>
                </a:lnTo>
                <a:lnTo>
                  <a:pt x="993775" y="3023260"/>
                </a:lnTo>
                <a:lnTo>
                  <a:pt x="993775" y="2030516"/>
                </a:lnTo>
                <a:lnTo>
                  <a:pt x="1531938" y="1492251"/>
                </a:lnTo>
                <a:close/>
                <a:moveTo>
                  <a:pt x="2914650" y="1230313"/>
                </a:moveTo>
                <a:lnTo>
                  <a:pt x="2914650" y="3023247"/>
                </a:lnTo>
                <a:lnTo>
                  <a:pt x="2914014" y="3029596"/>
                </a:lnTo>
                <a:lnTo>
                  <a:pt x="2913059" y="3035945"/>
                </a:lnTo>
                <a:lnTo>
                  <a:pt x="2911468" y="3041976"/>
                </a:lnTo>
                <a:lnTo>
                  <a:pt x="2909240" y="3047690"/>
                </a:lnTo>
                <a:lnTo>
                  <a:pt x="2906694" y="3053404"/>
                </a:lnTo>
                <a:lnTo>
                  <a:pt x="2903512" y="3058483"/>
                </a:lnTo>
                <a:lnTo>
                  <a:pt x="2900011" y="3063245"/>
                </a:lnTo>
                <a:lnTo>
                  <a:pt x="2895874" y="3067689"/>
                </a:lnTo>
                <a:lnTo>
                  <a:pt x="2891736" y="3071816"/>
                </a:lnTo>
                <a:lnTo>
                  <a:pt x="2886326" y="3075308"/>
                </a:lnTo>
                <a:lnTo>
                  <a:pt x="2881234" y="3078482"/>
                </a:lnTo>
                <a:lnTo>
                  <a:pt x="2875824" y="3081340"/>
                </a:lnTo>
                <a:lnTo>
                  <a:pt x="2870414" y="3083244"/>
                </a:lnTo>
                <a:lnTo>
                  <a:pt x="2864367" y="3084831"/>
                </a:lnTo>
                <a:lnTo>
                  <a:pt x="2858002" y="3085784"/>
                </a:lnTo>
                <a:lnTo>
                  <a:pt x="2851637" y="3086101"/>
                </a:lnTo>
                <a:lnTo>
                  <a:pt x="2437914" y="3086101"/>
                </a:lnTo>
                <a:lnTo>
                  <a:pt x="2430912" y="3085784"/>
                </a:lnTo>
                <a:lnTo>
                  <a:pt x="2425184" y="3084831"/>
                </a:lnTo>
                <a:lnTo>
                  <a:pt x="2418819" y="3083244"/>
                </a:lnTo>
                <a:lnTo>
                  <a:pt x="2413090" y="3081340"/>
                </a:lnTo>
                <a:lnTo>
                  <a:pt x="2407680" y="3078482"/>
                </a:lnTo>
                <a:lnTo>
                  <a:pt x="2402588" y="3075308"/>
                </a:lnTo>
                <a:lnTo>
                  <a:pt x="2397814" y="3071816"/>
                </a:lnTo>
                <a:lnTo>
                  <a:pt x="2393040" y="3067689"/>
                </a:lnTo>
                <a:lnTo>
                  <a:pt x="2389221" y="3063245"/>
                </a:lnTo>
                <a:lnTo>
                  <a:pt x="2385721" y="3058483"/>
                </a:lnTo>
                <a:lnTo>
                  <a:pt x="2382538" y="3053404"/>
                </a:lnTo>
                <a:lnTo>
                  <a:pt x="2379674" y="3047690"/>
                </a:lnTo>
                <a:lnTo>
                  <a:pt x="2377764" y="3041976"/>
                </a:lnTo>
                <a:lnTo>
                  <a:pt x="2376173" y="3035945"/>
                </a:lnTo>
                <a:lnTo>
                  <a:pt x="2374900" y="3029596"/>
                </a:lnTo>
                <a:lnTo>
                  <a:pt x="2374900" y="3023247"/>
                </a:lnTo>
                <a:lnTo>
                  <a:pt x="2374900" y="1768701"/>
                </a:lnTo>
                <a:lnTo>
                  <a:pt x="2914650" y="1230313"/>
                </a:lnTo>
                <a:close/>
                <a:moveTo>
                  <a:pt x="3382142" y="762000"/>
                </a:moveTo>
                <a:lnTo>
                  <a:pt x="3382777" y="774063"/>
                </a:lnTo>
                <a:lnTo>
                  <a:pt x="3384046" y="785492"/>
                </a:lnTo>
                <a:lnTo>
                  <a:pt x="3385633" y="796920"/>
                </a:lnTo>
                <a:lnTo>
                  <a:pt x="3387536" y="808031"/>
                </a:lnTo>
                <a:lnTo>
                  <a:pt x="3390392" y="818825"/>
                </a:lnTo>
                <a:lnTo>
                  <a:pt x="3393565" y="829618"/>
                </a:lnTo>
                <a:lnTo>
                  <a:pt x="3397056" y="840094"/>
                </a:lnTo>
                <a:lnTo>
                  <a:pt x="3401181" y="850888"/>
                </a:lnTo>
                <a:lnTo>
                  <a:pt x="3405623" y="860729"/>
                </a:lnTo>
                <a:lnTo>
                  <a:pt x="3410383" y="870570"/>
                </a:lnTo>
                <a:lnTo>
                  <a:pt x="3416095" y="880411"/>
                </a:lnTo>
                <a:lnTo>
                  <a:pt x="3421806" y="889935"/>
                </a:lnTo>
                <a:lnTo>
                  <a:pt x="3427835" y="899141"/>
                </a:lnTo>
                <a:lnTo>
                  <a:pt x="3434499" y="907713"/>
                </a:lnTo>
                <a:lnTo>
                  <a:pt x="3441797" y="916284"/>
                </a:lnTo>
                <a:lnTo>
                  <a:pt x="3448778" y="924220"/>
                </a:lnTo>
                <a:lnTo>
                  <a:pt x="3456711" y="932157"/>
                </a:lnTo>
                <a:lnTo>
                  <a:pt x="3464644" y="939776"/>
                </a:lnTo>
                <a:lnTo>
                  <a:pt x="3472894" y="946760"/>
                </a:lnTo>
                <a:lnTo>
                  <a:pt x="3481461" y="953426"/>
                </a:lnTo>
                <a:lnTo>
                  <a:pt x="3490663" y="960093"/>
                </a:lnTo>
                <a:lnTo>
                  <a:pt x="3499548" y="966125"/>
                </a:lnTo>
                <a:lnTo>
                  <a:pt x="3509067" y="971521"/>
                </a:lnTo>
                <a:lnTo>
                  <a:pt x="3518904" y="976601"/>
                </a:lnTo>
                <a:lnTo>
                  <a:pt x="3529058" y="981363"/>
                </a:lnTo>
                <a:lnTo>
                  <a:pt x="3539529" y="985807"/>
                </a:lnTo>
                <a:lnTo>
                  <a:pt x="3549683" y="989616"/>
                </a:lnTo>
                <a:lnTo>
                  <a:pt x="3560155" y="992791"/>
                </a:lnTo>
                <a:lnTo>
                  <a:pt x="3571261" y="995966"/>
                </a:lnTo>
                <a:lnTo>
                  <a:pt x="3582367" y="998505"/>
                </a:lnTo>
                <a:lnTo>
                  <a:pt x="3593790" y="1000093"/>
                </a:lnTo>
                <a:lnTo>
                  <a:pt x="3605213" y="1001680"/>
                </a:lnTo>
                <a:lnTo>
                  <a:pt x="3605213" y="3023244"/>
                </a:lnTo>
                <a:lnTo>
                  <a:pt x="3604896" y="3029593"/>
                </a:lnTo>
                <a:lnTo>
                  <a:pt x="3603944" y="3035942"/>
                </a:lnTo>
                <a:lnTo>
                  <a:pt x="3602357" y="3041974"/>
                </a:lnTo>
                <a:lnTo>
                  <a:pt x="3600136" y="3047688"/>
                </a:lnTo>
                <a:lnTo>
                  <a:pt x="3597598" y="3053402"/>
                </a:lnTo>
                <a:lnTo>
                  <a:pt x="3594425" y="3058481"/>
                </a:lnTo>
                <a:lnTo>
                  <a:pt x="3590617" y="3063243"/>
                </a:lnTo>
                <a:lnTo>
                  <a:pt x="3586809" y="3067688"/>
                </a:lnTo>
                <a:lnTo>
                  <a:pt x="3582367" y="3071815"/>
                </a:lnTo>
                <a:lnTo>
                  <a:pt x="3577607" y="3075307"/>
                </a:lnTo>
                <a:lnTo>
                  <a:pt x="3572213" y="3078481"/>
                </a:lnTo>
                <a:lnTo>
                  <a:pt x="3567136" y="3081338"/>
                </a:lnTo>
                <a:lnTo>
                  <a:pt x="3561107" y="3083243"/>
                </a:lnTo>
                <a:lnTo>
                  <a:pt x="3555078" y="3084830"/>
                </a:lnTo>
                <a:lnTo>
                  <a:pt x="3548732" y="3085783"/>
                </a:lnTo>
                <a:lnTo>
                  <a:pt x="3542703" y="3086100"/>
                </a:lnTo>
                <a:lnTo>
                  <a:pt x="3129878" y="3086100"/>
                </a:lnTo>
                <a:lnTo>
                  <a:pt x="3123532" y="3085783"/>
                </a:lnTo>
                <a:lnTo>
                  <a:pt x="3117186" y="3084830"/>
                </a:lnTo>
                <a:lnTo>
                  <a:pt x="3111474" y="3083243"/>
                </a:lnTo>
                <a:lnTo>
                  <a:pt x="3105445" y="3081338"/>
                </a:lnTo>
                <a:lnTo>
                  <a:pt x="3099733" y="3078481"/>
                </a:lnTo>
                <a:lnTo>
                  <a:pt x="3094656" y="3075307"/>
                </a:lnTo>
                <a:lnTo>
                  <a:pt x="3089897" y="3071815"/>
                </a:lnTo>
                <a:lnTo>
                  <a:pt x="3085454" y="3067688"/>
                </a:lnTo>
                <a:lnTo>
                  <a:pt x="3081329" y="3063243"/>
                </a:lnTo>
                <a:lnTo>
                  <a:pt x="3077839" y="3058481"/>
                </a:lnTo>
                <a:lnTo>
                  <a:pt x="3074666" y="3053402"/>
                </a:lnTo>
                <a:lnTo>
                  <a:pt x="3071810" y="3047688"/>
                </a:lnTo>
                <a:lnTo>
                  <a:pt x="3069906" y="3041974"/>
                </a:lnTo>
                <a:lnTo>
                  <a:pt x="3068320" y="3035942"/>
                </a:lnTo>
                <a:lnTo>
                  <a:pt x="3067685" y="3029593"/>
                </a:lnTo>
                <a:lnTo>
                  <a:pt x="3067050" y="3023244"/>
                </a:lnTo>
                <a:lnTo>
                  <a:pt x="3067050" y="1077552"/>
                </a:lnTo>
                <a:lnTo>
                  <a:pt x="3382142" y="762000"/>
                </a:lnTo>
                <a:close/>
                <a:moveTo>
                  <a:pt x="3032368" y="0"/>
                </a:moveTo>
                <a:lnTo>
                  <a:pt x="3038399" y="0"/>
                </a:lnTo>
                <a:lnTo>
                  <a:pt x="3628114" y="0"/>
                </a:lnTo>
                <a:lnTo>
                  <a:pt x="3634144" y="0"/>
                </a:lnTo>
                <a:lnTo>
                  <a:pt x="3640175" y="318"/>
                </a:lnTo>
                <a:lnTo>
                  <a:pt x="3646205" y="1270"/>
                </a:lnTo>
                <a:lnTo>
                  <a:pt x="3651918" y="2222"/>
                </a:lnTo>
                <a:lnTo>
                  <a:pt x="3657631" y="3492"/>
                </a:lnTo>
                <a:lnTo>
                  <a:pt x="3663344" y="5079"/>
                </a:lnTo>
                <a:lnTo>
                  <a:pt x="3669057" y="6984"/>
                </a:lnTo>
                <a:lnTo>
                  <a:pt x="3674453" y="9206"/>
                </a:lnTo>
                <a:lnTo>
                  <a:pt x="3680166" y="11428"/>
                </a:lnTo>
                <a:lnTo>
                  <a:pt x="3685562" y="14284"/>
                </a:lnTo>
                <a:lnTo>
                  <a:pt x="3690640" y="17459"/>
                </a:lnTo>
                <a:lnTo>
                  <a:pt x="3695718" y="20633"/>
                </a:lnTo>
                <a:lnTo>
                  <a:pt x="3700479" y="23807"/>
                </a:lnTo>
                <a:lnTo>
                  <a:pt x="3705240" y="27616"/>
                </a:lnTo>
                <a:lnTo>
                  <a:pt x="3710001" y="31425"/>
                </a:lnTo>
                <a:lnTo>
                  <a:pt x="3714445" y="35552"/>
                </a:lnTo>
                <a:lnTo>
                  <a:pt x="3718253" y="39678"/>
                </a:lnTo>
                <a:lnTo>
                  <a:pt x="3722062" y="44440"/>
                </a:lnTo>
                <a:lnTo>
                  <a:pt x="3725871" y="49201"/>
                </a:lnTo>
                <a:lnTo>
                  <a:pt x="3729362" y="53962"/>
                </a:lnTo>
                <a:lnTo>
                  <a:pt x="3732536" y="59041"/>
                </a:lnTo>
                <a:lnTo>
                  <a:pt x="3735075" y="64437"/>
                </a:lnTo>
                <a:lnTo>
                  <a:pt x="3737932" y="69516"/>
                </a:lnTo>
                <a:lnTo>
                  <a:pt x="3740471" y="74912"/>
                </a:lnTo>
                <a:lnTo>
                  <a:pt x="3742692" y="80308"/>
                </a:lnTo>
                <a:lnTo>
                  <a:pt x="3744279" y="86339"/>
                </a:lnTo>
                <a:lnTo>
                  <a:pt x="3745866" y="91736"/>
                </a:lnTo>
                <a:lnTo>
                  <a:pt x="3747453" y="97767"/>
                </a:lnTo>
                <a:lnTo>
                  <a:pt x="3748088" y="103798"/>
                </a:lnTo>
                <a:lnTo>
                  <a:pt x="3749040" y="109511"/>
                </a:lnTo>
                <a:lnTo>
                  <a:pt x="3749358" y="115542"/>
                </a:lnTo>
                <a:lnTo>
                  <a:pt x="3749675" y="121573"/>
                </a:lnTo>
                <a:lnTo>
                  <a:pt x="3749675" y="711346"/>
                </a:lnTo>
                <a:lnTo>
                  <a:pt x="3749358" y="717377"/>
                </a:lnTo>
                <a:lnTo>
                  <a:pt x="3749040" y="723726"/>
                </a:lnTo>
                <a:lnTo>
                  <a:pt x="3748088" y="729757"/>
                </a:lnTo>
                <a:lnTo>
                  <a:pt x="3747453" y="735788"/>
                </a:lnTo>
                <a:lnTo>
                  <a:pt x="3745866" y="741819"/>
                </a:lnTo>
                <a:lnTo>
                  <a:pt x="3744279" y="747215"/>
                </a:lnTo>
                <a:lnTo>
                  <a:pt x="3742375" y="753246"/>
                </a:lnTo>
                <a:lnTo>
                  <a:pt x="3740471" y="758642"/>
                </a:lnTo>
                <a:lnTo>
                  <a:pt x="3737614" y="764039"/>
                </a:lnTo>
                <a:lnTo>
                  <a:pt x="3735075" y="769117"/>
                </a:lnTo>
                <a:lnTo>
                  <a:pt x="3732219" y="774196"/>
                </a:lnTo>
                <a:lnTo>
                  <a:pt x="3729045" y="779275"/>
                </a:lnTo>
                <a:lnTo>
                  <a:pt x="3725871" y="784036"/>
                </a:lnTo>
                <a:lnTo>
                  <a:pt x="3721745" y="788798"/>
                </a:lnTo>
                <a:lnTo>
                  <a:pt x="3718253" y="793242"/>
                </a:lnTo>
                <a:lnTo>
                  <a:pt x="3714445" y="797368"/>
                </a:lnTo>
                <a:lnTo>
                  <a:pt x="3710001" y="801495"/>
                </a:lnTo>
                <a:lnTo>
                  <a:pt x="3705558" y="804986"/>
                </a:lnTo>
                <a:lnTo>
                  <a:pt x="3700797" y="808795"/>
                </a:lnTo>
                <a:lnTo>
                  <a:pt x="3696036" y="811970"/>
                </a:lnTo>
                <a:lnTo>
                  <a:pt x="3690958" y="815144"/>
                </a:lnTo>
                <a:lnTo>
                  <a:pt x="3685879" y="818318"/>
                </a:lnTo>
                <a:lnTo>
                  <a:pt x="3680801" y="820857"/>
                </a:lnTo>
                <a:lnTo>
                  <a:pt x="3675405" y="823397"/>
                </a:lnTo>
                <a:lnTo>
                  <a:pt x="3669692" y="825301"/>
                </a:lnTo>
                <a:lnTo>
                  <a:pt x="3664297" y="827523"/>
                </a:lnTo>
                <a:lnTo>
                  <a:pt x="3658583" y="829110"/>
                </a:lnTo>
                <a:lnTo>
                  <a:pt x="3652870" y="830698"/>
                </a:lnTo>
                <a:lnTo>
                  <a:pt x="3646523" y="831332"/>
                </a:lnTo>
                <a:lnTo>
                  <a:pt x="3640492" y="832285"/>
                </a:lnTo>
                <a:lnTo>
                  <a:pt x="3634144" y="832919"/>
                </a:lnTo>
                <a:lnTo>
                  <a:pt x="3628114" y="832919"/>
                </a:lnTo>
                <a:lnTo>
                  <a:pt x="3622083" y="832919"/>
                </a:lnTo>
                <a:lnTo>
                  <a:pt x="3615735" y="832285"/>
                </a:lnTo>
                <a:lnTo>
                  <a:pt x="3609705" y="831332"/>
                </a:lnTo>
                <a:lnTo>
                  <a:pt x="3603675" y="830698"/>
                </a:lnTo>
                <a:lnTo>
                  <a:pt x="3597644" y="829110"/>
                </a:lnTo>
                <a:lnTo>
                  <a:pt x="3592248" y="827523"/>
                </a:lnTo>
                <a:lnTo>
                  <a:pt x="3586218" y="825301"/>
                </a:lnTo>
                <a:lnTo>
                  <a:pt x="3580822" y="823397"/>
                </a:lnTo>
                <a:lnTo>
                  <a:pt x="3575427" y="820857"/>
                </a:lnTo>
                <a:lnTo>
                  <a:pt x="3570031" y="818318"/>
                </a:lnTo>
                <a:lnTo>
                  <a:pt x="3565270" y="815144"/>
                </a:lnTo>
                <a:lnTo>
                  <a:pt x="3560192" y="811970"/>
                </a:lnTo>
                <a:lnTo>
                  <a:pt x="3555431" y="808795"/>
                </a:lnTo>
                <a:lnTo>
                  <a:pt x="3550670" y="804986"/>
                </a:lnTo>
                <a:lnTo>
                  <a:pt x="3546227" y="801495"/>
                </a:lnTo>
                <a:lnTo>
                  <a:pt x="3542100" y="797368"/>
                </a:lnTo>
                <a:lnTo>
                  <a:pt x="3537974" y="793242"/>
                </a:lnTo>
                <a:lnTo>
                  <a:pt x="3534166" y="788798"/>
                </a:lnTo>
                <a:lnTo>
                  <a:pt x="3530674" y="784036"/>
                </a:lnTo>
                <a:lnTo>
                  <a:pt x="3527500" y="779275"/>
                </a:lnTo>
                <a:lnTo>
                  <a:pt x="3524326" y="774196"/>
                </a:lnTo>
                <a:lnTo>
                  <a:pt x="3521153" y="769117"/>
                </a:lnTo>
                <a:lnTo>
                  <a:pt x="3518296" y="764039"/>
                </a:lnTo>
                <a:lnTo>
                  <a:pt x="3516074" y="758642"/>
                </a:lnTo>
                <a:lnTo>
                  <a:pt x="3514170" y="753246"/>
                </a:lnTo>
                <a:lnTo>
                  <a:pt x="3511948" y="747215"/>
                </a:lnTo>
                <a:lnTo>
                  <a:pt x="3510361" y="741819"/>
                </a:lnTo>
                <a:lnTo>
                  <a:pt x="3508774" y="735788"/>
                </a:lnTo>
                <a:lnTo>
                  <a:pt x="3508139" y="729757"/>
                </a:lnTo>
                <a:lnTo>
                  <a:pt x="3507187" y="723726"/>
                </a:lnTo>
                <a:lnTo>
                  <a:pt x="3506552" y="717377"/>
                </a:lnTo>
                <a:lnTo>
                  <a:pt x="3506552" y="711346"/>
                </a:lnTo>
                <a:lnTo>
                  <a:pt x="3506552" y="415190"/>
                </a:lnTo>
                <a:lnTo>
                  <a:pt x="2189691" y="1732180"/>
                </a:lnTo>
                <a:lnTo>
                  <a:pt x="2185247" y="1736624"/>
                </a:lnTo>
                <a:lnTo>
                  <a:pt x="2180487" y="1740433"/>
                </a:lnTo>
                <a:lnTo>
                  <a:pt x="2175726" y="1744242"/>
                </a:lnTo>
                <a:lnTo>
                  <a:pt x="2170647" y="1748051"/>
                </a:lnTo>
                <a:lnTo>
                  <a:pt x="2165569" y="1750908"/>
                </a:lnTo>
                <a:lnTo>
                  <a:pt x="2160491" y="1753765"/>
                </a:lnTo>
                <a:lnTo>
                  <a:pt x="2155095" y="1756621"/>
                </a:lnTo>
                <a:lnTo>
                  <a:pt x="2149382" y="1758843"/>
                </a:lnTo>
                <a:lnTo>
                  <a:pt x="2143986" y="1761065"/>
                </a:lnTo>
                <a:lnTo>
                  <a:pt x="2138273" y="1762970"/>
                </a:lnTo>
                <a:lnTo>
                  <a:pt x="2132878" y="1764557"/>
                </a:lnTo>
                <a:lnTo>
                  <a:pt x="2126847" y="1765509"/>
                </a:lnTo>
                <a:lnTo>
                  <a:pt x="2121452" y="1766461"/>
                </a:lnTo>
                <a:lnTo>
                  <a:pt x="2115421" y="1767096"/>
                </a:lnTo>
                <a:lnTo>
                  <a:pt x="2109708" y="1767731"/>
                </a:lnTo>
                <a:lnTo>
                  <a:pt x="2103678" y="1768049"/>
                </a:lnTo>
                <a:lnTo>
                  <a:pt x="2098282" y="1767731"/>
                </a:lnTo>
                <a:lnTo>
                  <a:pt x="2092252" y="1767096"/>
                </a:lnTo>
                <a:lnTo>
                  <a:pt x="2086221" y="1766461"/>
                </a:lnTo>
                <a:lnTo>
                  <a:pt x="2080508" y="1765509"/>
                </a:lnTo>
                <a:lnTo>
                  <a:pt x="2074795" y="1764557"/>
                </a:lnTo>
                <a:lnTo>
                  <a:pt x="2069399" y="1762970"/>
                </a:lnTo>
                <a:lnTo>
                  <a:pt x="2063369" y="1761065"/>
                </a:lnTo>
                <a:lnTo>
                  <a:pt x="2057973" y="1758843"/>
                </a:lnTo>
                <a:lnTo>
                  <a:pt x="2052577" y="1756621"/>
                </a:lnTo>
                <a:lnTo>
                  <a:pt x="2047182" y="1753765"/>
                </a:lnTo>
                <a:lnTo>
                  <a:pt x="2042104" y="1750908"/>
                </a:lnTo>
                <a:lnTo>
                  <a:pt x="2037025" y="1748051"/>
                </a:lnTo>
                <a:lnTo>
                  <a:pt x="2031947" y="1744242"/>
                </a:lnTo>
                <a:lnTo>
                  <a:pt x="2027186" y="1740433"/>
                </a:lnTo>
                <a:lnTo>
                  <a:pt x="2022425" y="1736624"/>
                </a:lnTo>
                <a:lnTo>
                  <a:pt x="2017664" y="1732180"/>
                </a:lnTo>
                <a:lnTo>
                  <a:pt x="1543797" y="1257949"/>
                </a:lnTo>
                <a:lnTo>
                  <a:pt x="207257" y="2594619"/>
                </a:lnTo>
                <a:lnTo>
                  <a:pt x="202814" y="2599063"/>
                </a:lnTo>
                <a:lnTo>
                  <a:pt x="198053" y="2602872"/>
                </a:lnTo>
                <a:lnTo>
                  <a:pt x="193292" y="2606999"/>
                </a:lnTo>
                <a:lnTo>
                  <a:pt x="188214" y="2610490"/>
                </a:lnTo>
                <a:lnTo>
                  <a:pt x="183136" y="2613665"/>
                </a:lnTo>
                <a:lnTo>
                  <a:pt x="178057" y="2616204"/>
                </a:lnTo>
                <a:lnTo>
                  <a:pt x="172662" y="2619061"/>
                </a:lnTo>
                <a:lnTo>
                  <a:pt x="166949" y="2621600"/>
                </a:lnTo>
                <a:lnTo>
                  <a:pt x="161553" y="2623505"/>
                </a:lnTo>
                <a:lnTo>
                  <a:pt x="155840" y="2625409"/>
                </a:lnTo>
                <a:lnTo>
                  <a:pt x="150444" y="2626996"/>
                </a:lnTo>
                <a:lnTo>
                  <a:pt x="144414" y="2628266"/>
                </a:lnTo>
                <a:lnTo>
                  <a:pt x="139018" y="2628901"/>
                </a:lnTo>
                <a:lnTo>
                  <a:pt x="132988" y="2629853"/>
                </a:lnTo>
                <a:lnTo>
                  <a:pt x="127275" y="2630171"/>
                </a:lnTo>
                <a:lnTo>
                  <a:pt x="121244" y="2630488"/>
                </a:lnTo>
                <a:lnTo>
                  <a:pt x="115214" y="2630171"/>
                </a:lnTo>
                <a:lnTo>
                  <a:pt x="109818" y="2629853"/>
                </a:lnTo>
                <a:lnTo>
                  <a:pt x="103787" y="2628901"/>
                </a:lnTo>
                <a:lnTo>
                  <a:pt x="98074" y="2628266"/>
                </a:lnTo>
                <a:lnTo>
                  <a:pt x="92361" y="2626996"/>
                </a:lnTo>
                <a:lnTo>
                  <a:pt x="86648" y="2625409"/>
                </a:lnTo>
                <a:lnTo>
                  <a:pt x="80935" y="2623505"/>
                </a:lnTo>
                <a:lnTo>
                  <a:pt x="75540" y="2621600"/>
                </a:lnTo>
                <a:lnTo>
                  <a:pt x="70144" y="2619061"/>
                </a:lnTo>
                <a:lnTo>
                  <a:pt x="64748" y="2616204"/>
                </a:lnTo>
                <a:lnTo>
                  <a:pt x="59670" y="2613665"/>
                </a:lnTo>
                <a:lnTo>
                  <a:pt x="54592" y="2610490"/>
                </a:lnTo>
                <a:lnTo>
                  <a:pt x="49513" y="2606999"/>
                </a:lnTo>
                <a:lnTo>
                  <a:pt x="44752" y="2602872"/>
                </a:lnTo>
                <a:lnTo>
                  <a:pt x="39992" y="2599063"/>
                </a:lnTo>
                <a:lnTo>
                  <a:pt x="35231" y="2594619"/>
                </a:lnTo>
                <a:lnTo>
                  <a:pt x="31105" y="2590175"/>
                </a:lnTo>
                <a:lnTo>
                  <a:pt x="26978" y="2585731"/>
                </a:lnTo>
                <a:lnTo>
                  <a:pt x="23170" y="2580335"/>
                </a:lnTo>
                <a:lnTo>
                  <a:pt x="19996" y="2575574"/>
                </a:lnTo>
                <a:lnTo>
                  <a:pt x="16822" y="2570495"/>
                </a:lnTo>
                <a:lnTo>
                  <a:pt x="13648" y="2565099"/>
                </a:lnTo>
                <a:lnTo>
                  <a:pt x="10791" y="2560020"/>
                </a:lnTo>
                <a:lnTo>
                  <a:pt x="8570" y="2554307"/>
                </a:lnTo>
                <a:lnTo>
                  <a:pt x="6665" y="2548910"/>
                </a:lnTo>
                <a:lnTo>
                  <a:pt x="5078" y="2543514"/>
                </a:lnTo>
                <a:lnTo>
                  <a:pt x="3491" y="2537483"/>
                </a:lnTo>
                <a:lnTo>
                  <a:pt x="2222" y="2532087"/>
                </a:lnTo>
                <a:lnTo>
                  <a:pt x="952" y="2526056"/>
                </a:lnTo>
                <a:lnTo>
                  <a:pt x="318" y="2520660"/>
                </a:lnTo>
                <a:lnTo>
                  <a:pt x="0" y="2514629"/>
                </a:lnTo>
                <a:lnTo>
                  <a:pt x="0" y="2508598"/>
                </a:lnTo>
                <a:lnTo>
                  <a:pt x="0" y="2502884"/>
                </a:lnTo>
                <a:lnTo>
                  <a:pt x="318" y="2497170"/>
                </a:lnTo>
                <a:lnTo>
                  <a:pt x="952" y="2491457"/>
                </a:lnTo>
                <a:lnTo>
                  <a:pt x="2222" y="2485426"/>
                </a:lnTo>
                <a:lnTo>
                  <a:pt x="3491" y="2480029"/>
                </a:lnTo>
                <a:lnTo>
                  <a:pt x="5078" y="2473998"/>
                </a:lnTo>
                <a:lnTo>
                  <a:pt x="6665" y="2468285"/>
                </a:lnTo>
                <a:lnTo>
                  <a:pt x="8570" y="2462889"/>
                </a:lnTo>
                <a:lnTo>
                  <a:pt x="10791" y="2457492"/>
                </a:lnTo>
                <a:lnTo>
                  <a:pt x="13648" y="2452414"/>
                </a:lnTo>
                <a:lnTo>
                  <a:pt x="16822" y="2446700"/>
                </a:lnTo>
                <a:lnTo>
                  <a:pt x="19996" y="2441621"/>
                </a:lnTo>
                <a:lnTo>
                  <a:pt x="23487" y="2436860"/>
                </a:lnTo>
                <a:lnTo>
                  <a:pt x="26978" y="2431781"/>
                </a:lnTo>
                <a:lnTo>
                  <a:pt x="31105" y="2427337"/>
                </a:lnTo>
                <a:lnTo>
                  <a:pt x="35231" y="2422576"/>
                </a:lnTo>
                <a:lnTo>
                  <a:pt x="1457784" y="1000202"/>
                </a:lnTo>
                <a:lnTo>
                  <a:pt x="1462227" y="995758"/>
                </a:lnTo>
                <a:lnTo>
                  <a:pt x="1466988" y="991631"/>
                </a:lnTo>
                <a:lnTo>
                  <a:pt x="1471749" y="987822"/>
                </a:lnTo>
                <a:lnTo>
                  <a:pt x="1476827" y="984330"/>
                </a:lnTo>
                <a:lnTo>
                  <a:pt x="1481906" y="981156"/>
                </a:lnTo>
                <a:lnTo>
                  <a:pt x="1486984" y="978617"/>
                </a:lnTo>
                <a:lnTo>
                  <a:pt x="1492697" y="975760"/>
                </a:lnTo>
                <a:lnTo>
                  <a:pt x="1498093" y="973221"/>
                </a:lnTo>
                <a:lnTo>
                  <a:pt x="1503488" y="971316"/>
                </a:lnTo>
                <a:lnTo>
                  <a:pt x="1509202" y="969411"/>
                </a:lnTo>
                <a:lnTo>
                  <a:pt x="1514597" y="967824"/>
                </a:lnTo>
                <a:lnTo>
                  <a:pt x="1520628" y="966555"/>
                </a:lnTo>
                <a:lnTo>
                  <a:pt x="1526023" y="965602"/>
                </a:lnTo>
                <a:lnTo>
                  <a:pt x="1532054" y="964968"/>
                </a:lnTo>
                <a:lnTo>
                  <a:pt x="1537767" y="964650"/>
                </a:lnTo>
                <a:lnTo>
                  <a:pt x="1543797" y="964333"/>
                </a:lnTo>
                <a:lnTo>
                  <a:pt x="1549828" y="964650"/>
                </a:lnTo>
                <a:lnTo>
                  <a:pt x="1555223" y="964968"/>
                </a:lnTo>
                <a:lnTo>
                  <a:pt x="1561254" y="965602"/>
                </a:lnTo>
                <a:lnTo>
                  <a:pt x="1566967" y="966555"/>
                </a:lnTo>
                <a:lnTo>
                  <a:pt x="1572680" y="967824"/>
                </a:lnTo>
                <a:lnTo>
                  <a:pt x="1578393" y="969411"/>
                </a:lnTo>
                <a:lnTo>
                  <a:pt x="1584106" y="971316"/>
                </a:lnTo>
                <a:lnTo>
                  <a:pt x="1589502" y="973221"/>
                </a:lnTo>
                <a:lnTo>
                  <a:pt x="1595215" y="975760"/>
                </a:lnTo>
                <a:lnTo>
                  <a:pt x="1600293" y="978617"/>
                </a:lnTo>
                <a:lnTo>
                  <a:pt x="1605371" y="981156"/>
                </a:lnTo>
                <a:lnTo>
                  <a:pt x="1610450" y="984330"/>
                </a:lnTo>
                <a:lnTo>
                  <a:pt x="1615528" y="987822"/>
                </a:lnTo>
                <a:lnTo>
                  <a:pt x="1620289" y="991631"/>
                </a:lnTo>
                <a:lnTo>
                  <a:pt x="1625050" y="995758"/>
                </a:lnTo>
                <a:lnTo>
                  <a:pt x="1629811" y="1000202"/>
                </a:lnTo>
                <a:lnTo>
                  <a:pt x="2103678" y="1474115"/>
                </a:lnTo>
                <a:lnTo>
                  <a:pt x="3334526" y="243464"/>
                </a:lnTo>
                <a:lnTo>
                  <a:pt x="3038399" y="243464"/>
                </a:lnTo>
                <a:lnTo>
                  <a:pt x="3032368" y="242829"/>
                </a:lnTo>
                <a:lnTo>
                  <a:pt x="3026338" y="242512"/>
                </a:lnTo>
                <a:lnTo>
                  <a:pt x="3019990" y="241877"/>
                </a:lnTo>
                <a:lnTo>
                  <a:pt x="3013959" y="240607"/>
                </a:lnTo>
                <a:lnTo>
                  <a:pt x="3008246" y="239338"/>
                </a:lnTo>
                <a:lnTo>
                  <a:pt x="3002216" y="237750"/>
                </a:lnTo>
                <a:lnTo>
                  <a:pt x="2996820" y="235846"/>
                </a:lnTo>
                <a:lnTo>
                  <a:pt x="2991107" y="233624"/>
                </a:lnTo>
                <a:lnTo>
                  <a:pt x="2985711" y="231085"/>
                </a:lnTo>
                <a:lnTo>
                  <a:pt x="2980633" y="228228"/>
                </a:lnTo>
                <a:lnTo>
                  <a:pt x="2975555" y="225688"/>
                </a:lnTo>
                <a:lnTo>
                  <a:pt x="2970794" y="222514"/>
                </a:lnTo>
                <a:lnTo>
                  <a:pt x="2966033" y="219022"/>
                </a:lnTo>
                <a:lnTo>
                  <a:pt x="2961272" y="215213"/>
                </a:lnTo>
                <a:lnTo>
                  <a:pt x="2956829" y="211404"/>
                </a:lnTo>
                <a:lnTo>
                  <a:pt x="2952703" y="207595"/>
                </a:lnTo>
                <a:lnTo>
                  <a:pt x="2948576" y="203151"/>
                </a:lnTo>
                <a:lnTo>
                  <a:pt x="2944768" y="198707"/>
                </a:lnTo>
                <a:lnTo>
                  <a:pt x="2941276" y="194581"/>
                </a:lnTo>
                <a:lnTo>
                  <a:pt x="2937468" y="189820"/>
                </a:lnTo>
                <a:lnTo>
                  <a:pt x="2934294" y="184423"/>
                </a:lnTo>
                <a:lnTo>
                  <a:pt x="2931755" y="179345"/>
                </a:lnTo>
                <a:lnTo>
                  <a:pt x="2928898" y="174266"/>
                </a:lnTo>
                <a:lnTo>
                  <a:pt x="2926676" y="168870"/>
                </a:lnTo>
                <a:lnTo>
                  <a:pt x="2924137" y="163156"/>
                </a:lnTo>
                <a:lnTo>
                  <a:pt x="2922550" y="157760"/>
                </a:lnTo>
                <a:lnTo>
                  <a:pt x="2920646" y="151729"/>
                </a:lnTo>
                <a:lnTo>
                  <a:pt x="2919376" y="146015"/>
                </a:lnTo>
                <a:lnTo>
                  <a:pt x="2918424" y="139984"/>
                </a:lnTo>
                <a:lnTo>
                  <a:pt x="2917472" y="133953"/>
                </a:lnTo>
                <a:lnTo>
                  <a:pt x="2917155" y="127922"/>
                </a:lnTo>
                <a:lnTo>
                  <a:pt x="2917155" y="121573"/>
                </a:lnTo>
                <a:lnTo>
                  <a:pt x="2917155" y="115225"/>
                </a:lnTo>
                <a:lnTo>
                  <a:pt x="2917472" y="109194"/>
                </a:lnTo>
                <a:lnTo>
                  <a:pt x="2918424" y="102845"/>
                </a:lnTo>
                <a:lnTo>
                  <a:pt x="2919376" y="97132"/>
                </a:lnTo>
                <a:lnTo>
                  <a:pt x="2920646" y="91101"/>
                </a:lnTo>
                <a:lnTo>
                  <a:pt x="2922550" y="85070"/>
                </a:lnTo>
                <a:lnTo>
                  <a:pt x="2924137" y="79674"/>
                </a:lnTo>
                <a:lnTo>
                  <a:pt x="2926676" y="74277"/>
                </a:lnTo>
                <a:lnTo>
                  <a:pt x="2928898" y="68564"/>
                </a:lnTo>
                <a:lnTo>
                  <a:pt x="2931755" y="63485"/>
                </a:lnTo>
                <a:lnTo>
                  <a:pt x="2934294" y="58406"/>
                </a:lnTo>
                <a:lnTo>
                  <a:pt x="2937468" y="53645"/>
                </a:lnTo>
                <a:lnTo>
                  <a:pt x="2941276" y="48883"/>
                </a:lnTo>
                <a:lnTo>
                  <a:pt x="2944768" y="44122"/>
                </a:lnTo>
                <a:lnTo>
                  <a:pt x="2948576" y="39678"/>
                </a:lnTo>
                <a:lnTo>
                  <a:pt x="2952703" y="35552"/>
                </a:lnTo>
                <a:lnTo>
                  <a:pt x="2956829" y="31425"/>
                </a:lnTo>
                <a:lnTo>
                  <a:pt x="2961272" y="27616"/>
                </a:lnTo>
                <a:lnTo>
                  <a:pt x="2966033" y="24124"/>
                </a:lnTo>
                <a:lnTo>
                  <a:pt x="2970794" y="20633"/>
                </a:lnTo>
                <a:lnTo>
                  <a:pt x="2975555" y="17459"/>
                </a:lnTo>
                <a:lnTo>
                  <a:pt x="2980633" y="14602"/>
                </a:lnTo>
                <a:lnTo>
                  <a:pt x="2985711" y="11745"/>
                </a:lnTo>
                <a:lnTo>
                  <a:pt x="2991107" y="9523"/>
                </a:lnTo>
                <a:lnTo>
                  <a:pt x="2996820" y="6984"/>
                </a:lnTo>
                <a:lnTo>
                  <a:pt x="3002216" y="5397"/>
                </a:lnTo>
                <a:lnTo>
                  <a:pt x="3008246" y="3492"/>
                </a:lnTo>
                <a:lnTo>
                  <a:pt x="3013959" y="2222"/>
                </a:lnTo>
                <a:lnTo>
                  <a:pt x="3019990" y="1270"/>
                </a:lnTo>
                <a:lnTo>
                  <a:pt x="3026338" y="318"/>
                </a:lnTo>
                <a:lnTo>
                  <a:pt x="3032368" y="0"/>
                </a:lnTo>
                <a:close/>
              </a:path>
            </a:pathLst>
          </a:custGeom>
          <a:solidFill>
            <a:schemeClr val="accent3"/>
          </a:solidFill>
          <a:ln>
            <a:noFill/>
          </a:ln>
        </p:spPr>
        <p:txBody>
          <a:bodyPr lIns="121917" tIns="60958" rIns="121917" bIns="60958"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96" name="KSO_Shape"/>
          <p:cNvSpPr/>
          <p:nvPr/>
        </p:nvSpPr>
        <p:spPr bwMode="auto">
          <a:xfrm>
            <a:off x="7319983" y="2570252"/>
            <a:ext cx="796092" cy="546848"/>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lIns="121917" tIns="60958" rIns="121917" bIns="60958"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97" name="KSO_Shape"/>
          <p:cNvSpPr/>
          <p:nvPr/>
        </p:nvSpPr>
        <p:spPr bwMode="auto">
          <a:xfrm>
            <a:off x="8079413" y="3899578"/>
            <a:ext cx="697187" cy="690464"/>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accent2"/>
          </a:solidFill>
          <a:ln>
            <a:noFill/>
          </a:ln>
        </p:spPr>
        <p:txBody>
          <a:bodyPr lIns="121917" tIns="60958" rIns="121917" bIns="60958" anchor="ctr">
            <a:scene3d>
              <a:camera prst="orthographicFront"/>
              <a:lightRig rig="threePt" dir="t"/>
            </a:scene3d>
            <a:sp3d contourW="12700">
              <a:contourClr>
                <a:srgbClr val="FFFFFF"/>
              </a:contourClr>
            </a:sp3d>
          </a:bodyPr>
          <a:lstStyle/>
          <a:p>
            <a:pPr algn="ctr">
              <a:defRPr/>
            </a:pPr>
            <a:endParaRPr lang="zh-CN" altLang="en-US" dirty="0">
              <a:solidFill>
                <a:schemeClr val="bg2"/>
              </a:solidFill>
              <a:ea typeface="微软雅黑" panose="020B0503020204020204" pitchFamily="34" charset="-122"/>
            </a:endParaRPr>
          </a:p>
        </p:txBody>
      </p:sp>
      <p:sp>
        <p:nvSpPr>
          <p:cNvPr id="98" name="KSO_Shape"/>
          <p:cNvSpPr/>
          <p:nvPr/>
        </p:nvSpPr>
        <p:spPr>
          <a:xfrm>
            <a:off x="7356486" y="5408439"/>
            <a:ext cx="640306" cy="640538"/>
          </a:xfrm>
          <a:custGeom>
            <a:avLst/>
            <a:gdLst>
              <a:gd name="connsiteX0" fmla="*/ 1063385 w 1944000"/>
              <a:gd name="connsiteY0" fmla="*/ 1082014 h 1944000"/>
              <a:gd name="connsiteX1" fmla="*/ 1093900 w 1944000"/>
              <a:gd name="connsiteY1" fmla="*/ 1089952 h 1944000"/>
              <a:gd name="connsiteX2" fmla="*/ 1121871 w 1944000"/>
              <a:gd name="connsiteY2" fmla="*/ 1097572 h 1944000"/>
              <a:gd name="connsiteX3" fmla="*/ 1146982 w 1944000"/>
              <a:gd name="connsiteY3" fmla="*/ 1104557 h 1944000"/>
              <a:gd name="connsiteX4" fmla="*/ 1169550 w 1944000"/>
              <a:gd name="connsiteY4" fmla="*/ 1111542 h 1944000"/>
              <a:gd name="connsiteX5" fmla="*/ 1188940 w 1944000"/>
              <a:gd name="connsiteY5" fmla="*/ 1118209 h 1944000"/>
              <a:gd name="connsiteX6" fmla="*/ 1205469 w 1944000"/>
              <a:gd name="connsiteY6" fmla="*/ 1124559 h 1944000"/>
              <a:gd name="connsiteX7" fmla="*/ 1212779 w 1944000"/>
              <a:gd name="connsiteY7" fmla="*/ 1127734 h 1944000"/>
              <a:gd name="connsiteX8" fmla="*/ 1219137 w 1944000"/>
              <a:gd name="connsiteY8" fmla="*/ 1130592 h 1944000"/>
              <a:gd name="connsiteX9" fmla="*/ 1225176 w 1944000"/>
              <a:gd name="connsiteY9" fmla="*/ 1133449 h 1944000"/>
              <a:gd name="connsiteX10" fmla="*/ 1230262 w 1944000"/>
              <a:gd name="connsiteY10" fmla="*/ 1136307 h 1944000"/>
              <a:gd name="connsiteX11" fmla="*/ 1238526 w 1944000"/>
              <a:gd name="connsiteY11" fmla="*/ 1141704 h 1944000"/>
              <a:gd name="connsiteX12" fmla="*/ 1245837 w 1944000"/>
              <a:gd name="connsiteY12" fmla="*/ 1146784 h 1944000"/>
              <a:gd name="connsiteX13" fmla="*/ 1253148 w 1944000"/>
              <a:gd name="connsiteY13" fmla="*/ 1152499 h 1944000"/>
              <a:gd name="connsiteX14" fmla="*/ 1259823 w 1944000"/>
              <a:gd name="connsiteY14" fmla="*/ 1158532 h 1944000"/>
              <a:gd name="connsiteX15" fmla="*/ 1265862 w 1944000"/>
              <a:gd name="connsiteY15" fmla="*/ 1164564 h 1944000"/>
              <a:gd name="connsiteX16" fmla="*/ 1271266 w 1944000"/>
              <a:gd name="connsiteY16" fmla="*/ 1170914 h 1944000"/>
              <a:gd name="connsiteX17" fmla="*/ 1276351 w 1944000"/>
              <a:gd name="connsiteY17" fmla="*/ 1177582 h 1944000"/>
              <a:gd name="connsiteX18" fmla="*/ 1280801 w 1944000"/>
              <a:gd name="connsiteY18" fmla="*/ 1184567 h 1944000"/>
              <a:gd name="connsiteX19" fmla="*/ 1284934 w 1944000"/>
              <a:gd name="connsiteY19" fmla="*/ 1191234 h 1944000"/>
              <a:gd name="connsiteX20" fmla="*/ 1288112 w 1944000"/>
              <a:gd name="connsiteY20" fmla="*/ 1198537 h 1944000"/>
              <a:gd name="connsiteX21" fmla="*/ 1291291 w 1944000"/>
              <a:gd name="connsiteY21" fmla="*/ 1206157 h 1944000"/>
              <a:gd name="connsiteX22" fmla="*/ 1293516 w 1944000"/>
              <a:gd name="connsiteY22" fmla="*/ 1214094 h 1944000"/>
              <a:gd name="connsiteX23" fmla="*/ 1295423 w 1944000"/>
              <a:gd name="connsiteY23" fmla="*/ 1222032 h 1944000"/>
              <a:gd name="connsiteX24" fmla="*/ 1296694 w 1944000"/>
              <a:gd name="connsiteY24" fmla="*/ 1230287 h 1944000"/>
              <a:gd name="connsiteX25" fmla="*/ 1297330 w 1944000"/>
              <a:gd name="connsiteY25" fmla="*/ 1238859 h 1944000"/>
              <a:gd name="connsiteX26" fmla="*/ 1297648 w 1944000"/>
              <a:gd name="connsiteY26" fmla="*/ 1247432 h 1944000"/>
              <a:gd name="connsiteX27" fmla="*/ 1297330 w 1944000"/>
              <a:gd name="connsiteY27" fmla="*/ 1257275 h 1944000"/>
              <a:gd name="connsiteX28" fmla="*/ 1296377 w 1944000"/>
              <a:gd name="connsiteY28" fmla="*/ 1266800 h 1944000"/>
              <a:gd name="connsiteX29" fmla="*/ 1295105 w 1944000"/>
              <a:gd name="connsiteY29" fmla="*/ 1276007 h 1944000"/>
              <a:gd name="connsiteX30" fmla="*/ 1292880 w 1944000"/>
              <a:gd name="connsiteY30" fmla="*/ 1285215 h 1944000"/>
              <a:gd name="connsiteX31" fmla="*/ 1290019 w 1944000"/>
              <a:gd name="connsiteY31" fmla="*/ 1294422 h 1944000"/>
              <a:gd name="connsiteX32" fmla="*/ 1286841 w 1944000"/>
              <a:gd name="connsiteY32" fmla="*/ 1303312 h 1944000"/>
              <a:gd name="connsiteX33" fmla="*/ 1283344 w 1944000"/>
              <a:gd name="connsiteY33" fmla="*/ 1312202 h 1944000"/>
              <a:gd name="connsiteX34" fmla="*/ 1278576 w 1944000"/>
              <a:gd name="connsiteY34" fmla="*/ 1320775 h 1944000"/>
              <a:gd name="connsiteX35" fmla="*/ 1273808 w 1944000"/>
              <a:gd name="connsiteY35" fmla="*/ 1329347 h 1944000"/>
              <a:gd name="connsiteX36" fmla="*/ 1267769 w 1944000"/>
              <a:gd name="connsiteY36" fmla="*/ 1337602 h 1944000"/>
              <a:gd name="connsiteX37" fmla="*/ 1261412 w 1944000"/>
              <a:gd name="connsiteY37" fmla="*/ 1345857 h 1944000"/>
              <a:gd name="connsiteX38" fmla="*/ 1254737 w 1944000"/>
              <a:gd name="connsiteY38" fmla="*/ 1353795 h 1944000"/>
              <a:gd name="connsiteX39" fmla="*/ 1247426 w 1944000"/>
              <a:gd name="connsiteY39" fmla="*/ 1361732 h 1944000"/>
              <a:gd name="connsiteX40" fmla="*/ 1239162 w 1944000"/>
              <a:gd name="connsiteY40" fmla="*/ 1369670 h 1944000"/>
              <a:gd name="connsiteX41" fmla="*/ 1230580 w 1944000"/>
              <a:gd name="connsiteY41" fmla="*/ 1376655 h 1944000"/>
              <a:gd name="connsiteX42" fmla="*/ 1221362 w 1944000"/>
              <a:gd name="connsiteY42" fmla="*/ 1384275 h 1944000"/>
              <a:gd name="connsiteX43" fmla="*/ 1214051 w 1944000"/>
              <a:gd name="connsiteY43" fmla="*/ 1389672 h 1944000"/>
              <a:gd name="connsiteX44" fmla="*/ 1206422 w 1944000"/>
              <a:gd name="connsiteY44" fmla="*/ 1394435 h 1944000"/>
              <a:gd name="connsiteX45" fmla="*/ 1198476 w 1944000"/>
              <a:gd name="connsiteY45" fmla="*/ 1399515 h 1944000"/>
              <a:gd name="connsiteX46" fmla="*/ 1190211 w 1944000"/>
              <a:gd name="connsiteY46" fmla="*/ 1403960 h 1944000"/>
              <a:gd name="connsiteX47" fmla="*/ 1181311 w 1944000"/>
              <a:gd name="connsiteY47" fmla="*/ 1408087 h 1944000"/>
              <a:gd name="connsiteX48" fmla="*/ 1172411 w 1944000"/>
              <a:gd name="connsiteY48" fmla="*/ 1411897 h 1944000"/>
              <a:gd name="connsiteX49" fmla="*/ 1163193 w 1944000"/>
              <a:gd name="connsiteY49" fmla="*/ 1416025 h 1944000"/>
              <a:gd name="connsiteX50" fmla="*/ 1153340 w 1944000"/>
              <a:gd name="connsiteY50" fmla="*/ 1419517 h 1944000"/>
              <a:gd name="connsiteX51" fmla="*/ 1143486 w 1944000"/>
              <a:gd name="connsiteY51" fmla="*/ 1422692 h 1944000"/>
              <a:gd name="connsiteX52" fmla="*/ 1132997 w 1944000"/>
              <a:gd name="connsiteY52" fmla="*/ 1425867 h 1944000"/>
              <a:gd name="connsiteX53" fmla="*/ 1122189 w 1944000"/>
              <a:gd name="connsiteY53" fmla="*/ 1428407 h 1944000"/>
              <a:gd name="connsiteX54" fmla="*/ 1111064 w 1944000"/>
              <a:gd name="connsiteY54" fmla="*/ 1431265 h 1944000"/>
              <a:gd name="connsiteX55" fmla="*/ 1099621 w 1944000"/>
              <a:gd name="connsiteY55" fmla="*/ 1433487 h 1944000"/>
              <a:gd name="connsiteX56" fmla="*/ 1087860 w 1944000"/>
              <a:gd name="connsiteY56" fmla="*/ 1435392 h 1944000"/>
              <a:gd name="connsiteX57" fmla="*/ 1075782 w 1944000"/>
              <a:gd name="connsiteY57" fmla="*/ 1436980 h 1944000"/>
              <a:gd name="connsiteX58" fmla="*/ 1063385 w 1944000"/>
              <a:gd name="connsiteY58" fmla="*/ 1438567 h 1944000"/>
              <a:gd name="connsiteX59" fmla="*/ 880616 w 1944000"/>
              <a:gd name="connsiteY59" fmla="*/ 505752 h 1944000"/>
              <a:gd name="connsiteX60" fmla="*/ 880616 w 1944000"/>
              <a:gd name="connsiteY60" fmla="*/ 814362 h 1944000"/>
              <a:gd name="connsiteX61" fmla="*/ 847241 w 1944000"/>
              <a:gd name="connsiteY61" fmla="*/ 805789 h 1944000"/>
              <a:gd name="connsiteX62" fmla="*/ 820223 w 1944000"/>
              <a:gd name="connsiteY62" fmla="*/ 798804 h 1944000"/>
              <a:gd name="connsiteX63" fmla="*/ 799879 w 1944000"/>
              <a:gd name="connsiteY63" fmla="*/ 793089 h 1944000"/>
              <a:gd name="connsiteX64" fmla="*/ 785894 w 1944000"/>
              <a:gd name="connsiteY64" fmla="*/ 788327 h 1944000"/>
              <a:gd name="connsiteX65" fmla="*/ 771590 w 1944000"/>
              <a:gd name="connsiteY65" fmla="*/ 782929 h 1944000"/>
              <a:gd name="connsiteX66" fmla="*/ 757922 w 1944000"/>
              <a:gd name="connsiteY66" fmla="*/ 776897 h 1944000"/>
              <a:gd name="connsiteX67" fmla="*/ 745843 w 1944000"/>
              <a:gd name="connsiteY67" fmla="*/ 770229 h 1944000"/>
              <a:gd name="connsiteX68" fmla="*/ 739804 w 1944000"/>
              <a:gd name="connsiteY68" fmla="*/ 767054 h 1944000"/>
              <a:gd name="connsiteX69" fmla="*/ 734400 w 1944000"/>
              <a:gd name="connsiteY69" fmla="*/ 763879 h 1944000"/>
              <a:gd name="connsiteX70" fmla="*/ 728679 w 1944000"/>
              <a:gd name="connsiteY70" fmla="*/ 760069 h 1944000"/>
              <a:gd name="connsiteX71" fmla="*/ 723593 w 1944000"/>
              <a:gd name="connsiteY71" fmla="*/ 756577 h 1944000"/>
              <a:gd name="connsiteX72" fmla="*/ 718825 w 1944000"/>
              <a:gd name="connsiteY72" fmla="*/ 752767 h 1944000"/>
              <a:gd name="connsiteX73" fmla="*/ 714057 w 1944000"/>
              <a:gd name="connsiteY73" fmla="*/ 749274 h 1944000"/>
              <a:gd name="connsiteX74" fmla="*/ 709925 w 1944000"/>
              <a:gd name="connsiteY74" fmla="*/ 745464 h 1944000"/>
              <a:gd name="connsiteX75" fmla="*/ 705475 w 1944000"/>
              <a:gd name="connsiteY75" fmla="*/ 741337 h 1944000"/>
              <a:gd name="connsiteX76" fmla="*/ 701979 w 1944000"/>
              <a:gd name="connsiteY76" fmla="*/ 737209 h 1944000"/>
              <a:gd name="connsiteX77" fmla="*/ 698164 w 1944000"/>
              <a:gd name="connsiteY77" fmla="*/ 733082 h 1944000"/>
              <a:gd name="connsiteX78" fmla="*/ 694668 w 1944000"/>
              <a:gd name="connsiteY78" fmla="*/ 728954 h 1944000"/>
              <a:gd name="connsiteX79" fmla="*/ 691807 w 1944000"/>
              <a:gd name="connsiteY79" fmla="*/ 724827 h 1944000"/>
              <a:gd name="connsiteX80" fmla="*/ 688629 w 1944000"/>
              <a:gd name="connsiteY80" fmla="*/ 720699 h 1944000"/>
              <a:gd name="connsiteX81" fmla="*/ 686086 w 1944000"/>
              <a:gd name="connsiteY81" fmla="*/ 716254 h 1944000"/>
              <a:gd name="connsiteX82" fmla="*/ 683543 w 1944000"/>
              <a:gd name="connsiteY82" fmla="*/ 712127 h 1944000"/>
              <a:gd name="connsiteX83" fmla="*/ 681000 w 1944000"/>
              <a:gd name="connsiteY83" fmla="*/ 707682 h 1944000"/>
              <a:gd name="connsiteX84" fmla="*/ 679093 w 1944000"/>
              <a:gd name="connsiteY84" fmla="*/ 703237 h 1944000"/>
              <a:gd name="connsiteX85" fmla="*/ 677186 w 1944000"/>
              <a:gd name="connsiteY85" fmla="*/ 698474 h 1944000"/>
              <a:gd name="connsiteX86" fmla="*/ 675596 w 1944000"/>
              <a:gd name="connsiteY86" fmla="*/ 694347 h 1944000"/>
              <a:gd name="connsiteX87" fmla="*/ 674325 w 1944000"/>
              <a:gd name="connsiteY87" fmla="*/ 689584 h 1944000"/>
              <a:gd name="connsiteX88" fmla="*/ 673053 w 1944000"/>
              <a:gd name="connsiteY88" fmla="*/ 684822 h 1944000"/>
              <a:gd name="connsiteX89" fmla="*/ 671782 w 1944000"/>
              <a:gd name="connsiteY89" fmla="*/ 680059 h 1944000"/>
              <a:gd name="connsiteX90" fmla="*/ 671146 w 1944000"/>
              <a:gd name="connsiteY90" fmla="*/ 675297 h 1944000"/>
              <a:gd name="connsiteX91" fmla="*/ 670511 w 1944000"/>
              <a:gd name="connsiteY91" fmla="*/ 670217 h 1944000"/>
              <a:gd name="connsiteX92" fmla="*/ 670193 w 1944000"/>
              <a:gd name="connsiteY92" fmla="*/ 665137 h 1944000"/>
              <a:gd name="connsiteX93" fmla="*/ 670193 w 1944000"/>
              <a:gd name="connsiteY93" fmla="*/ 660374 h 1944000"/>
              <a:gd name="connsiteX94" fmla="*/ 670511 w 1944000"/>
              <a:gd name="connsiteY94" fmla="*/ 652437 h 1944000"/>
              <a:gd name="connsiteX95" fmla="*/ 671146 w 1944000"/>
              <a:gd name="connsiteY95" fmla="*/ 644499 h 1944000"/>
              <a:gd name="connsiteX96" fmla="*/ 672736 w 1944000"/>
              <a:gd name="connsiteY96" fmla="*/ 636879 h 1944000"/>
              <a:gd name="connsiteX97" fmla="*/ 674643 w 1944000"/>
              <a:gd name="connsiteY97" fmla="*/ 629259 h 1944000"/>
              <a:gd name="connsiteX98" fmla="*/ 676868 w 1944000"/>
              <a:gd name="connsiteY98" fmla="*/ 622274 h 1944000"/>
              <a:gd name="connsiteX99" fmla="*/ 679728 w 1944000"/>
              <a:gd name="connsiteY99" fmla="*/ 614972 h 1944000"/>
              <a:gd name="connsiteX100" fmla="*/ 683225 w 1944000"/>
              <a:gd name="connsiteY100" fmla="*/ 607669 h 1944000"/>
              <a:gd name="connsiteX101" fmla="*/ 687039 w 1944000"/>
              <a:gd name="connsiteY101" fmla="*/ 600684 h 1944000"/>
              <a:gd name="connsiteX102" fmla="*/ 691807 w 1944000"/>
              <a:gd name="connsiteY102" fmla="*/ 593699 h 1944000"/>
              <a:gd name="connsiteX103" fmla="*/ 696575 w 1944000"/>
              <a:gd name="connsiteY103" fmla="*/ 587349 h 1944000"/>
              <a:gd name="connsiteX104" fmla="*/ 702297 w 1944000"/>
              <a:gd name="connsiteY104" fmla="*/ 580682 h 1944000"/>
              <a:gd name="connsiteX105" fmla="*/ 708336 w 1944000"/>
              <a:gd name="connsiteY105" fmla="*/ 574014 h 1944000"/>
              <a:gd name="connsiteX106" fmla="*/ 714693 w 1944000"/>
              <a:gd name="connsiteY106" fmla="*/ 567664 h 1944000"/>
              <a:gd name="connsiteX107" fmla="*/ 722004 w 1944000"/>
              <a:gd name="connsiteY107" fmla="*/ 561632 h 1944000"/>
              <a:gd name="connsiteX108" fmla="*/ 729632 w 1944000"/>
              <a:gd name="connsiteY108" fmla="*/ 555282 h 1944000"/>
              <a:gd name="connsiteX109" fmla="*/ 737897 w 1944000"/>
              <a:gd name="connsiteY109" fmla="*/ 549249 h 1944000"/>
              <a:gd name="connsiteX110" fmla="*/ 743936 w 1944000"/>
              <a:gd name="connsiteY110" fmla="*/ 545122 h 1944000"/>
              <a:gd name="connsiteX111" fmla="*/ 750293 w 1944000"/>
              <a:gd name="connsiteY111" fmla="*/ 540994 h 1944000"/>
              <a:gd name="connsiteX112" fmla="*/ 757286 w 1944000"/>
              <a:gd name="connsiteY112" fmla="*/ 537502 h 1944000"/>
              <a:gd name="connsiteX113" fmla="*/ 764597 w 1944000"/>
              <a:gd name="connsiteY113" fmla="*/ 533692 h 1944000"/>
              <a:gd name="connsiteX114" fmla="*/ 772544 w 1944000"/>
              <a:gd name="connsiteY114" fmla="*/ 530517 h 1944000"/>
              <a:gd name="connsiteX115" fmla="*/ 780490 w 1944000"/>
              <a:gd name="connsiteY115" fmla="*/ 527342 h 1944000"/>
              <a:gd name="connsiteX116" fmla="*/ 789072 w 1944000"/>
              <a:gd name="connsiteY116" fmla="*/ 524167 h 1944000"/>
              <a:gd name="connsiteX117" fmla="*/ 797654 w 1944000"/>
              <a:gd name="connsiteY117" fmla="*/ 521627 h 1944000"/>
              <a:gd name="connsiteX118" fmla="*/ 806872 w 1944000"/>
              <a:gd name="connsiteY118" fmla="*/ 519087 h 1944000"/>
              <a:gd name="connsiteX119" fmla="*/ 816408 w 1944000"/>
              <a:gd name="connsiteY119" fmla="*/ 516229 h 1944000"/>
              <a:gd name="connsiteX120" fmla="*/ 825944 w 1944000"/>
              <a:gd name="connsiteY120" fmla="*/ 514324 h 1944000"/>
              <a:gd name="connsiteX121" fmla="*/ 836116 w 1944000"/>
              <a:gd name="connsiteY121" fmla="*/ 512102 h 1944000"/>
              <a:gd name="connsiteX122" fmla="*/ 846923 w 1944000"/>
              <a:gd name="connsiteY122" fmla="*/ 510514 h 1944000"/>
              <a:gd name="connsiteX123" fmla="*/ 858048 w 1944000"/>
              <a:gd name="connsiteY123" fmla="*/ 508927 h 1944000"/>
              <a:gd name="connsiteX124" fmla="*/ 869173 w 1944000"/>
              <a:gd name="connsiteY124" fmla="*/ 507022 h 1944000"/>
              <a:gd name="connsiteX125" fmla="*/ 880616 w 1944000"/>
              <a:gd name="connsiteY125" fmla="*/ 217144 h 1944000"/>
              <a:gd name="connsiteX126" fmla="*/ 880616 w 1944000"/>
              <a:gd name="connsiteY126" fmla="*/ 333984 h 1944000"/>
              <a:gd name="connsiteX127" fmla="*/ 863451 w 1944000"/>
              <a:gd name="connsiteY127" fmla="*/ 335254 h 1944000"/>
              <a:gd name="connsiteX128" fmla="*/ 846287 w 1944000"/>
              <a:gd name="connsiteY128" fmla="*/ 337159 h 1944000"/>
              <a:gd name="connsiteX129" fmla="*/ 829440 w 1944000"/>
              <a:gd name="connsiteY129" fmla="*/ 339382 h 1944000"/>
              <a:gd name="connsiteX130" fmla="*/ 812912 w 1944000"/>
              <a:gd name="connsiteY130" fmla="*/ 341922 h 1944000"/>
              <a:gd name="connsiteX131" fmla="*/ 796701 w 1944000"/>
              <a:gd name="connsiteY131" fmla="*/ 344779 h 1944000"/>
              <a:gd name="connsiteX132" fmla="*/ 780490 w 1944000"/>
              <a:gd name="connsiteY132" fmla="*/ 347954 h 1944000"/>
              <a:gd name="connsiteX133" fmla="*/ 764279 w 1944000"/>
              <a:gd name="connsiteY133" fmla="*/ 351764 h 1944000"/>
              <a:gd name="connsiteX134" fmla="*/ 748386 w 1944000"/>
              <a:gd name="connsiteY134" fmla="*/ 355892 h 1944000"/>
              <a:gd name="connsiteX135" fmla="*/ 726136 w 1944000"/>
              <a:gd name="connsiteY135" fmla="*/ 362242 h 1944000"/>
              <a:gd name="connsiteX136" fmla="*/ 704839 w 1944000"/>
              <a:gd name="connsiteY136" fmla="*/ 368909 h 1944000"/>
              <a:gd name="connsiteX137" fmla="*/ 684814 w 1944000"/>
              <a:gd name="connsiteY137" fmla="*/ 375894 h 1944000"/>
              <a:gd name="connsiteX138" fmla="*/ 666061 w 1944000"/>
              <a:gd name="connsiteY138" fmla="*/ 383197 h 1944000"/>
              <a:gd name="connsiteX139" fmla="*/ 657160 w 1944000"/>
              <a:gd name="connsiteY139" fmla="*/ 387324 h 1944000"/>
              <a:gd name="connsiteX140" fmla="*/ 648260 w 1944000"/>
              <a:gd name="connsiteY140" fmla="*/ 391134 h 1944000"/>
              <a:gd name="connsiteX141" fmla="*/ 639996 w 1944000"/>
              <a:gd name="connsiteY141" fmla="*/ 395262 h 1944000"/>
              <a:gd name="connsiteX142" fmla="*/ 632050 w 1944000"/>
              <a:gd name="connsiteY142" fmla="*/ 399072 h 1944000"/>
              <a:gd name="connsiteX143" fmla="*/ 624103 w 1944000"/>
              <a:gd name="connsiteY143" fmla="*/ 403517 h 1944000"/>
              <a:gd name="connsiteX144" fmla="*/ 616792 w 1944000"/>
              <a:gd name="connsiteY144" fmla="*/ 407644 h 1944000"/>
              <a:gd name="connsiteX145" fmla="*/ 609481 w 1944000"/>
              <a:gd name="connsiteY145" fmla="*/ 412089 h 1944000"/>
              <a:gd name="connsiteX146" fmla="*/ 602806 w 1944000"/>
              <a:gd name="connsiteY146" fmla="*/ 416534 h 1944000"/>
              <a:gd name="connsiteX147" fmla="*/ 593906 w 1944000"/>
              <a:gd name="connsiteY147" fmla="*/ 422567 h 1944000"/>
              <a:gd name="connsiteX148" fmla="*/ 585642 w 1944000"/>
              <a:gd name="connsiteY148" fmla="*/ 428282 h 1944000"/>
              <a:gd name="connsiteX149" fmla="*/ 577060 w 1944000"/>
              <a:gd name="connsiteY149" fmla="*/ 434632 h 1944000"/>
              <a:gd name="connsiteX150" fmla="*/ 569113 w 1944000"/>
              <a:gd name="connsiteY150" fmla="*/ 440982 h 1944000"/>
              <a:gd name="connsiteX151" fmla="*/ 561167 w 1944000"/>
              <a:gd name="connsiteY151" fmla="*/ 447967 h 1944000"/>
              <a:gd name="connsiteX152" fmla="*/ 553538 w 1944000"/>
              <a:gd name="connsiteY152" fmla="*/ 454317 h 1944000"/>
              <a:gd name="connsiteX153" fmla="*/ 545910 w 1944000"/>
              <a:gd name="connsiteY153" fmla="*/ 461302 h 1944000"/>
              <a:gd name="connsiteX154" fmla="*/ 538917 w 1944000"/>
              <a:gd name="connsiteY154" fmla="*/ 468604 h 1944000"/>
              <a:gd name="connsiteX155" fmla="*/ 532241 w 1944000"/>
              <a:gd name="connsiteY155" fmla="*/ 475907 h 1944000"/>
              <a:gd name="connsiteX156" fmla="*/ 525249 w 1944000"/>
              <a:gd name="connsiteY156" fmla="*/ 483527 h 1944000"/>
              <a:gd name="connsiteX157" fmla="*/ 518891 w 1944000"/>
              <a:gd name="connsiteY157" fmla="*/ 491464 h 1944000"/>
              <a:gd name="connsiteX158" fmla="*/ 512534 w 1944000"/>
              <a:gd name="connsiteY158" fmla="*/ 499402 h 1944000"/>
              <a:gd name="connsiteX159" fmla="*/ 506813 w 1944000"/>
              <a:gd name="connsiteY159" fmla="*/ 507022 h 1944000"/>
              <a:gd name="connsiteX160" fmla="*/ 501091 w 1944000"/>
              <a:gd name="connsiteY160" fmla="*/ 515277 h 1944000"/>
              <a:gd name="connsiteX161" fmla="*/ 495370 w 1944000"/>
              <a:gd name="connsiteY161" fmla="*/ 523849 h 1944000"/>
              <a:gd name="connsiteX162" fmla="*/ 490284 w 1944000"/>
              <a:gd name="connsiteY162" fmla="*/ 532422 h 1944000"/>
              <a:gd name="connsiteX163" fmla="*/ 485198 w 1944000"/>
              <a:gd name="connsiteY163" fmla="*/ 541312 h 1944000"/>
              <a:gd name="connsiteX164" fmla="*/ 480430 w 1944000"/>
              <a:gd name="connsiteY164" fmla="*/ 550202 h 1944000"/>
              <a:gd name="connsiteX165" fmla="*/ 475980 w 1944000"/>
              <a:gd name="connsiteY165" fmla="*/ 559092 h 1944000"/>
              <a:gd name="connsiteX166" fmla="*/ 472166 w 1944000"/>
              <a:gd name="connsiteY166" fmla="*/ 568299 h 1944000"/>
              <a:gd name="connsiteX167" fmla="*/ 468352 w 1944000"/>
              <a:gd name="connsiteY167" fmla="*/ 577507 h 1944000"/>
              <a:gd name="connsiteX168" fmla="*/ 464855 w 1944000"/>
              <a:gd name="connsiteY168" fmla="*/ 586714 h 1944000"/>
              <a:gd name="connsiteX169" fmla="*/ 461994 w 1944000"/>
              <a:gd name="connsiteY169" fmla="*/ 596239 h 1944000"/>
              <a:gd name="connsiteX170" fmla="*/ 459134 w 1944000"/>
              <a:gd name="connsiteY170" fmla="*/ 605764 h 1944000"/>
              <a:gd name="connsiteX171" fmla="*/ 456591 w 1944000"/>
              <a:gd name="connsiteY171" fmla="*/ 615289 h 1944000"/>
              <a:gd name="connsiteX172" fmla="*/ 454684 w 1944000"/>
              <a:gd name="connsiteY172" fmla="*/ 624814 h 1944000"/>
              <a:gd name="connsiteX173" fmla="*/ 453094 w 1944000"/>
              <a:gd name="connsiteY173" fmla="*/ 634657 h 1944000"/>
              <a:gd name="connsiteX174" fmla="*/ 451187 w 1944000"/>
              <a:gd name="connsiteY174" fmla="*/ 644182 h 1944000"/>
              <a:gd name="connsiteX175" fmla="*/ 450234 w 1944000"/>
              <a:gd name="connsiteY175" fmla="*/ 654024 h 1944000"/>
              <a:gd name="connsiteX176" fmla="*/ 449280 w 1944000"/>
              <a:gd name="connsiteY176" fmla="*/ 664184 h 1944000"/>
              <a:gd name="connsiteX177" fmla="*/ 448962 w 1944000"/>
              <a:gd name="connsiteY177" fmla="*/ 674344 h 1944000"/>
              <a:gd name="connsiteX178" fmla="*/ 448644 w 1944000"/>
              <a:gd name="connsiteY178" fmla="*/ 684822 h 1944000"/>
              <a:gd name="connsiteX179" fmla="*/ 448962 w 1944000"/>
              <a:gd name="connsiteY179" fmla="*/ 695934 h 1944000"/>
              <a:gd name="connsiteX180" fmla="*/ 449598 w 1944000"/>
              <a:gd name="connsiteY180" fmla="*/ 706729 h 1944000"/>
              <a:gd name="connsiteX181" fmla="*/ 450552 w 1944000"/>
              <a:gd name="connsiteY181" fmla="*/ 717842 h 1944000"/>
              <a:gd name="connsiteX182" fmla="*/ 452141 w 1944000"/>
              <a:gd name="connsiteY182" fmla="*/ 728637 h 1944000"/>
              <a:gd name="connsiteX183" fmla="*/ 453730 w 1944000"/>
              <a:gd name="connsiteY183" fmla="*/ 739432 h 1944000"/>
              <a:gd name="connsiteX184" fmla="*/ 455955 w 1944000"/>
              <a:gd name="connsiteY184" fmla="*/ 749909 h 1944000"/>
              <a:gd name="connsiteX185" fmla="*/ 458180 w 1944000"/>
              <a:gd name="connsiteY185" fmla="*/ 760387 h 1944000"/>
              <a:gd name="connsiteX186" fmla="*/ 461359 w 1944000"/>
              <a:gd name="connsiteY186" fmla="*/ 770547 h 1944000"/>
              <a:gd name="connsiteX187" fmla="*/ 464537 w 1944000"/>
              <a:gd name="connsiteY187" fmla="*/ 781024 h 1944000"/>
              <a:gd name="connsiteX188" fmla="*/ 468352 w 1944000"/>
              <a:gd name="connsiteY188" fmla="*/ 791184 h 1944000"/>
              <a:gd name="connsiteX189" fmla="*/ 472484 w 1944000"/>
              <a:gd name="connsiteY189" fmla="*/ 801027 h 1944000"/>
              <a:gd name="connsiteX190" fmla="*/ 476934 w 1944000"/>
              <a:gd name="connsiteY190" fmla="*/ 810869 h 1944000"/>
              <a:gd name="connsiteX191" fmla="*/ 482020 w 1944000"/>
              <a:gd name="connsiteY191" fmla="*/ 820712 h 1944000"/>
              <a:gd name="connsiteX192" fmla="*/ 487423 w 1944000"/>
              <a:gd name="connsiteY192" fmla="*/ 830237 h 1944000"/>
              <a:gd name="connsiteX193" fmla="*/ 492827 w 1944000"/>
              <a:gd name="connsiteY193" fmla="*/ 839762 h 1944000"/>
              <a:gd name="connsiteX194" fmla="*/ 498866 w 1944000"/>
              <a:gd name="connsiteY194" fmla="*/ 848969 h 1944000"/>
              <a:gd name="connsiteX195" fmla="*/ 505541 w 1944000"/>
              <a:gd name="connsiteY195" fmla="*/ 858177 h 1944000"/>
              <a:gd name="connsiteX196" fmla="*/ 512216 w 1944000"/>
              <a:gd name="connsiteY196" fmla="*/ 867067 h 1944000"/>
              <a:gd name="connsiteX197" fmla="*/ 519527 w 1944000"/>
              <a:gd name="connsiteY197" fmla="*/ 875957 h 1944000"/>
              <a:gd name="connsiteX198" fmla="*/ 527156 w 1944000"/>
              <a:gd name="connsiteY198" fmla="*/ 884212 h 1944000"/>
              <a:gd name="connsiteX199" fmla="*/ 535102 w 1944000"/>
              <a:gd name="connsiteY199" fmla="*/ 892467 h 1944000"/>
              <a:gd name="connsiteX200" fmla="*/ 543367 w 1944000"/>
              <a:gd name="connsiteY200" fmla="*/ 900404 h 1944000"/>
              <a:gd name="connsiteX201" fmla="*/ 551949 w 1944000"/>
              <a:gd name="connsiteY201" fmla="*/ 908024 h 1944000"/>
              <a:gd name="connsiteX202" fmla="*/ 561167 w 1944000"/>
              <a:gd name="connsiteY202" fmla="*/ 915644 h 1944000"/>
              <a:gd name="connsiteX203" fmla="*/ 570385 w 1944000"/>
              <a:gd name="connsiteY203" fmla="*/ 922947 h 1944000"/>
              <a:gd name="connsiteX204" fmla="*/ 580238 w 1944000"/>
              <a:gd name="connsiteY204" fmla="*/ 929932 h 1944000"/>
              <a:gd name="connsiteX205" fmla="*/ 590410 w 1944000"/>
              <a:gd name="connsiteY205" fmla="*/ 936282 h 1944000"/>
              <a:gd name="connsiteX206" fmla="*/ 600899 w 1944000"/>
              <a:gd name="connsiteY206" fmla="*/ 942632 h 1944000"/>
              <a:gd name="connsiteX207" fmla="*/ 611706 w 1944000"/>
              <a:gd name="connsiteY207" fmla="*/ 948982 h 1944000"/>
              <a:gd name="connsiteX208" fmla="*/ 623149 w 1944000"/>
              <a:gd name="connsiteY208" fmla="*/ 954697 h 1944000"/>
              <a:gd name="connsiteX209" fmla="*/ 634592 w 1944000"/>
              <a:gd name="connsiteY209" fmla="*/ 960412 h 1944000"/>
              <a:gd name="connsiteX210" fmla="*/ 646671 w 1944000"/>
              <a:gd name="connsiteY210" fmla="*/ 966127 h 1944000"/>
              <a:gd name="connsiteX211" fmla="*/ 666378 w 1944000"/>
              <a:gd name="connsiteY211" fmla="*/ 974064 h 1944000"/>
              <a:gd name="connsiteX212" fmla="*/ 688629 w 1944000"/>
              <a:gd name="connsiteY212" fmla="*/ 982637 h 1944000"/>
              <a:gd name="connsiteX213" fmla="*/ 713739 w 1944000"/>
              <a:gd name="connsiteY213" fmla="*/ 991209 h 1944000"/>
              <a:gd name="connsiteX214" fmla="*/ 741711 w 1944000"/>
              <a:gd name="connsiteY214" fmla="*/ 1000099 h 1944000"/>
              <a:gd name="connsiteX215" fmla="*/ 772544 w 1944000"/>
              <a:gd name="connsiteY215" fmla="*/ 1009307 h 1944000"/>
              <a:gd name="connsiteX216" fmla="*/ 805919 w 1944000"/>
              <a:gd name="connsiteY216" fmla="*/ 1018514 h 1944000"/>
              <a:gd name="connsiteX217" fmla="*/ 841837 w 1944000"/>
              <a:gd name="connsiteY217" fmla="*/ 1028357 h 1944000"/>
              <a:gd name="connsiteX218" fmla="*/ 880616 w 1944000"/>
              <a:gd name="connsiteY218" fmla="*/ 1038199 h 1944000"/>
              <a:gd name="connsiteX219" fmla="*/ 880616 w 1944000"/>
              <a:gd name="connsiteY219" fmla="*/ 1433487 h 1944000"/>
              <a:gd name="connsiteX220" fmla="*/ 870444 w 1944000"/>
              <a:gd name="connsiteY220" fmla="*/ 1431582 h 1944000"/>
              <a:gd name="connsiteX221" fmla="*/ 860591 w 1944000"/>
              <a:gd name="connsiteY221" fmla="*/ 1429042 h 1944000"/>
              <a:gd name="connsiteX222" fmla="*/ 850737 w 1944000"/>
              <a:gd name="connsiteY222" fmla="*/ 1426820 h 1944000"/>
              <a:gd name="connsiteX223" fmla="*/ 841519 w 1944000"/>
              <a:gd name="connsiteY223" fmla="*/ 1424280 h 1944000"/>
              <a:gd name="connsiteX224" fmla="*/ 831983 w 1944000"/>
              <a:gd name="connsiteY224" fmla="*/ 1421422 h 1944000"/>
              <a:gd name="connsiteX225" fmla="*/ 823083 w 1944000"/>
              <a:gd name="connsiteY225" fmla="*/ 1418247 h 1944000"/>
              <a:gd name="connsiteX226" fmla="*/ 814183 w 1944000"/>
              <a:gd name="connsiteY226" fmla="*/ 1415072 h 1944000"/>
              <a:gd name="connsiteX227" fmla="*/ 805283 w 1944000"/>
              <a:gd name="connsiteY227" fmla="*/ 1411580 h 1944000"/>
              <a:gd name="connsiteX228" fmla="*/ 796701 w 1944000"/>
              <a:gd name="connsiteY228" fmla="*/ 1408087 h 1944000"/>
              <a:gd name="connsiteX229" fmla="*/ 788437 w 1944000"/>
              <a:gd name="connsiteY229" fmla="*/ 1404277 h 1944000"/>
              <a:gd name="connsiteX230" fmla="*/ 780490 w 1944000"/>
              <a:gd name="connsiteY230" fmla="*/ 1400150 h 1944000"/>
              <a:gd name="connsiteX231" fmla="*/ 772544 w 1944000"/>
              <a:gd name="connsiteY231" fmla="*/ 1396022 h 1944000"/>
              <a:gd name="connsiteX232" fmla="*/ 764915 w 1944000"/>
              <a:gd name="connsiteY232" fmla="*/ 1391260 h 1944000"/>
              <a:gd name="connsiteX233" fmla="*/ 757604 w 1944000"/>
              <a:gd name="connsiteY233" fmla="*/ 1386815 h 1944000"/>
              <a:gd name="connsiteX234" fmla="*/ 750293 w 1944000"/>
              <a:gd name="connsiteY234" fmla="*/ 1381735 h 1944000"/>
              <a:gd name="connsiteX235" fmla="*/ 743618 w 1944000"/>
              <a:gd name="connsiteY235" fmla="*/ 1376655 h 1944000"/>
              <a:gd name="connsiteX236" fmla="*/ 732811 w 1944000"/>
              <a:gd name="connsiteY236" fmla="*/ 1368082 h 1944000"/>
              <a:gd name="connsiteX237" fmla="*/ 722640 w 1944000"/>
              <a:gd name="connsiteY237" fmla="*/ 1359192 h 1944000"/>
              <a:gd name="connsiteX238" fmla="*/ 713104 w 1944000"/>
              <a:gd name="connsiteY238" fmla="*/ 1349985 h 1944000"/>
              <a:gd name="connsiteX239" fmla="*/ 704204 w 1944000"/>
              <a:gd name="connsiteY239" fmla="*/ 1340142 h 1944000"/>
              <a:gd name="connsiteX240" fmla="*/ 695621 w 1944000"/>
              <a:gd name="connsiteY240" fmla="*/ 1329982 h 1944000"/>
              <a:gd name="connsiteX241" fmla="*/ 687675 w 1944000"/>
              <a:gd name="connsiteY241" fmla="*/ 1319187 h 1944000"/>
              <a:gd name="connsiteX242" fmla="*/ 680046 w 1944000"/>
              <a:gd name="connsiteY242" fmla="*/ 1308075 h 1944000"/>
              <a:gd name="connsiteX243" fmla="*/ 673371 w 1944000"/>
              <a:gd name="connsiteY243" fmla="*/ 1296327 h 1944000"/>
              <a:gd name="connsiteX244" fmla="*/ 667014 w 1944000"/>
              <a:gd name="connsiteY244" fmla="*/ 1284262 h 1944000"/>
              <a:gd name="connsiteX245" fmla="*/ 660975 w 1944000"/>
              <a:gd name="connsiteY245" fmla="*/ 1271562 h 1944000"/>
              <a:gd name="connsiteX246" fmla="*/ 655889 w 1944000"/>
              <a:gd name="connsiteY246" fmla="*/ 1258862 h 1944000"/>
              <a:gd name="connsiteX247" fmla="*/ 651121 w 1944000"/>
              <a:gd name="connsiteY247" fmla="*/ 1245209 h 1944000"/>
              <a:gd name="connsiteX248" fmla="*/ 646989 w 1944000"/>
              <a:gd name="connsiteY248" fmla="*/ 1231557 h 1944000"/>
              <a:gd name="connsiteX249" fmla="*/ 642857 w 1944000"/>
              <a:gd name="connsiteY249" fmla="*/ 1217269 h 1944000"/>
              <a:gd name="connsiteX250" fmla="*/ 639996 w 1944000"/>
              <a:gd name="connsiteY250" fmla="*/ 1202664 h 1944000"/>
              <a:gd name="connsiteX251" fmla="*/ 637453 w 1944000"/>
              <a:gd name="connsiteY251" fmla="*/ 1187424 h 1944000"/>
              <a:gd name="connsiteX252" fmla="*/ 410819 w 1944000"/>
              <a:gd name="connsiteY252" fmla="*/ 1219492 h 1944000"/>
              <a:gd name="connsiteX253" fmla="*/ 413044 w 1944000"/>
              <a:gd name="connsiteY253" fmla="*/ 1231557 h 1944000"/>
              <a:gd name="connsiteX254" fmla="*/ 415587 w 1944000"/>
              <a:gd name="connsiteY254" fmla="*/ 1243304 h 1944000"/>
              <a:gd name="connsiteX255" fmla="*/ 418766 w 1944000"/>
              <a:gd name="connsiteY255" fmla="*/ 1255370 h 1944000"/>
              <a:gd name="connsiteX256" fmla="*/ 421626 w 1944000"/>
              <a:gd name="connsiteY256" fmla="*/ 1266800 h 1944000"/>
              <a:gd name="connsiteX257" fmla="*/ 424805 w 1944000"/>
              <a:gd name="connsiteY257" fmla="*/ 1278230 h 1944000"/>
              <a:gd name="connsiteX258" fmla="*/ 428619 w 1944000"/>
              <a:gd name="connsiteY258" fmla="*/ 1289660 h 1944000"/>
              <a:gd name="connsiteX259" fmla="*/ 432116 w 1944000"/>
              <a:gd name="connsiteY259" fmla="*/ 1300455 h 1944000"/>
              <a:gd name="connsiteX260" fmla="*/ 435930 w 1944000"/>
              <a:gd name="connsiteY260" fmla="*/ 1311250 h 1944000"/>
              <a:gd name="connsiteX261" fmla="*/ 440062 w 1944000"/>
              <a:gd name="connsiteY261" fmla="*/ 1321727 h 1944000"/>
              <a:gd name="connsiteX262" fmla="*/ 444512 w 1944000"/>
              <a:gd name="connsiteY262" fmla="*/ 1332205 h 1944000"/>
              <a:gd name="connsiteX263" fmla="*/ 448644 w 1944000"/>
              <a:gd name="connsiteY263" fmla="*/ 1342682 h 1944000"/>
              <a:gd name="connsiteX264" fmla="*/ 453412 w 1944000"/>
              <a:gd name="connsiteY264" fmla="*/ 1352525 h 1944000"/>
              <a:gd name="connsiteX265" fmla="*/ 458180 w 1944000"/>
              <a:gd name="connsiteY265" fmla="*/ 1362367 h 1944000"/>
              <a:gd name="connsiteX266" fmla="*/ 463266 w 1944000"/>
              <a:gd name="connsiteY266" fmla="*/ 1372210 h 1944000"/>
              <a:gd name="connsiteX267" fmla="*/ 468352 w 1944000"/>
              <a:gd name="connsiteY267" fmla="*/ 1381735 h 1944000"/>
              <a:gd name="connsiteX268" fmla="*/ 473755 w 1944000"/>
              <a:gd name="connsiteY268" fmla="*/ 1390942 h 1944000"/>
              <a:gd name="connsiteX269" fmla="*/ 479477 w 1944000"/>
              <a:gd name="connsiteY269" fmla="*/ 1399832 h 1944000"/>
              <a:gd name="connsiteX270" fmla="*/ 485198 w 1944000"/>
              <a:gd name="connsiteY270" fmla="*/ 1409040 h 1944000"/>
              <a:gd name="connsiteX271" fmla="*/ 491238 w 1944000"/>
              <a:gd name="connsiteY271" fmla="*/ 1417612 h 1944000"/>
              <a:gd name="connsiteX272" fmla="*/ 497595 w 1944000"/>
              <a:gd name="connsiteY272" fmla="*/ 1426185 h 1944000"/>
              <a:gd name="connsiteX273" fmla="*/ 503634 w 1944000"/>
              <a:gd name="connsiteY273" fmla="*/ 1434757 h 1944000"/>
              <a:gd name="connsiteX274" fmla="*/ 510309 w 1944000"/>
              <a:gd name="connsiteY274" fmla="*/ 1442695 h 1944000"/>
              <a:gd name="connsiteX275" fmla="*/ 517302 w 1944000"/>
              <a:gd name="connsiteY275" fmla="*/ 1450950 h 1944000"/>
              <a:gd name="connsiteX276" fmla="*/ 524295 w 1944000"/>
              <a:gd name="connsiteY276" fmla="*/ 1458570 h 1944000"/>
              <a:gd name="connsiteX277" fmla="*/ 531288 w 1944000"/>
              <a:gd name="connsiteY277" fmla="*/ 1466190 h 1944000"/>
              <a:gd name="connsiteX278" fmla="*/ 538599 w 1944000"/>
              <a:gd name="connsiteY278" fmla="*/ 1473492 h 1944000"/>
              <a:gd name="connsiteX279" fmla="*/ 546227 w 1944000"/>
              <a:gd name="connsiteY279" fmla="*/ 1480795 h 1944000"/>
              <a:gd name="connsiteX280" fmla="*/ 553856 w 1944000"/>
              <a:gd name="connsiteY280" fmla="*/ 1487780 h 1944000"/>
              <a:gd name="connsiteX281" fmla="*/ 561802 w 1944000"/>
              <a:gd name="connsiteY281" fmla="*/ 1494765 h 1944000"/>
              <a:gd name="connsiteX282" fmla="*/ 570067 w 1944000"/>
              <a:gd name="connsiteY282" fmla="*/ 1501750 h 1944000"/>
              <a:gd name="connsiteX283" fmla="*/ 578331 w 1944000"/>
              <a:gd name="connsiteY283" fmla="*/ 1507782 h 1944000"/>
              <a:gd name="connsiteX284" fmla="*/ 586913 w 1944000"/>
              <a:gd name="connsiteY284" fmla="*/ 1514132 h 1944000"/>
              <a:gd name="connsiteX285" fmla="*/ 600581 w 1944000"/>
              <a:gd name="connsiteY285" fmla="*/ 1523657 h 1944000"/>
              <a:gd name="connsiteX286" fmla="*/ 615203 w 1944000"/>
              <a:gd name="connsiteY286" fmla="*/ 1532865 h 1944000"/>
              <a:gd name="connsiteX287" fmla="*/ 630142 w 1944000"/>
              <a:gd name="connsiteY287" fmla="*/ 1541437 h 1944000"/>
              <a:gd name="connsiteX288" fmla="*/ 645717 w 1944000"/>
              <a:gd name="connsiteY288" fmla="*/ 1549375 h 1944000"/>
              <a:gd name="connsiteX289" fmla="*/ 661928 w 1944000"/>
              <a:gd name="connsiteY289" fmla="*/ 1556995 h 1944000"/>
              <a:gd name="connsiteX290" fmla="*/ 678775 w 1944000"/>
              <a:gd name="connsiteY290" fmla="*/ 1563980 h 1944000"/>
              <a:gd name="connsiteX291" fmla="*/ 696257 w 1944000"/>
              <a:gd name="connsiteY291" fmla="*/ 1570647 h 1944000"/>
              <a:gd name="connsiteX292" fmla="*/ 714375 w 1944000"/>
              <a:gd name="connsiteY292" fmla="*/ 1576680 h 1944000"/>
              <a:gd name="connsiteX293" fmla="*/ 733129 w 1944000"/>
              <a:gd name="connsiteY293" fmla="*/ 1582395 h 1944000"/>
              <a:gd name="connsiteX294" fmla="*/ 752518 w 1944000"/>
              <a:gd name="connsiteY294" fmla="*/ 1587475 h 1944000"/>
              <a:gd name="connsiteX295" fmla="*/ 772544 w 1944000"/>
              <a:gd name="connsiteY295" fmla="*/ 1592237 h 1944000"/>
              <a:gd name="connsiteX296" fmla="*/ 792887 w 1944000"/>
              <a:gd name="connsiteY296" fmla="*/ 1596365 h 1944000"/>
              <a:gd name="connsiteX297" fmla="*/ 814183 w 1944000"/>
              <a:gd name="connsiteY297" fmla="*/ 1600175 h 1944000"/>
              <a:gd name="connsiteX298" fmla="*/ 835480 w 1944000"/>
              <a:gd name="connsiteY298" fmla="*/ 1603350 h 1944000"/>
              <a:gd name="connsiteX299" fmla="*/ 858048 w 1944000"/>
              <a:gd name="connsiteY299" fmla="*/ 1606525 h 1944000"/>
              <a:gd name="connsiteX300" fmla="*/ 880616 w 1944000"/>
              <a:gd name="connsiteY300" fmla="*/ 1608747 h 1944000"/>
              <a:gd name="connsiteX301" fmla="*/ 880616 w 1944000"/>
              <a:gd name="connsiteY301" fmla="*/ 1726857 h 1944000"/>
              <a:gd name="connsiteX302" fmla="*/ 1063385 w 1944000"/>
              <a:gd name="connsiteY302" fmla="*/ 1726857 h 1944000"/>
              <a:gd name="connsiteX303" fmla="*/ 1063385 w 1944000"/>
              <a:gd name="connsiteY303" fmla="*/ 1610652 h 1944000"/>
              <a:gd name="connsiteX304" fmla="*/ 1077371 w 1944000"/>
              <a:gd name="connsiteY304" fmla="*/ 1609382 h 1944000"/>
              <a:gd name="connsiteX305" fmla="*/ 1091675 w 1944000"/>
              <a:gd name="connsiteY305" fmla="*/ 1607795 h 1944000"/>
              <a:gd name="connsiteX306" fmla="*/ 1105661 w 1944000"/>
              <a:gd name="connsiteY306" fmla="*/ 1606207 h 1944000"/>
              <a:gd name="connsiteX307" fmla="*/ 1119329 w 1944000"/>
              <a:gd name="connsiteY307" fmla="*/ 1603985 h 1944000"/>
              <a:gd name="connsiteX308" fmla="*/ 1133314 w 1944000"/>
              <a:gd name="connsiteY308" fmla="*/ 1602080 h 1944000"/>
              <a:gd name="connsiteX309" fmla="*/ 1146665 w 1944000"/>
              <a:gd name="connsiteY309" fmla="*/ 1599857 h 1944000"/>
              <a:gd name="connsiteX310" fmla="*/ 1160015 w 1944000"/>
              <a:gd name="connsiteY310" fmla="*/ 1597317 h 1944000"/>
              <a:gd name="connsiteX311" fmla="*/ 1173047 w 1944000"/>
              <a:gd name="connsiteY311" fmla="*/ 1594142 h 1944000"/>
              <a:gd name="connsiteX312" fmla="*/ 1186397 w 1944000"/>
              <a:gd name="connsiteY312" fmla="*/ 1591285 h 1944000"/>
              <a:gd name="connsiteX313" fmla="*/ 1199111 w 1944000"/>
              <a:gd name="connsiteY313" fmla="*/ 1587792 h 1944000"/>
              <a:gd name="connsiteX314" fmla="*/ 1212144 w 1944000"/>
              <a:gd name="connsiteY314" fmla="*/ 1584300 h 1944000"/>
              <a:gd name="connsiteX315" fmla="*/ 1224540 w 1944000"/>
              <a:gd name="connsiteY315" fmla="*/ 1580807 h 1944000"/>
              <a:gd name="connsiteX316" fmla="*/ 1236937 w 1944000"/>
              <a:gd name="connsiteY316" fmla="*/ 1576680 h 1944000"/>
              <a:gd name="connsiteX317" fmla="*/ 1249333 w 1944000"/>
              <a:gd name="connsiteY317" fmla="*/ 1572552 h 1944000"/>
              <a:gd name="connsiteX318" fmla="*/ 1261412 w 1944000"/>
              <a:gd name="connsiteY318" fmla="*/ 1567790 h 1944000"/>
              <a:gd name="connsiteX319" fmla="*/ 1273491 w 1944000"/>
              <a:gd name="connsiteY319" fmla="*/ 1563345 h 1944000"/>
              <a:gd name="connsiteX320" fmla="*/ 1288748 w 1944000"/>
              <a:gd name="connsiteY320" fmla="*/ 1556995 h 1944000"/>
              <a:gd name="connsiteX321" fmla="*/ 1304005 w 1944000"/>
              <a:gd name="connsiteY321" fmla="*/ 1550010 h 1944000"/>
              <a:gd name="connsiteX322" fmla="*/ 1318627 w 1944000"/>
              <a:gd name="connsiteY322" fmla="*/ 1543025 h 1944000"/>
              <a:gd name="connsiteX323" fmla="*/ 1332613 w 1944000"/>
              <a:gd name="connsiteY323" fmla="*/ 1535722 h 1944000"/>
              <a:gd name="connsiteX324" fmla="*/ 1346598 w 1944000"/>
              <a:gd name="connsiteY324" fmla="*/ 1528102 h 1944000"/>
              <a:gd name="connsiteX325" fmla="*/ 1359631 w 1944000"/>
              <a:gd name="connsiteY325" fmla="*/ 1519847 h 1944000"/>
              <a:gd name="connsiteX326" fmla="*/ 1372345 w 1944000"/>
              <a:gd name="connsiteY326" fmla="*/ 1511592 h 1944000"/>
              <a:gd name="connsiteX327" fmla="*/ 1384742 w 1944000"/>
              <a:gd name="connsiteY327" fmla="*/ 1502702 h 1944000"/>
              <a:gd name="connsiteX328" fmla="*/ 1396185 w 1944000"/>
              <a:gd name="connsiteY328" fmla="*/ 1493812 h 1944000"/>
              <a:gd name="connsiteX329" fmla="*/ 1407945 w 1944000"/>
              <a:gd name="connsiteY329" fmla="*/ 1484287 h 1944000"/>
              <a:gd name="connsiteX330" fmla="*/ 1418753 w 1944000"/>
              <a:gd name="connsiteY330" fmla="*/ 1474762 h 1944000"/>
              <a:gd name="connsiteX331" fmla="*/ 1429242 w 1944000"/>
              <a:gd name="connsiteY331" fmla="*/ 1464602 h 1944000"/>
              <a:gd name="connsiteX332" fmla="*/ 1439096 w 1944000"/>
              <a:gd name="connsiteY332" fmla="*/ 1454125 h 1944000"/>
              <a:gd name="connsiteX333" fmla="*/ 1448631 w 1944000"/>
              <a:gd name="connsiteY333" fmla="*/ 1443647 h 1944000"/>
              <a:gd name="connsiteX334" fmla="*/ 1457531 w 1944000"/>
              <a:gd name="connsiteY334" fmla="*/ 1432535 h 1944000"/>
              <a:gd name="connsiteX335" fmla="*/ 1466114 w 1944000"/>
              <a:gd name="connsiteY335" fmla="*/ 1421422 h 1944000"/>
              <a:gd name="connsiteX336" fmla="*/ 1474378 w 1944000"/>
              <a:gd name="connsiteY336" fmla="*/ 1409675 h 1944000"/>
              <a:gd name="connsiteX337" fmla="*/ 1482007 w 1944000"/>
              <a:gd name="connsiteY337" fmla="*/ 1398245 h 1944000"/>
              <a:gd name="connsiteX338" fmla="*/ 1489000 w 1944000"/>
              <a:gd name="connsiteY338" fmla="*/ 1386497 h 1944000"/>
              <a:gd name="connsiteX339" fmla="*/ 1495675 w 1944000"/>
              <a:gd name="connsiteY339" fmla="*/ 1374432 h 1944000"/>
              <a:gd name="connsiteX340" fmla="*/ 1501396 w 1944000"/>
              <a:gd name="connsiteY340" fmla="*/ 1362685 h 1944000"/>
              <a:gd name="connsiteX341" fmla="*/ 1507118 w 1944000"/>
              <a:gd name="connsiteY341" fmla="*/ 1350620 h 1944000"/>
              <a:gd name="connsiteX342" fmla="*/ 1512203 w 1944000"/>
              <a:gd name="connsiteY342" fmla="*/ 1338555 h 1944000"/>
              <a:gd name="connsiteX343" fmla="*/ 1516335 w 1944000"/>
              <a:gd name="connsiteY343" fmla="*/ 1326490 h 1944000"/>
              <a:gd name="connsiteX344" fmla="*/ 1520468 w 1944000"/>
              <a:gd name="connsiteY344" fmla="*/ 1314107 h 1944000"/>
              <a:gd name="connsiteX345" fmla="*/ 1523964 w 1944000"/>
              <a:gd name="connsiteY345" fmla="*/ 1301725 h 1944000"/>
              <a:gd name="connsiteX346" fmla="*/ 1526507 w 1944000"/>
              <a:gd name="connsiteY346" fmla="*/ 1289025 h 1944000"/>
              <a:gd name="connsiteX347" fmla="*/ 1528732 w 1944000"/>
              <a:gd name="connsiteY347" fmla="*/ 1276642 h 1944000"/>
              <a:gd name="connsiteX348" fmla="*/ 1530957 w 1944000"/>
              <a:gd name="connsiteY348" fmla="*/ 1263942 h 1944000"/>
              <a:gd name="connsiteX349" fmla="*/ 1532228 w 1944000"/>
              <a:gd name="connsiteY349" fmla="*/ 1251242 h 1944000"/>
              <a:gd name="connsiteX350" fmla="*/ 1532864 w 1944000"/>
              <a:gd name="connsiteY350" fmla="*/ 1238542 h 1944000"/>
              <a:gd name="connsiteX351" fmla="*/ 1533182 w 1944000"/>
              <a:gd name="connsiteY351" fmla="*/ 1225207 h 1944000"/>
              <a:gd name="connsiteX352" fmla="*/ 1533182 w 1944000"/>
              <a:gd name="connsiteY352" fmla="*/ 1212189 h 1944000"/>
              <a:gd name="connsiteX353" fmla="*/ 1532546 w 1944000"/>
              <a:gd name="connsiteY353" fmla="*/ 1199172 h 1944000"/>
              <a:gd name="connsiteX354" fmla="*/ 1531275 w 1944000"/>
              <a:gd name="connsiteY354" fmla="*/ 1186789 h 1944000"/>
              <a:gd name="connsiteX355" fmla="*/ 1530003 w 1944000"/>
              <a:gd name="connsiteY355" fmla="*/ 1174407 h 1944000"/>
              <a:gd name="connsiteX356" fmla="*/ 1527778 w 1944000"/>
              <a:gd name="connsiteY356" fmla="*/ 1162342 h 1944000"/>
              <a:gd name="connsiteX357" fmla="*/ 1525553 w 1944000"/>
              <a:gd name="connsiteY357" fmla="*/ 1150594 h 1944000"/>
              <a:gd name="connsiteX358" fmla="*/ 1522693 w 1944000"/>
              <a:gd name="connsiteY358" fmla="*/ 1138847 h 1944000"/>
              <a:gd name="connsiteX359" fmla="*/ 1519514 w 1944000"/>
              <a:gd name="connsiteY359" fmla="*/ 1127734 h 1944000"/>
              <a:gd name="connsiteX360" fmla="*/ 1516018 w 1944000"/>
              <a:gd name="connsiteY360" fmla="*/ 1116939 h 1944000"/>
              <a:gd name="connsiteX361" fmla="*/ 1511885 w 1944000"/>
              <a:gd name="connsiteY361" fmla="*/ 1106144 h 1944000"/>
              <a:gd name="connsiteX362" fmla="*/ 1507435 w 1944000"/>
              <a:gd name="connsiteY362" fmla="*/ 1095349 h 1944000"/>
              <a:gd name="connsiteX363" fmla="*/ 1502350 w 1944000"/>
              <a:gd name="connsiteY363" fmla="*/ 1085189 h 1944000"/>
              <a:gd name="connsiteX364" fmla="*/ 1496946 w 1944000"/>
              <a:gd name="connsiteY364" fmla="*/ 1075347 h 1944000"/>
              <a:gd name="connsiteX365" fmla="*/ 1491225 w 1944000"/>
              <a:gd name="connsiteY365" fmla="*/ 1065822 h 1944000"/>
              <a:gd name="connsiteX366" fmla="*/ 1485185 w 1944000"/>
              <a:gd name="connsiteY366" fmla="*/ 1056614 h 1944000"/>
              <a:gd name="connsiteX367" fmla="*/ 1478510 w 1944000"/>
              <a:gd name="connsiteY367" fmla="*/ 1047407 h 1944000"/>
              <a:gd name="connsiteX368" fmla="*/ 1471517 w 1944000"/>
              <a:gd name="connsiteY368" fmla="*/ 1038517 h 1944000"/>
              <a:gd name="connsiteX369" fmla="*/ 1463889 w 1944000"/>
              <a:gd name="connsiteY369" fmla="*/ 1029944 h 1944000"/>
              <a:gd name="connsiteX370" fmla="*/ 1456260 w 1944000"/>
              <a:gd name="connsiteY370" fmla="*/ 1021689 h 1944000"/>
              <a:gd name="connsiteX371" fmla="*/ 1448314 w 1944000"/>
              <a:gd name="connsiteY371" fmla="*/ 1013752 h 1944000"/>
              <a:gd name="connsiteX372" fmla="*/ 1440049 w 1944000"/>
              <a:gd name="connsiteY372" fmla="*/ 1005814 h 1944000"/>
              <a:gd name="connsiteX373" fmla="*/ 1431467 w 1944000"/>
              <a:gd name="connsiteY373" fmla="*/ 998512 h 1944000"/>
              <a:gd name="connsiteX374" fmla="*/ 1422567 w 1944000"/>
              <a:gd name="connsiteY374" fmla="*/ 991527 h 1944000"/>
              <a:gd name="connsiteX375" fmla="*/ 1413349 w 1944000"/>
              <a:gd name="connsiteY375" fmla="*/ 984542 h 1944000"/>
              <a:gd name="connsiteX376" fmla="*/ 1403813 w 1944000"/>
              <a:gd name="connsiteY376" fmla="*/ 977557 h 1944000"/>
              <a:gd name="connsiteX377" fmla="*/ 1393959 w 1944000"/>
              <a:gd name="connsiteY377" fmla="*/ 971207 h 1944000"/>
              <a:gd name="connsiteX378" fmla="*/ 1383788 w 1944000"/>
              <a:gd name="connsiteY378" fmla="*/ 965174 h 1944000"/>
              <a:gd name="connsiteX379" fmla="*/ 1373299 w 1944000"/>
              <a:gd name="connsiteY379" fmla="*/ 959142 h 1944000"/>
              <a:gd name="connsiteX380" fmla="*/ 1362491 w 1944000"/>
              <a:gd name="connsiteY380" fmla="*/ 953427 h 1944000"/>
              <a:gd name="connsiteX381" fmla="*/ 1351048 w 1944000"/>
              <a:gd name="connsiteY381" fmla="*/ 948347 h 1944000"/>
              <a:gd name="connsiteX382" fmla="*/ 1339605 w 1944000"/>
              <a:gd name="connsiteY382" fmla="*/ 942949 h 1944000"/>
              <a:gd name="connsiteX383" fmla="*/ 1327845 w 1944000"/>
              <a:gd name="connsiteY383" fmla="*/ 937869 h 1944000"/>
              <a:gd name="connsiteX384" fmla="*/ 1305912 w 1944000"/>
              <a:gd name="connsiteY384" fmla="*/ 930249 h 1944000"/>
              <a:gd name="connsiteX385" fmla="*/ 1280801 w 1944000"/>
              <a:gd name="connsiteY385" fmla="*/ 921677 h 1944000"/>
              <a:gd name="connsiteX386" fmla="*/ 1252512 w 1944000"/>
              <a:gd name="connsiteY386" fmla="*/ 912469 h 1944000"/>
              <a:gd name="connsiteX387" fmla="*/ 1221362 w 1944000"/>
              <a:gd name="connsiteY387" fmla="*/ 902627 h 1944000"/>
              <a:gd name="connsiteX388" fmla="*/ 1186397 w 1944000"/>
              <a:gd name="connsiteY388" fmla="*/ 892784 h 1944000"/>
              <a:gd name="connsiteX389" fmla="*/ 1148572 w 1944000"/>
              <a:gd name="connsiteY389" fmla="*/ 882307 h 1944000"/>
              <a:gd name="connsiteX390" fmla="*/ 1107568 w 1944000"/>
              <a:gd name="connsiteY390" fmla="*/ 871512 h 1944000"/>
              <a:gd name="connsiteX391" fmla="*/ 1063385 w 1944000"/>
              <a:gd name="connsiteY391" fmla="*/ 860399 h 1944000"/>
              <a:gd name="connsiteX392" fmla="*/ 1063385 w 1944000"/>
              <a:gd name="connsiteY392" fmla="*/ 511149 h 1944000"/>
              <a:gd name="connsiteX393" fmla="*/ 1078960 w 1944000"/>
              <a:gd name="connsiteY393" fmla="*/ 514642 h 1944000"/>
              <a:gd name="connsiteX394" fmla="*/ 1093582 w 1944000"/>
              <a:gd name="connsiteY394" fmla="*/ 518769 h 1944000"/>
              <a:gd name="connsiteX395" fmla="*/ 1108204 w 1944000"/>
              <a:gd name="connsiteY395" fmla="*/ 523214 h 1944000"/>
              <a:gd name="connsiteX396" fmla="*/ 1121554 w 1944000"/>
              <a:gd name="connsiteY396" fmla="*/ 528612 h 1944000"/>
              <a:gd name="connsiteX397" fmla="*/ 1128229 w 1944000"/>
              <a:gd name="connsiteY397" fmla="*/ 531469 h 1944000"/>
              <a:gd name="connsiteX398" fmla="*/ 1134904 w 1944000"/>
              <a:gd name="connsiteY398" fmla="*/ 534644 h 1944000"/>
              <a:gd name="connsiteX399" fmla="*/ 1141261 w 1944000"/>
              <a:gd name="connsiteY399" fmla="*/ 537502 h 1944000"/>
              <a:gd name="connsiteX400" fmla="*/ 1146982 w 1944000"/>
              <a:gd name="connsiteY400" fmla="*/ 540677 h 1944000"/>
              <a:gd name="connsiteX401" fmla="*/ 1153022 w 1944000"/>
              <a:gd name="connsiteY401" fmla="*/ 544169 h 1944000"/>
              <a:gd name="connsiteX402" fmla="*/ 1159061 w 1944000"/>
              <a:gd name="connsiteY402" fmla="*/ 547662 h 1944000"/>
              <a:gd name="connsiteX403" fmla="*/ 1164465 w 1944000"/>
              <a:gd name="connsiteY403" fmla="*/ 551154 h 1944000"/>
              <a:gd name="connsiteX404" fmla="*/ 1169868 w 1944000"/>
              <a:gd name="connsiteY404" fmla="*/ 555282 h 1944000"/>
              <a:gd name="connsiteX405" fmla="*/ 1178768 w 1944000"/>
              <a:gd name="connsiteY405" fmla="*/ 561949 h 1944000"/>
              <a:gd name="connsiteX406" fmla="*/ 1187351 w 1944000"/>
              <a:gd name="connsiteY406" fmla="*/ 568934 h 1944000"/>
              <a:gd name="connsiteX407" fmla="*/ 1195297 w 1944000"/>
              <a:gd name="connsiteY407" fmla="*/ 576554 h 1944000"/>
              <a:gd name="connsiteX408" fmla="*/ 1202926 w 1944000"/>
              <a:gd name="connsiteY408" fmla="*/ 584174 h 1944000"/>
              <a:gd name="connsiteX409" fmla="*/ 1209919 w 1944000"/>
              <a:gd name="connsiteY409" fmla="*/ 592429 h 1944000"/>
              <a:gd name="connsiteX410" fmla="*/ 1216594 w 1944000"/>
              <a:gd name="connsiteY410" fmla="*/ 601002 h 1944000"/>
              <a:gd name="connsiteX411" fmla="*/ 1222633 w 1944000"/>
              <a:gd name="connsiteY411" fmla="*/ 609574 h 1944000"/>
              <a:gd name="connsiteX412" fmla="*/ 1228355 w 1944000"/>
              <a:gd name="connsiteY412" fmla="*/ 618782 h 1944000"/>
              <a:gd name="connsiteX413" fmla="*/ 1233758 w 1944000"/>
              <a:gd name="connsiteY413" fmla="*/ 627989 h 1944000"/>
              <a:gd name="connsiteX414" fmla="*/ 1238844 w 1944000"/>
              <a:gd name="connsiteY414" fmla="*/ 637832 h 1944000"/>
              <a:gd name="connsiteX415" fmla="*/ 1242976 w 1944000"/>
              <a:gd name="connsiteY415" fmla="*/ 647674 h 1944000"/>
              <a:gd name="connsiteX416" fmla="*/ 1247108 w 1944000"/>
              <a:gd name="connsiteY416" fmla="*/ 658469 h 1944000"/>
              <a:gd name="connsiteX417" fmla="*/ 1250287 w 1944000"/>
              <a:gd name="connsiteY417" fmla="*/ 668947 h 1944000"/>
              <a:gd name="connsiteX418" fmla="*/ 1253465 w 1944000"/>
              <a:gd name="connsiteY418" fmla="*/ 680059 h 1944000"/>
              <a:gd name="connsiteX419" fmla="*/ 1256326 w 1944000"/>
              <a:gd name="connsiteY419" fmla="*/ 691172 h 1944000"/>
              <a:gd name="connsiteX420" fmla="*/ 1258233 w 1944000"/>
              <a:gd name="connsiteY420" fmla="*/ 702919 h 1944000"/>
              <a:gd name="connsiteX421" fmla="*/ 1482324 w 1944000"/>
              <a:gd name="connsiteY421" fmla="*/ 675297 h 1944000"/>
              <a:gd name="connsiteX422" fmla="*/ 1479464 w 1944000"/>
              <a:gd name="connsiteY422" fmla="*/ 660692 h 1944000"/>
              <a:gd name="connsiteX423" fmla="*/ 1475967 w 1944000"/>
              <a:gd name="connsiteY423" fmla="*/ 646087 h 1944000"/>
              <a:gd name="connsiteX424" fmla="*/ 1472789 w 1944000"/>
              <a:gd name="connsiteY424" fmla="*/ 632434 h 1944000"/>
              <a:gd name="connsiteX425" fmla="*/ 1469292 w 1944000"/>
              <a:gd name="connsiteY425" fmla="*/ 618782 h 1944000"/>
              <a:gd name="connsiteX426" fmla="*/ 1465160 w 1944000"/>
              <a:gd name="connsiteY426" fmla="*/ 605764 h 1944000"/>
              <a:gd name="connsiteX427" fmla="*/ 1461028 w 1944000"/>
              <a:gd name="connsiteY427" fmla="*/ 592747 h 1944000"/>
              <a:gd name="connsiteX428" fmla="*/ 1456260 w 1944000"/>
              <a:gd name="connsiteY428" fmla="*/ 580364 h 1944000"/>
              <a:gd name="connsiteX429" fmla="*/ 1451810 w 1944000"/>
              <a:gd name="connsiteY429" fmla="*/ 568299 h 1944000"/>
              <a:gd name="connsiteX430" fmla="*/ 1446406 w 1944000"/>
              <a:gd name="connsiteY430" fmla="*/ 556552 h 1944000"/>
              <a:gd name="connsiteX431" fmla="*/ 1441321 w 1944000"/>
              <a:gd name="connsiteY431" fmla="*/ 545439 h 1944000"/>
              <a:gd name="connsiteX432" fmla="*/ 1435599 w 1944000"/>
              <a:gd name="connsiteY432" fmla="*/ 534644 h 1944000"/>
              <a:gd name="connsiteX433" fmla="*/ 1429560 w 1944000"/>
              <a:gd name="connsiteY433" fmla="*/ 523532 h 1944000"/>
              <a:gd name="connsiteX434" fmla="*/ 1423838 w 1944000"/>
              <a:gd name="connsiteY434" fmla="*/ 513689 h 1944000"/>
              <a:gd name="connsiteX435" fmla="*/ 1417163 w 1944000"/>
              <a:gd name="connsiteY435" fmla="*/ 503847 h 1944000"/>
              <a:gd name="connsiteX436" fmla="*/ 1410488 w 1944000"/>
              <a:gd name="connsiteY436" fmla="*/ 494322 h 1944000"/>
              <a:gd name="connsiteX437" fmla="*/ 1403177 w 1944000"/>
              <a:gd name="connsiteY437" fmla="*/ 485432 h 1944000"/>
              <a:gd name="connsiteX438" fmla="*/ 1395867 w 1944000"/>
              <a:gd name="connsiteY438" fmla="*/ 476542 h 1944000"/>
              <a:gd name="connsiteX439" fmla="*/ 1388238 w 1944000"/>
              <a:gd name="connsiteY439" fmla="*/ 467969 h 1944000"/>
              <a:gd name="connsiteX440" fmla="*/ 1379974 w 1944000"/>
              <a:gd name="connsiteY440" fmla="*/ 459714 h 1944000"/>
              <a:gd name="connsiteX441" fmla="*/ 1371074 w 1944000"/>
              <a:gd name="connsiteY441" fmla="*/ 451459 h 1944000"/>
              <a:gd name="connsiteX442" fmla="*/ 1361538 w 1944000"/>
              <a:gd name="connsiteY442" fmla="*/ 443522 h 1944000"/>
              <a:gd name="connsiteX443" fmla="*/ 1351366 w 1944000"/>
              <a:gd name="connsiteY443" fmla="*/ 435902 h 1944000"/>
              <a:gd name="connsiteX444" fmla="*/ 1341195 w 1944000"/>
              <a:gd name="connsiteY444" fmla="*/ 428599 h 1944000"/>
              <a:gd name="connsiteX445" fmla="*/ 1330388 w 1944000"/>
              <a:gd name="connsiteY445" fmla="*/ 421614 h 1944000"/>
              <a:gd name="connsiteX446" fmla="*/ 1319262 w 1944000"/>
              <a:gd name="connsiteY446" fmla="*/ 414629 h 1944000"/>
              <a:gd name="connsiteX447" fmla="*/ 1307184 w 1944000"/>
              <a:gd name="connsiteY447" fmla="*/ 407962 h 1944000"/>
              <a:gd name="connsiteX448" fmla="*/ 1294787 w 1944000"/>
              <a:gd name="connsiteY448" fmla="*/ 401294 h 1944000"/>
              <a:gd name="connsiteX449" fmla="*/ 1282073 w 1944000"/>
              <a:gd name="connsiteY449" fmla="*/ 395262 h 1944000"/>
              <a:gd name="connsiteX450" fmla="*/ 1268723 w 1944000"/>
              <a:gd name="connsiteY450" fmla="*/ 389229 h 1944000"/>
              <a:gd name="connsiteX451" fmla="*/ 1254737 w 1944000"/>
              <a:gd name="connsiteY451" fmla="*/ 383197 h 1944000"/>
              <a:gd name="connsiteX452" fmla="*/ 1240751 w 1944000"/>
              <a:gd name="connsiteY452" fmla="*/ 378117 h 1944000"/>
              <a:gd name="connsiteX453" fmla="*/ 1225812 w 1944000"/>
              <a:gd name="connsiteY453" fmla="*/ 372402 h 1944000"/>
              <a:gd name="connsiteX454" fmla="*/ 1207058 w 1944000"/>
              <a:gd name="connsiteY454" fmla="*/ 366369 h 1944000"/>
              <a:gd name="connsiteX455" fmla="*/ 1187986 w 1944000"/>
              <a:gd name="connsiteY455" fmla="*/ 360972 h 1944000"/>
              <a:gd name="connsiteX456" fmla="*/ 1168279 w 1944000"/>
              <a:gd name="connsiteY456" fmla="*/ 355574 h 1944000"/>
              <a:gd name="connsiteX457" fmla="*/ 1147936 w 1944000"/>
              <a:gd name="connsiteY457" fmla="*/ 351129 h 1944000"/>
              <a:gd name="connsiteX458" fmla="*/ 1127593 w 1944000"/>
              <a:gd name="connsiteY458" fmla="*/ 346684 h 1944000"/>
              <a:gd name="connsiteX459" fmla="*/ 1106614 w 1944000"/>
              <a:gd name="connsiteY459" fmla="*/ 343192 h 1944000"/>
              <a:gd name="connsiteX460" fmla="*/ 1085000 w 1944000"/>
              <a:gd name="connsiteY460" fmla="*/ 339699 h 1944000"/>
              <a:gd name="connsiteX461" fmla="*/ 1063385 w 1944000"/>
              <a:gd name="connsiteY461" fmla="*/ 337159 h 1944000"/>
              <a:gd name="connsiteX462" fmla="*/ 1063385 w 1944000"/>
              <a:gd name="connsiteY462" fmla="*/ 217144 h 1944000"/>
              <a:gd name="connsiteX463" fmla="*/ 972000 w 1944000"/>
              <a:gd name="connsiteY463" fmla="*/ 0 h 1944000"/>
              <a:gd name="connsiteX464" fmla="*/ 1944000 w 1944000"/>
              <a:gd name="connsiteY464" fmla="*/ 972000 h 1944000"/>
              <a:gd name="connsiteX465" fmla="*/ 972000 w 1944000"/>
              <a:gd name="connsiteY465" fmla="*/ 1944000 h 1944000"/>
              <a:gd name="connsiteX466" fmla="*/ 0 w 1944000"/>
              <a:gd name="connsiteY466" fmla="*/ 972000 h 1944000"/>
              <a:gd name="connsiteX467" fmla="*/ 972000 w 1944000"/>
              <a:gd name="connsiteY467" fmla="*/ 0 h 19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Lst>
            <a:rect l="l" t="t" r="r" b="b"/>
            <a:pathLst>
              <a:path w="1944000" h="1944000">
                <a:moveTo>
                  <a:pt x="1063385" y="1082014"/>
                </a:moveTo>
                <a:lnTo>
                  <a:pt x="1093900" y="1089952"/>
                </a:lnTo>
                <a:lnTo>
                  <a:pt x="1121871" y="1097572"/>
                </a:lnTo>
                <a:lnTo>
                  <a:pt x="1146982" y="1104557"/>
                </a:lnTo>
                <a:lnTo>
                  <a:pt x="1169550" y="1111542"/>
                </a:lnTo>
                <a:lnTo>
                  <a:pt x="1188940" y="1118209"/>
                </a:lnTo>
                <a:lnTo>
                  <a:pt x="1205469" y="1124559"/>
                </a:lnTo>
                <a:lnTo>
                  <a:pt x="1212779" y="1127734"/>
                </a:lnTo>
                <a:lnTo>
                  <a:pt x="1219137" y="1130592"/>
                </a:lnTo>
                <a:lnTo>
                  <a:pt x="1225176" y="1133449"/>
                </a:lnTo>
                <a:lnTo>
                  <a:pt x="1230262" y="1136307"/>
                </a:lnTo>
                <a:lnTo>
                  <a:pt x="1238526" y="1141704"/>
                </a:lnTo>
                <a:lnTo>
                  <a:pt x="1245837" y="1146784"/>
                </a:lnTo>
                <a:lnTo>
                  <a:pt x="1253148" y="1152499"/>
                </a:lnTo>
                <a:lnTo>
                  <a:pt x="1259823" y="1158532"/>
                </a:lnTo>
                <a:lnTo>
                  <a:pt x="1265862" y="1164564"/>
                </a:lnTo>
                <a:lnTo>
                  <a:pt x="1271266" y="1170914"/>
                </a:lnTo>
                <a:lnTo>
                  <a:pt x="1276351" y="1177582"/>
                </a:lnTo>
                <a:lnTo>
                  <a:pt x="1280801" y="1184567"/>
                </a:lnTo>
                <a:lnTo>
                  <a:pt x="1284934" y="1191234"/>
                </a:lnTo>
                <a:lnTo>
                  <a:pt x="1288112" y="1198537"/>
                </a:lnTo>
                <a:lnTo>
                  <a:pt x="1291291" y="1206157"/>
                </a:lnTo>
                <a:lnTo>
                  <a:pt x="1293516" y="1214094"/>
                </a:lnTo>
                <a:lnTo>
                  <a:pt x="1295423" y="1222032"/>
                </a:lnTo>
                <a:lnTo>
                  <a:pt x="1296694" y="1230287"/>
                </a:lnTo>
                <a:lnTo>
                  <a:pt x="1297330" y="1238859"/>
                </a:lnTo>
                <a:lnTo>
                  <a:pt x="1297648" y="1247432"/>
                </a:lnTo>
                <a:lnTo>
                  <a:pt x="1297330" y="1257275"/>
                </a:lnTo>
                <a:lnTo>
                  <a:pt x="1296377" y="1266800"/>
                </a:lnTo>
                <a:lnTo>
                  <a:pt x="1295105" y="1276007"/>
                </a:lnTo>
                <a:lnTo>
                  <a:pt x="1292880" y="1285215"/>
                </a:lnTo>
                <a:lnTo>
                  <a:pt x="1290019" y="1294422"/>
                </a:lnTo>
                <a:lnTo>
                  <a:pt x="1286841" y="1303312"/>
                </a:lnTo>
                <a:lnTo>
                  <a:pt x="1283344" y="1312202"/>
                </a:lnTo>
                <a:lnTo>
                  <a:pt x="1278576" y="1320775"/>
                </a:lnTo>
                <a:lnTo>
                  <a:pt x="1273808" y="1329347"/>
                </a:lnTo>
                <a:lnTo>
                  <a:pt x="1267769" y="1337602"/>
                </a:lnTo>
                <a:lnTo>
                  <a:pt x="1261412" y="1345857"/>
                </a:lnTo>
                <a:lnTo>
                  <a:pt x="1254737" y="1353795"/>
                </a:lnTo>
                <a:lnTo>
                  <a:pt x="1247426" y="1361732"/>
                </a:lnTo>
                <a:lnTo>
                  <a:pt x="1239162" y="1369670"/>
                </a:lnTo>
                <a:lnTo>
                  <a:pt x="1230580" y="1376655"/>
                </a:lnTo>
                <a:lnTo>
                  <a:pt x="1221362" y="1384275"/>
                </a:lnTo>
                <a:lnTo>
                  <a:pt x="1214051" y="1389672"/>
                </a:lnTo>
                <a:lnTo>
                  <a:pt x="1206422" y="1394435"/>
                </a:lnTo>
                <a:lnTo>
                  <a:pt x="1198476" y="1399515"/>
                </a:lnTo>
                <a:lnTo>
                  <a:pt x="1190211" y="1403960"/>
                </a:lnTo>
                <a:lnTo>
                  <a:pt x="1181311" y="1408087"/>
                </a:lnTo>
                <a:lnTo>
                  <a:pt x="1172411" y="1411897"/>
                </a:lnTo>
                <a:lnTo>
                  <a:pt x="1163193" y="1416025"/>
                </a:lnTo>
                <a:lnTo>
                  <a:pt x="1153340" y="1419517"/>
                </a:lnTo>
                <a:lnTo>
                  <a:pt x="1143486" y="1422692"/>
                </a:lnTo>
                <a:lnTo>
                  <a:pt x="1132997" y="1425867"/>
                </a:lnTo>
                <a:lnTo>
                  <a:pt x="1122189" y="1428407"/>
                </a:lnTo>
                <a:lnTo>
                  <a:pt x="1111064" y="1431265"/>
                </a:lnTo>
                <a:lnTo>
                  <a:pt x="1099621" y="1433487"/>
                </a:lnTo>
                <a:lnTo>
                  <a:pt x="1087860" y="1435392"/>
                </a:lnTo>
                <a:lnTo>
                  <a:pt x="1075782" y="1436980"/>
                </a:lnTo>
                <a:lnTo>
                  <a:pt x="1063385" y="1438567"/>
                </a:lnTo>
                <a:close/>
                <a:moveTo>
                  <a:pt x="880616" y="505752"/>
                </a:moveTo>
                <a:lnTo>
                  <a:pt x="880616" y="814362"/>
                </a:lnTo>
                <a:lnTo>
                  <a:pt x="847241" y="805789"/>
                </a:lnTo>
                <a:lnTo>
                  <a:pt x="820223" y="798804"/>
                </a:lnTo>
                <a:lnTo>
                  <a:pt x="799879" y="793089"/>
                </a:lnTo>
                <a:lnTo>
                  <a:pt x="785894" y="788327"/>
                </a:lnTo>
                <a:lnTo>
                  <a:pt x="771590" y="782929"/>
                </a:lnTo>
                <a:lnTo>
                  <a:pt x="757922" y="776897"/>
                </a:lnTo>
                <a:lnTo>
                  <a:pt x="745843" y="770229"/>
                </a:lnTo>
                <a:lnTo>
                  <a:pt x="739804" y="767054"/>
                </a:lnTo>
                <a:lnTo>
                  <a:pt x="734400" y="763879"/>
                </a:lnTo>
                <a:lnTo>
                  <a:pt x="728679" y="760069"/>
                </a:lnTo>
                <a:lnTo>
                  <a:pt x="723593" y="756577"/>
                </a:lnTo>
                <a:lnTo>
                  <a:pt x="718825" y="752767"/>
                </a:lnTo>
                <a:lnTo>
                  <a:pt x="714057" y="749274"/>
                </a:lnTo>
                <a:lnTo>
                  <a:pt x="709925" y="745464"/>
                </a:lnTo>
                <a:lnTo>
                  <a:pt x="705475" y="741337"/>
                </a:lnTo>
                <a:lnTo>
                  <a:pt x="701979" y="737209"/>
                </a:lnTo>
                <a:lnTo>
                  <a:pt x="698164" y="733082"/>
                </a:lnTo>
                <a:lnTo>
                  <a:pt x="694668" y="728954"/>
                </a:lnTo>
                <a:lnTo>
                  <a:pt x="691807" y="724827"/>
                </a:lnTo>
                <a:lnTo>
                  <a:pt x="688629" y="720699"/>
                </a:lnTo>
                <a:lnTo>
                  <a:pt x="686086" y="716254"/>
                </a:lnTo>
                <a:lnTo>
                  <a:pt x="683543" y="712127"/>
                </a:lnTo>
                <a:lnTo>
                  <a:pt x="681000" y="707682"/>
                </a:lnTo>
                <a:lnTo>
                  <a:pt x="679093" y="703237"/>
                </a:lnTo>
                <a:lnTo>
                  <a:pt x="677186" y="698474"/>
                </a:lnTo>
                <a:lnTo>
                  <a:pt x="675596" y="694347"/>
                </a:lnTo>
                <a:lnTo>
                  <a:pt x="674325" y="689584"/>
                </a:lnTo>
                <a:lnTo>
                  <a:pt x="673053" y="684822"/>
                </a:lnTo>
                <a:lnTo>
                  <a:pt x="671782" y="680059"/>
                </a:lnTo>
                <a:lnTo>
                  <a:pt x="671146" y="675297"/>
                </a:lnTo>
                <a:lnTo>
                  <a:pt x="670511" y="670217"/>
                </a:lnTo>
                <a:lnTo>
                  <a:pt x="670193" y="665137"/>
                </a:lnTo>
                <a:lnTo>
                  <a:pt x="670193" y="660374"/>
                </a:lnTo>
                <a:lnTo>
                  <a:pt x="670511" y="652437"/>
                </a:lnTo>
                <a:lnTo>
                  <a:pt x="671146" y="644499"/>
                </a:lnTo>
                <a:lnTo>
                  <a:pt x="672736" y="636879"/>
                </a:lnTo>
                <a:lnTo>
                  <a:pt x="674643" y="629259"/>
                </a:lnTo>
                <a:lnTo>
                  <a:pt x="676868" y="622274"/>
                </a:lnTo>
                <a:lnTo>
                  <a:pt x="679728" y="614972"/>
                </a:lnTo>
                <a:lnTo>
                  <a:pt x="683225" y="607669"/>
                </a:lnTo>
                <a:lnTo>
                  <a:pt x="687039" y="600684"/>
                </a:lnTo>
                <a:lnTo>
                  <a:pt x="691807" y="593699"/>
                </a:lnTo>
                <a:lnTo>
                  <a:pt x="696575" y="587349"/>
                </a:lnTo>
                <a:lnTo>
                  <a:pt x="702297" y="580682"/>
                </a:lnTo>
                <a:lnTo>
                  <a:pt x="708336" y="574014"/>
                </a:lnTo>
                <a:lnTo>
                  <a:pt x="714693" y="567664"/>
                </a:lnTo>
                <a:lnTo>
                  <a:pt x="722004" y="561632"/>
                </a:lnTo>
                <a:lnTo>
                  <a:pt x="729632" y="555282"/>
                </a:lnTo>
                <a:lnTo>
                  <a:pt x="737897" y="549249"/>
                </a:lnTo>
                <a:lnTo>
                  <a:pt x="743936" y="545122"/>
                </a:lnTo>
                <a:lnTo>
                  <a:pt x="750293" y="540994"/>
                </a:lnTo>
                <a:lnTo>
                  <a:pt x="757286" y="537502"/>
                </a:lnTo>
                <a:lnTo>
                  <a:pt x="764597" y="533692"/>
                </a:lnTo>
                <a:lnTo>
                  <a:pt x="772544" y="530517"/>
                </a:lnTo>
                <a:lnTo>
                  <a:pt x="780490" y="527342"/>
                </a:lnTo>
                <a:lnTo>
                  <a:pt x="789072" y="524167"/>
                </a:lnTo>
                <a:lnTo>
                  <a:pt x="797654" y="521627"/>
                </a:lnTo>
                <a:lnTo>
                  <a:pt x="806872" y="519087"/>
                </a:lnTo>
                <a:lnTo>
                  <a:pt x="816408" y="516229"/>
                </a:lnTo>
                <a:lnTo>
                  <a:pt x="825944" y="514324"/>
                </a:lnTo>
                <a:lnTo>
                  <a:pt x="836116" y="512102"/>
                </a:lnTo>
                <a:lnTo>
                  <a:pt x="846923" y="510514"/>
                </a:lnTo>
                <a:lnTo>
                  <a:pt x="858048" y="508927"/>
                </a:lnTo>
                <a:lnTo>
                  <a:pt x="869173" y="507022"/>
                </a:lnTo>
                <a:close/>
                <a:moveTo>
                  <a:pt x="880616" y="217144"/>
                </a:moveTo>
                <a:lnTo>
                  <a:pt x="880616" y="333984"/>
                </a:lnTo>
                <a:lnTo>
                  <a:pt x="863451" y="335254"/>
                </a:lnTo>
                <a:lnTo>
                  <a:pt x="846287" y="337159"/>
                </a:lnTo>
                <a:lnTo>
                  <a:pt x="829440" y="339382"/>
                </a:lnTo>
                <a:lnTo>
                  <a:pt x="812912" y="341922"/>
                </a:lnTo>
                <a:lnTo>
                  <a:pt x="796701" y="344779"/>
                </a:lnTo>
                <a:lnTo>
                  <a:pt x="780490" y="347954"/>
                </a:lnTo>
                <a:lnTo>
                  <a:pt x="764279" y="351764"/>
                </a:lnTo>
                <a:lnTo>
                  <a:pt x="748386" y="355892"/>
                </a:lnTo>
                <a:lnTo>
                  <a:pt x="726136" y="362242"/>
                </a:lnTo>
                <a:lnTo>
                  <a:pt x="704839" y="368909"/>
                </a:lnTo>
                <a:lnTo>
                  <a:pt x="684814" y="375894"/>
                </a:lnTo>
                <a:lnTo>
                  <a:pt x="666061" y="383197"/>
                </a:lnTo>
                <a:lnTo>
                  <a:pt x="657160" y="387324"/>
                </a:lnTo>
                <a:lnTo>
                  <a:pt x="648260" y="391134"/>
                </a:lnTo>
                <a:lnTo>
                  <a:pt x="639996" y="395262"/>
                </a:lnTo>
                <a:lnTo>
                  <a:pt x="632050" y="399072"/>
                </a:lnTo>
                <a:lnTo>
                  <a:pt x="624103" y="403517"/>
                </a:lnTo>
                <a:lnTo>
                  <a:pt x="616792" y="407644"/>
                </a:lnTo>
                <a:lnTo>
                  <a:pt x="609481" y="412089"/>
                </a:lnTo>
                <a:lnTo>
                  <a:pt x="602806" y="416534"/>
                </a:lnTo>
                <a:lnTo>
                  <a:pt x="593906" y="422567"/>
                </a:lnTo>
                <a:lnTo>
                  <a:pt x="585642" y="428282"/>
                </a:lnTo>
                <a:lnTo>
                  <a:pt x="577060" y="434632"/>
                </a:lnTo>
                <a:lnTo>
                  <a:pt x="569113" y="440982"/>
                </a:lnTo>
                <a:lnTo>
                  <a:pt x="561167" y="447967"/>
                </a:lnTo>
                <a:lnTo>
                  <a:pt x="553538" y="454317"/>
                </a:lnTo>
                <a:lnTo>
                  <a:pt x="545910" y="461302"/>
                </a:lnTo>
                <a:lnTo>
                  <a:pt x="538917" y="468604"/>
                </a:lnTo>
                <a:lnTo>
                  <a:pt x="532241" y="475907"/>
                </a:lnTo>
                <a:lnTo>
                  <a:pt x="525249" y="483527"/>
                </a:lnTo>
                <a:lnTo>
                  <a:pt x="518891" y="491464"/>
                </a:lnTo>
                <a:lnTo>
                  <a:pt x="512534" y="499402"/>
                </a:lnTo>
                <a:lnTo>
                  <a:pt x="506813" y="507022"/>
                </a:lnTo>
                <a:lnTo>
                  <a:pt x="501091" y="515277"/>
                </a:lnTo>
                <a:lnTo>
                  <a:pt x="495370" y="523849"/>
                </a:lnTo>
                <a:lnTo>
                  <a:pt x="490284" y="532422"/>
                </a:lnTo>
                <a:lnTo>
                  <a:pt x="485198" y="541312"/>
                </a:lnTo>
                <a:lnTo>
                  <a:pt x="480430" y="550202"/>
                </a:lnTo>
                <a:lnTo>
                  <a:pt x="475980" y="559092"/>
                </a:lnTo>
                <a:lnTo>
                  <a:pt x="472166" y="568299"/>
                </a:lnTo>
                <a:lnTo>
                  <a:pt x="468352" y="577507"/>
                </a:lnTo>
                <a:lnTo>
                  <a:pt x="464855" y="586714"/>
                </a:lnTo>
                <a:lnTo>
                  <a:pt x="461994" y="596239"/>
                </a:lnTo>
                <a:lnTo>
                  <a:pt x="459134" y="605764"/>
                </a:lnTo>
                <a:lnTo>
                  <a:pt x="456591" y="615289"/>
                </a:lnTo>
                <a:lnTo>
                  <a:pt x="454684" y="624814"/>
                </a:lnTo>
                <a:lnTo>
                  <a:pt x="453094" y="634657"/>
                </a:lnTo>
                <a:lnTo>
                  <a:pt x="451187" y="644182"/>
                </a:lnTo>
                <a:lnTo>
                  <a:pt x="450234" y="654024"/>
                </a:lnTo>
                <a:lnTo>
                  <a:pt x="449280" y="664184"/>
                </a:lnTo>
                <a:lnTo>
                  <a:pt x="448962" y="674344"/>
                </a:lnTo>
                <a:lnTo>
                  <a:pt x="448644" y="684822"/>
                </a:lnTo>
                <a:lnTo>
                  <a:pt x="448962" y="695934"/>
                </a:lnTo>
                <a:lnTo>
                  <a:pt x="449598" y="706729"/>
                </a:lnTo>
                <a:lnTo>
                  <a:pt x="450552" y="717842"/>
                </a:lnTo>
                <a:lnTo>
                  <a:pt x="452141" y="728637"/>
                </a:lnTo>
                <a:lnTo>
                  <a:pt x="453730" y="739432"/>
                </a:lnTo>
                <a:lnTo>
                  <a:pt x="455955" y="749909"/>
                </a:lnTo>
                <a:lnTo>
                  <a:pt x="458180" y="760387"/>
                </a:lnTo>
                <a:lnTo>
                  <a:pt x="461359" y="770547"/>
                </a:lnTo>
                <a:lnTo>
                  <a:pt x="464537" y="781024"/>
                </a:lnTo>
                <a:lnTo>
                  <a:pt x="468352" y="791184"/>
                </a:lnTo>
                <a:lnTo>
                  <a:pt x="472484" y="801027"/>
                </a:lnTo>
                <a:lnTo>
                  <a:pt x="476934" y="810869"/>
                </a:lnTo>
                <a:lnTo>
                  <a:pt x="482020" y="820712"/>
                </a:lnTo>
                <a:lnTo>
                  <a:pt x="487423" y="830237"/>
                </a:lnTo>
                <a:lnTo>
                  <a:pt x="492827" y="839762"/>
                </a:lnTo>
                <a:lnTo>
                  <a:pt x="498866" y="848969"/>
                </a:lnTo>
                <a:lnTo>
                  <a:pt x="505541" y="858177"/>
                </a:lnTo>
                <a:lnTo>
                  <a:pt x="512216" y="867067"/>
                </a:lnTo>
                <a:lnTo>
                  <a:pt x="519527" y="875957"/>
                </a:lnTo>
                <a:lnTo>
                  <a:pt x="527156" y="884212"/>
                </a:lnTo>
                <a:lnTo>
                  <a:pt x="535102" y="892467"/>
                </a:lnTo>
                <a:lnTo>
                  <a:pt x="543367" y="900404"/>
                </a:lnTo>
                <a:lnTo>
                  <a:pt x="551949" y="908024"/>
                </a:lnTo>
                <a:lnTo>
                  <a:pt x="561167" y="915644"/>
                </a:lnTo>
                <a:lnTo>
                  <a:pt x="570385" y="922947"/>
                </a:lnTo>
                <a:lnTo>
                  <a:pt x="580238" y="929932"/>
                </a:lnTo>
                <a:lnTo>
                  <a:pt x="590410" y="936282"/>
                </a:lnTo>
                <a:lnTo>
                  <a:pt x="600899" y="942632"/>
                </a:lnTo>
                <a:lnTo>
                  <a:pt x="611706" y="948982"/>
                </a:lnTo>
                <a:lnTo>
                  <a:pt x="623149" y="954697"/>
                </a:lnTo>
                <a:lnTo>
                  <a:pt x="634592" y="960412"/>
                </a:lnTo>
                <a:lnTo>
                  <a:pt x="646671" y="966127"/>
                </a:lnTo>
                <a:lnTo>
                  <a:pt x="666378" y="974064"/>
                </a:lnTo>
                <a:lnTo>
                  <a:pt x="688629" y="982637"/>
                </a:lnTo>
                <a:lnTo>
                  <a:pt x="713739" y="991209"/>
                </a:lnTo>
                <a:lnTo>
                  <a:pt x="741711" y="1000099"/>
                </a:lnTo>
                <a:lnTo>
                  <a:pt x="772544" y="1009307"/>
                </a:lnTo>
                <a:lnTo>
                  <a:pt x="805919" y="1018514"/>
                </a:lnTo>
                <a:lnTo>
                  <a:pt x="841837" y="1028357"/>
                </a:lnTo>
                <a:lnTo>
                  <a:pt x="880616" y="1038199"/>
                </a:lnTo>
                <a:lnTo>
                  <a:pt x="880616" y="1433487"/>
                </a:lnTo>
                <a:lnTo>
                  <a:pt x="870444" y="1431582"/>
                </a:lnTo>
                <a:lnTo>
                  <a:pt x="860591" y="1429042"/>
                </a:lnTo>
                <a:lnTo>
                  <a:pt x="850737" y="1426820"/>
                </a:lnTo>
                <a:lnTo>
                  <a:pt x="841519" y="1424280"/>
                </a:lnTo>
                <a:lnTo>
                  <a:pt x="831983" y="1421422"/>
                </a:lnTo>
                <a:lnTo>
                  <a:pt x="823083" y="1418247"/>
                </a:lnTo>
                <a:lnTo>
                  <a:pt x="814183" y="1415072"/>
                </a:lnTo>
                <a:lnTo>
                  <a:pt x="805283" y="1411580"/>
                </a:lnTo>
                <a:lnTo>
                  <a:pt x="796701" y="1408087"/>
                </a:lnTo>
                <a:lnTo>
                  <a:pt x="788437" y="1404277"/>
                </a:lnTo>
                <a:lnTo>
                  <a:pt x="780490" y="1400150"/>
                </a:lnTo>
                <a:lnTo>
                  <a:pt x="772544" y="1396022"/>
                </a:lnTo>
                <a:lnTo>
                  <a:pt x="764915" y="1391260"/>
                </a:lnTo>
                <a:lnTo>
                  <a:pt x="757604" y="1386815"/>
                </a:lnTo>
                <a:lnTo>
                  <a:pt x="750293" y="1381735"/>
                </a:lnTo>
                <a:lnTo>
                  <a:pt x="743618" y="1376655"/>
                </a:lnTo>
                <a:lnTo>
                  <a:pt x="732811" y="1368082"/>
                </a:lnTo>
                <a:lnTo>
                  <a:pt x="722640" y="1359192"/>
                </a:lnTo>
                <a:lnTo>
                  <a:pt x="713104" y="1349985"/>
                </a:lnTo>
                <a:lnTo>
                  <a:pt x="704204" y="1340142"/>
                </a:lnTo>
                <a:lnTo>
                  <a:pt x="695621" y="1329982"/>
                </a:lnTo>
                <a:lnTo>
                  <a:pt x="687675" y="1319187"/>
                </a:lnTo>
                <a:lnTo>
                  <a:pt x="680046" y="1308075"/>
                </a:lnTo>
                <a:lnTo>
                  <a:pt x="673371" y="1296327"/>
                </a:lnTo>
                <a:lnTo>
                  <a:pt x="667014" y="1284262"/>
                </a:lnTo>
                <a:lnTo>
                  <a:pt x="660975" y="1271562"/>
                </a:lnTo>
                <a:lnTo>
                  <a:pt x="655889" y="1258862"/>
                </a:lnTo>
                <a:lnTo>
                  <a:pt x="651121" y="1245209"/>
                </a:lnTo>
                <a:lnTo>
                  <a:pt x="646989" y="1231557"/>
                </a:lnTo>
                <a:lnTo>
                  <a:pt x="642857" y="1217269"/>
                </a:lnTo>
                <a:lnTo>
                  <a:pt x="639996" y="1202664"/>
                </a:lnTo>
                <a:lnTo>
                  <a:pt x="637453" y="1187424"/>
                </a:lnTo>
                <a:lnTo>
                  <a:pt x="410819" y="1219492"/>
                </a:lnTo>
                <a:lnTo>
                  <a:pt x="413044" y="1231557"/>
                </a:lnTo>
                <a:lnTo>
                  <a:pt x="415587" y="1243304"/>
                </a:lnTo>
                <a:lnTo>
                  <a:pt x="418766" y="1255370"/>
                </a:lnTo>
                <a:lnTo>
                  <a:pt x="421626" y="1266800"/>
                </a:lnTo>
                <a:lnTo>
                  <a:pt x="424805" y="1278230"/>
                </a:lnTo>
                <a:lnTo>
                  <a:pt x="428619" y="1289660"/>
                </a:lnTo>
                <a:lnTo>
                  <a:pt x="432116" y="1300455"/>
                </a:lnTo>
                <a:lnTo>
                  <a:pt x="435930" y="1311250"/>
                </a:lnTo>
                <a:lnTo>
                  <a:pt x="440062" y="1321727"/>
                </a:lnTo>
                <a:lnTo>
                  <a:pt x="444512" y="1332205"/>
                </a:lnTo>
                <a:lnTo>
                  <a:pt x="448644" y="1342682"/>
                </a:lnTo>
                <a:lnTo>
                  <a:pt x="453412" y="1352525"/>
                </a:lnTo>
                <a:lnTo>
                  <a:pt x="458180" y="1362367"/>
                </a:lnTo>
                <a:lnTo>
                  <a:pt x="463266" y="1372210"/>
                </a:lnTo>
                <a:lnTo>
                  <a:pt x="468352" y="1381735"/>
                </a:lnTo>
                <a:lnTo>
                  <a:pt x="473755" y="1390942"/>
                </a:lnTo>
                <a:lnTo>
                  <a:pt x="479477" y="1399832"/>
                </a:lnTo>
                <a:lnTo>
                  <a:pt x="485198" y="1409040"/>
                </a:lnTo>
                <a:lnTo>
                  <a:pt x="491238" y="1417612"/>
                </a:lnTo>
                <a:lnTo>
                  <a:pt x="497595" y="1426185"/>
                </a:lnTo>
                <a:lnTo>
                  <a:pt x="503634" y="1434757"/>
                </a:lnTo>
                <a:lnTo>
                  <a:pt x="510309" y="1442695"/>
                </a:lnTo>
                <a:lnTo>
                  <a:pt x="517302" y="1450950"/>
                </a:lnTo>
                <a:lnTo>
                  <a:pt x="524295" y="1458570"/>
                </a:lnTo>
                <a:lnTo>
                  <a:pt x="531288" y="1466190"/>
                </a:lnTo>
                <a:lnTo>
                  <a:pt x="538599" y="1473492"/>
                </a:lnTo>
                <a:lnTo>
                  <a:pt x="546227" y="1480795"/>
                </a:lnTo>
                <a:lnTo>
                  <a:pt x="553856" y="1487780"/>
                </a:lnTo>
                <a:lnTo>
                  <a:pt x="561802" y="1494765"/>
                </a:lnTo>
                <a:lnTo>
                  <a:pt x="570067" y="1501750"/>
                </a:lnTo>
                <a:lnTo>
                  <a:pt x="578331" y="1507782"/>
                </a:lnTo>
                <a:lnTo>
                  <a:pt x="586913" y="1514132"/>
                </a:lnTo>
                <a:lnTo>
                  <a:pt x="600581" y="1523657"/>
                </a:lnTo>
                <a:lnTo>
                  <a:pt x="615203" y="1532865"/>
                </a:lnTo>
                <a:lnTo>
                  <a:pt x="630142" y="1541437"/>
                </a:lnTo>
                <a:lnTo>
                  <a:pt x="645717" y="1549375"/>
                </a:lnTo>
                <a:lnTo>
                  <a:pt x="661928" y="1556995"/>
                </a:lnTo>
                <a:lnTo>
                  <a:pt x="678775" y="1563980"/>
                </a:lnTo>
                <a:lnTo>
                  <a:pt x="696257" y="1570647"/>
                </a:lnTo>
                <a:lnTo>
                  <a:pt x="714375" y="1576680"/>
                </a:lnTo>
                <a:lnTo>
                  <a:pt x="733129" y="1582395"/>
                </a:lnTo>
                <a:lnTo>
                  <a:pt x="752518" y="1587475"/>
                </a:lnTo>
                <a:lnTo>
                  <a:pt x="772544" y="1592237"/>
                </a:lnTo>
                <a:lnTo>
                  <a:pt x="792887" y="1596365"/>
                </a:lnTo>
                <a:lnTo>
                  <a:pt x="814183" y="1600175"/>
                </a:lnTo>
                <a:lnTo>
                  <a:pt x="835480" y="1603350"/>
                </a:lnTo>
                <a:lnTo>
                  <a:pt x="858048" y="1606525"/>
                </a:lnTo>
                <a:lnTo>
                  <a:pt x="880616" y="1608747"/>
                </a:lnTo>
                <a:lnTo>
                  <a:pt x="880616" y="1726857"/>
                </a:lnTo>
                <a:lnTo>
                  <a:pt x="1063385" y="1726857"/>
                </a:lnTo>
                <a:lnTo>
                  <a:pt x="1063385" y="1610652"/>
                </a:lnTo>
                <a:lnTo>
                  <a:pt x="1077371" y="1609382"/>
                </a:lnTo>
                <a:lnTo>
                  <a:pt x="1091675" y="1607795"/>
                </a:lnTo>
                <a:lnTo>
                  <a:pt x="1105661" y="1606207"/>
                </a:lnTo>
                <a:lnTo>
                  <a:pt x="1119329" y="1603985"/>
                </a:lnTo>
                <a:lnTo>
                  <a:pt x="1133314" y="1602080"/>
                </a:lnTo>
                <a:lnTo>
                  <a:pt x="1146665" y="1599857"/>
                </a:lnTo>
                <a:lnTo>
                  <a:pt x="1160015" y="1597317"/>
                </a:lnTo>
                <a:lnTo>
                  <a:pt x="1173047" y="1594142"/>
                </a:lnTo>
                <a:lnTo>
                  <a:pt x="1186397" y="1591285"/>
                </a:lnTo>
                <a:lnTo>
                  <a:pt x="1199111" y="1587792"/>
                </a:lnTo>
                <a:lnTo>
                  <a:pt x="1212144" y="1584300"/>
                </a:lnTo>
                <a:lnTo>
                  <a:pt x="1224540" y="1580807"/>
                </a:lnTo>
                <a:lnTo>
                  <a:pt x="1236937" y="1576680"/>
                </a:lnTo>
                <a:lnTo>
                  <a:pt x="1249333" y="1572552"/>
                </a:lnTo>
                <a:lnTo>
                  <a:pt x="1261412" y="1567790"/>
                </a:lnTo>
                <a:lnTo>
                  <a:pt x="1273491" y="1563345"/>
                </a:lnTo>
                <a:lnTo>
                  <a:pt x="1288748" y="1556995"/>
                </a:lnTo>
                <a:lnTo>
                  <a:pt x="1304005" y="1550010"/>
                </a:lnTo>
                <a:lnTo>
                  <a:pt x="1318627" y="1543025"/>
                </a:lnTo>
                <a:lnTo>
                  <a:pt x="1332613" y="1535722"/>
                </a:lnTo>
                <a:lnTo>
                  <a:pt x="1346598" y="1528102"/>
                </a:lnTo>
                <a:lnTo>
                  <a:pt x="1359631" y="1519847"/>
                </a:lnTo>
                <a:lnTo>
                  <a:pt x="1372345" y="1511592"/>
                </a:lnTo>
                <a:lnTo>
                  <a:pt x="1384742" y="1502702"/>
                </a:lnTo>
                <a:lnTo>
                  <a:pt x="1396185" y="1493812"/>
                </a:lnTo>
                <a:lnTo>
                  <a:pt x="1407945" y="1484287"/>
                </a:lnTo>
                <a:lnTo>
                  <a:pt x="1418753" y="1474762"/>
                </a:lnTo>
                <a:lnTo>
                  <a:pt x="1429242" y="1464602"/>
                </a:lnTo>
                <a:lnTo>
                  <a:pt x="1439096" y="1454125"/>
                </a:lnTo>
                <a:lnTo>
                  <a:pt x="1448631" y="1443647"/>
                </a:lnTo>
                <a:lnTo>
                  <a:pt x="1457531" y="1432535"/>
                </a:lnTo>
                <a:lnTo>
                  <a:pt x="1466114" y="1421422"/>
                </a:lnTo>
                <a:lnTo>
                  <a:pt x="1474378" y="1409675"/>
                </a:lnTo>
                <a:lnTo>
                  <a:pt x="1482007" y="1398245"/>
                </a:lnTo>
                <a:lnTo>
                  <a:pt x="1489000" y="1386497"/>
                </a:lnTo>
                <a:lnTo>
                  <a:pt x="1495675" y="1374432"/>
                </a:lnTo>
                <a:lnTo>
                  <a:pt x="1501396" y="1362685"/>
                </a:lnTo>
                <a:lnTo>
                  <a:pt x="1507118" y="1350620"/>
                </a:lnTo>
                <a:lnTo>
                  <a:pt x="1512203" y="1338555"/>
                </a:lnTo>
                <a:lnTo>
                  <a:pt x="1516335" y="1326490"/>
                </a:lnTo>
                <a:lnTo>
                  <a:pt x="1520468" y="1314107"/>
                </a:lnTo>
                <a:lnTo>
                  <a:pt x="1523964" y="1301725"/>
                </a:lnTo>
                <a:lnTo>
                  <a:pt x="1526507" y="1289025"/>
                </a:lnTo>
                <a:lnTo>
                  <a:pt x="1528732" y="1276642"/>
                </a:lnTo>
                <a:lnTo>
                  <a:pt x="1530957" y="1263942"/>
                </a:lnTo>
                <a:lnTo>
                  <a:pt x="1532228" y="1251242"/>
                </a:lnTo>
                <a:lnTo>
                  <a:pt x="1532864" y="1238542"/>
                </a:lnTo>
                <a:lnTo>
                  <a:pt x="1533182" y="1225207"/>
                </a:lnTo>
                <a:lnTo>
                  <a:pt x="1533182" y="1212189"/>
                </a:lnTo>
                <a:lnTo>
                  <a:pt x="1532546" y="1199172"/>
                </a:lnTo>
                <a:lnTo>
                  <a:pt x="1531275" y="1186789"/>
                </a:lnTo>
                <a:lnTo>
                  <a:pt x="1530003" y="1174407"/>
                </a:lnTo>
                <a:lnTo>
                  <a:pt x="1527778" y="1162342"/>
                </a:lnTo>
                <a:lnTo>
                  <a:pt x="1525553" y="1150594"/>
                </a:lnTo>
                <a:lnTo>
                  <a:pt x="1522693" y="1138847"/>
                </a:lnTo>
                <a:lnTo>
                  <a:pt x="1519514" y="1127734"/>
                </a:lnTo>
                <a:lnTo>
                  <a:pt x="1516018" y="1116939"/>
                </a:lnTo>
                <a:lnTo>
                  <a:pt x="1511885" y="1106144"/>
                </a:lnTo>
                <a:lnTo>
                  <a:pt x="1507435" y="1095349"/>
                </a:lnTo>
                <a:lnTo>
                  <a:pt x="1502350" y="1085189"/>
                </a:lnTo>
                <a:lnTo>
                  <a:pt x="1496946" y="1075347"/>
                </a:lnTo>
                <a:lnTo>
                  <a:pt x="1491225" y="1065822"/>
                </a:lnTo>
                <a:lnTo>
                  <a:pt x="1485185" y="1056614"/>
                </a:lnTo>
                <a:lnTo>
                  <a:pt x="1478510" y="1047407"/>
                </a:lnTo>
                <a:lnTo>
                  <a:pt x="1471517" y="1038517"/>
                </a:lnTo>
                <a:lnTo>
                  <a:pt x="1463889" y="1029944"/>
                </a:lnTo>
                <a:lnTo>
                  <a:pt x="1456260" y="1021689"/>
                </a:lnTo>
                <a:lnTo>
                  <a:pt x="1448314" y="1013752"/>
                </a:lnTo>
                <a:lnTo>
                  <a:pt x="1440049" y="1005814"/>
                </a:lnTo>
                <a:lnTo>
                  <a:pt x="1431467" y="998512"/>
                </a:lnTo>
                <a:lnTo>
                  <a:pt x="1422567" y="991527"/>
                </a:lnTo>
                <a:lnTo>
                  <a:pt x="1413349" y="984542"/>
                </a:lnTo>
                <a:lnTo>
                  <a:pt x="1403813" y="977557"/>
                </a:lnTo>
                <a:lnTo>
                  <a:pt x="1393959" y="971207"/>
                </a:lnTo>
                <a:lnTo>
                  <a:pt x="1383788" y="965174"/>
                </a:lnTo>
                <a:lnTo>
                  <a:pt x="1373299" y="959142"/>
                </a:lnTo>
                <a:lnTo>
                  <a:pt x="1362491" y="953427"/>
                </a:lnTo>
                <a:lnTo>
                  <a:pt x="1351048" y="948347"/>
                </a:lnTo>
                <a:lnTo>
                  <a:pt x="1339605" y="942949"/>
                </a:lnTo>
                <a:lnTo>
                  <a:pt x="1327845" y="937869"/>
                </a:lnTo>
                <a:lnTo>
                  <a:pt x="1305912" y="930249"/>
                </a:lnTo>
                <a:lnTo>
                  <a:pt x="1280801" y="921677"/>
                </a:lnTo>
                <a:lnTo>
                  <a:pt x="1252512" y="912469"/>
                </a:lnTo>
                <a:lnTo>
                  <a:pt x="1221362" y="902627"/>
                </a:lnTo>
                <a:lnTo>
                  <a:pt x="1186397" y="892784"/>
                </a:lnTo>
                <a:lnTo>
                  <a:pt x="1148572" y="882307"/>
                </a:lnTo>
                <a:lnTo>
                  <a:pt x="1107568" y="871512"/>
                </a:lnTo>
                <a:lnTo>
                  <a:pt x="1063385" y="860399"/>
                </a:lnTo>
                <a:lnTo>
                  <a:pt x="1063385" y="511149"/>
                </a:lnTo>
                <a:lnTo>
                  <a:pt x="1078960" y="514642"/>
                </a:lnTo>
                <a:lnTo>
                  <a:pt x="1093582" y="518769"/>
                </a:lnTo>
                <a:lnTo>
                  <a:pt x="1108204" y="523214"/>
                </a:lnTo>
                <a:lnTo>
                  <a:pt x="1121554" y="528612"/>
                </a:lnTo>
                <a:lnTo>
                  <a:pt x="1128229" y="531469"/>
                </a:lnTo>
                <a:lnTo>
                  <a:pt x="1134904" y="534644"/>
                </a:lnTo>
                <a:lnTo>
                  <a:pt x="1141261" y="537502"/>
                </a:lnTo>
                <a:lnTo>
                  <a:pt x="1146982" y="540677"/>
                </a:lnTo>
                <a:lnTo>
                  <a:pt x="1153022" y="544169"/>
                </a:lnTo>
                <a:lnTo>
                  <a:pt x="1159061" y="547662"/>
                </a:lnTo>
                <a:lnTo>
                  <a:pt x="1164465" y="551154"/>
                </a:lnTo>
                <a:lnTo>
                  <a:pt x="1169868" y="555282"/>
                </a:lnTo>
                <a:lnTo>
                  <a:pt x="1178768" y="561949"/>
                </a:lnTo>
                <a:lnTo>
                  <a:pt x="1187351" y="568934"/>
                </a:lnTo>
                <a:lnTo>
                  <a:pt x="1195297" y="576554"/>
                </a:lnTo>
                <a:lnTo>
                  <a:pt x="1202926" y="584174"/>
                </a:lnTo>
                <a:lnTo>
                  <a:pt x="1209919" y="592429"/>
                </a:lnTo>
                <a:lnTo>
                  <a:pt x="1216594" y="601002"/>
                </a:lnTo>
                <a:lnTo>
                  <a:pt x="1222633" y="609574"/>
                </a:lnTo>
                <a:lnTo>
                  <a:pt x="1228355" y="618782"/>
                </a:lnTo>
                <a:lnTo>
                  <a:pt x="1233758" y="627989"/>
                </a:lnTo>
                <a:lnTo>
                  <a:pt x="1238844" y="637832"/>
                </a:lnTo>
                <a:lnTo>
                  <a:pt x="1242976" y="647674"/>
                </a:lnTo>
                <a:lnTo>
                  <a:pt x="1247108" y="658469"/>
                </a:lnTo>
                <a:lnTo>
                  <a:pt x="1250287" y="668947"/>
                </a:lnTo>
                <a:lnTo>
                  <a:pt x="1253465" y="680059"/>
                </a:lnTo>
                <a:lnTo>
                  <a:pt x="1256326" y="691172"/>
                </a:lnTo>
                <a:lnTo>
                  <a:pt x="1258233" y="702919"/>
                </a:lnTo>
                <a:lnTo>
                  <a:pt x="1482324" y="675297"/>
                </a:lnTo>
                <a:lnTo>
                  <a:pt x="1479464" y="660692"/>
                </a:lnTo>
                <a:lnTo>
                  <a:pt x="1475967" y="646087"/>
                </a:lnTo>
                <a:lnTo>
                  <a:pt x="1472789" y="632434"/>
                </a:lnTo>
                <a:lnTo>
                  <a:pt x="1469292" y="618782"/>
                </a:lnTo>
                <a:lnTo>
                  <a:pt x="1465160" y="605764"/>
                </a:lnTo>
                <a:lnTo>
                  <a:pt x="1461028" y="592747"/>
                </a:lnTo>
                <a:lnTo>
                  <a:pt x="1456260" y="580364"/>
                </a:lnTo>
                <a:lnTo>
                  <a:pt x="1451810" y="568299"/>
                </a:lnTo>
                <a:lnTo>
                  <a:pt x="1446406" y="556552"/>
                </a:lnTo>
                <a:lnTo>
                  <a:pt x="1441321" y="545439"/>
                </a:lnTo>
                <a:lnTo>
                  <a:pt x="1435599" y="534644"/>
                </a:lnTo>
                <a:lnTo>
                  <a:pt x="1429560" y="523532"/>
                </a:lnTo>
                <a:lnTo>
                  <a:pt x="1423838" y="513689"/>
                </a:lnTo>
                <a:lnTo>
                  <a:pt x="1417163" y="503847"/>
                </a:lnTo>
                <a:lnTo>
                  <a:pt x="1410488" y="494322"/>
                </a:lnTo>
                <a:lnTo>
                  <a:pt x="1403177" y="485432"/>
                </a:lnTo>
                <a:lnTo>
                  <a:pt x="1395867" y="476542"/>
                </a:lnTo>
                <a:lnTo>
                  <a:pt x="1388238" y="467969"/>
                </a:lnTo>
                <a:lnTo>
                  <a:pt x="1379974" y="459714"/>
                </a:lnTo>
                <a:lnTo>
                  <a:pt x="1371074" y="451459"/>
                </a:lnTo>
                <a:lnTo>
                  <a:pt x="1361538" y="443522"/>
                </a:lnTo>
                <a:lnTo>
                  <a:pt x="1351366" y="435902"/>
                </a:lnTo>
                <a:lnTo>
                  <a:pt x="1341195" y="428599"/>
                </a:lnTo>
                <a:lnTo>
                  <a:pt x="1330388" y="421614"/>
                </a:lnTo>
                <a:lnTo>
                  <a:pt x="1319262" y="414629"/>
                </a:lnTo>
                <a:lnTo>
                  <a:pt x="1307184" y="407962"/>
                </a:lnTo>
                <a:lnTo>
                  <a:pt x="1294787" y="401294"/>
                </a:lnTo>
                <a:lnTo>
                  <a:pt x="1282073" y="395262"/>
                </a:lnTo>
                <a:lnTo>
                  <a:pt x="1268723" y="389229"/>
                </a:lnTo>
                <a:lnTo>
                  <a:pt x="1254737" y="383197"/>
                </a:lnTo>
                <a:lnTo>
                  <a:pt x="1240751" y="378117"/>
                </a:lnTo>
                <a:lnTo>
                  <a:pt x="1225812" y="372402"/>
                </a:lnTo>
                <a:lnTo>
                  <a:pt x="1207058" y="366369"/>
                </a:lnTo>
                <a:lnTo>
                  <a:pt x="1187986" y="360972"/>
                </a:lnTo>
                <a:lnTo>
                  <a:pt x="1168279" y="355574"/>
                </a:lnTo>
                <a:lnTo>
                  <a:pt x="1147936" y="351129"/>
                </a:lnTo>
                <a:lnTo>
                  <a:pt x="1127593" y="346684"/>
                </a:lnTo>
                <a:lnTo>
                  <a:pt x="1106614" y="343192"/>
                </a:lnTo>
                <a:lnTo>
                  <a:pt x="1085000" y="339699"/>
                </a:lnTo>
                <a:lnTo>
                  <a:pt x="1063385" y="337159"/>
                </a:lnTo>
                <a:lnTo>
                  <a:pt x="1063385" y="217144"/>
                </a:lnTo>
                <a:close/>
                <a:moveTo>
                  <a:pt x="972000" y="0"/>
                </a:moveTo>
                <a:cubicBezTo>
                  <a:pt x="1508821" y="0"/>
                  <a:pt x="1944000" y="435179"/>
                  <a:pt x="1944000" y="972000"/>
                </a:cubicBezTo>
                <a:cubicBezTo>
                  <a:pt x="1944000" y="1508821"/>
                  <a:pt x="1508821" y="1944000"/>
                  <a:pt x="972000" y="1944000"/>
                </a:cubicBezTo>
                <a:cubicBezTo>
                  <a:pt x="435179" y="1944000"/>
                  <a:pt x="0" y="1508821"/>
                  <a:pt x="0" y="972000"/>
                </a:cubicBezTo>
                <a:cubicBezTo>
                  <a:pt x="0" y="435179"/>
                  <a:pt x="435179" y="0"/>
                  <a:pt x="972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scene3d>
              <a:camera prst="orthographicFront"/>
              <a:lightRig rig="threePt" dir="t"/>
            </a:scene3d>
            <a:sp3d>
              <a:contourClr>
                <a:srgbClr val="FFFFFF"/>
              </a:contourClr>
            </a:sp3d>
          </a:bodyPr>
          <a:lstStyle/>
          <a:p>
            <a:pPr algn="ctr" fontAlgn="auto">
              <a:spcBef>
                <a:spcPts val="0"/>
              </a:spcBef>
              <a:spcAft>
                <a:spcPts val="0"/>
              </a:spcAft>
              <a:defRPr/>
            </a:pPr>
            <a:endParaRPr lang="zh-CN" altLang="en-US" dirty="0">
              <a:solidFill>
                <a:srgbClr val="FFFFFF"/>
              </a:solidFill>
              <a:ea typeface="微软雅黑" panose="020B0503020204020204" pitchFamily="34" charset="-122"/>
            </a:endParaRPr>
          </a:p>
        </p:txBody>
      </p:sp>
      <p:sp>
        <p:nvSpPr>
          <p:cNvPr id="99" name="TextBox 98"/>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44000">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14:bounceEnd="44000">
                                          <p:cBhvr additive="base">
                                            <p:cTn id="7" dur="500" fill="hold"/>
                                            <p:tgtEl>
                                              <p:spTgt spid="88"/>
                                            </p:tgtEl>
                                            <p:attrNameLst>
                                              <p:attrName>ppt_x</p:attrName>
                                            </p:attrNameLst>
                                          </p:cBhvr>
                                          <p:tavLst>
                                            <p:tav tm="0">
                                              <p:val>
                                                <p:strVal val="0-#ppt_w/2"/>
                                              </p:val>
                                            </p:tav>
                                            <p:tav tm="100000">
                                              <p:val>
                                                <p:strVal val="#ppt_x"/>
                                              </p:val>
                                            </p:tav>
                                          </p:tavLst>
                                        </p:anim>
                                        <p:anim calcmode="lin" valueType="num" p14:bounceEnd="44000">
                                          <p:cBhvr additive="base">
                                            <p:cTn id="8" dur="500" fill="hold"/>
                                            <p:tgtEl>
                                              <p:spTgt spid="88"/>
                                            </p:tgtEl>
                                            <p:attrNameLst>
                                              <p:attrName>ppt_y</p:attrName>
                                            </p:attrNameLst>
                                          </p:cBhvr>
                                          <p:tavLst>
                                            <p:tav tm="0">
                                              <p:val>
                                                <p:strVal val="#ppt_y"/>
                                              </p:val>
                                            </p:tav>
                                            <p:tav tm="100000">
                                              <p:val>
                                                <p:strVal val="#ppt_y"/>
                                              </p:val>
                                            </p:tav>
                                          </p:tavLst>
                                        </p:anim>
                                      </p:childTnLst>
                                    </p:cTn>
                                  </p:par>
                                  <p:par>
                                    <p:cTn id="9" presetID="12" presetClass="entr" presetSubtype="8" fill="hold" grpId="0" nodeType="withEffect">
                                      <p:stCondLst>
                                        <p:cond delay="200"/>
                                      </p:stCondLst>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300"/>
                                            <p:tgtEl>
                                              <p:spTgt spid="92"/>
                                            </p:tgtEl>
                                            <p:attrNameLst>
                                              <p:attrName>ppt_x</p:attrName>
                                            </p:attrNameLst>
                                          </p:cBhvr>
                                          <p:tavLst>
                                            <p:tav tm="0">
                                              <p:val>
                                                <p:strVal val="#ppt_x-#ppt_w*1.125000"/>
                                              </p:val>
                                            </p:tav>
                                            <p:tav tm="100000">
                                              <p:val>
                                                <p:strVal val="#ppt_x"/>
                                              </p:val>
                                            </p:tav>
                                          </p:tavLst>
                                        </p:anim>
                                        <p:animEffect transition="in" filter="wipe(right)">
                                          <p:cBhvr>
                                            <p:cTn id="12" dur="300"/>
                                            <p:tgtEl>
                                              <p:spTgt spid="92"/>
                                            </p:tgtEl>
                                          </p:cBhvr>
                                        </p:animEffect>
                                      </p:childTnLst>
                                    </p:cTn>
                                  </p:par>
                                  <p:par>
                                    <p:cTn id="13" presetID="12" presetClass="entr" presetSubtype="8" fill="hold" grpId="0" nodeType="withEffect">
                                      <p:stCondLst>
                                        <p:cond delay="200"/>
                                      </p:stCondLst>
                                      <p:childTnLst>
                                        <p:set>
                                          <p:cBhvr>
                                            <p:cTn id="14" dur="1" fill="hold">
                                              <p:stCondLst>
                                                <p:cond delay="0"/>
                                              </p:stCondLst>
                                            </p:cTn>
                                            <p:tgtEl>
                                              <p:spTgt spid="84"/>
                                            </p:tgtEl>
                                            <p:attrNameLst>
                                              <p:attrName>style.visibility</p:attrName>
                                            </p:attrNameLst>
                                          </p:cBhvr>
                                          <p:to>
                                            <p:strVal val="visible"/>
                                          </p:to>
                                        </p:set>
                                        <p:anim calcmode="lin" valueType="num">
                                          <p:cBhvr additive="base">
                                            <p:cTn id="15" dur="300"/>
                                            <p:tgtEl>
                                              <p:spTgt spid="84"/>
                                            </p:tgtEl>
                                            <p:attrNameLst>
                                              <p:attrName>ppt_x</p:attrName>
                                            </p:attrNameLst>
                                          </p:cBhvr>
                                          <p:tavLst>
                                            <p:tav tm="0">
                                              <p:val>
                                                <p:strVal val="#ppt_x-#ppt_w*1.125000"/>
                                              </p:val>
                                            </p:tav>
                                            <p:tav tm="100000">
                                              <p:val>
                                                <p:strVal val="#ppt_x"/>
                                              </p:val>
                                            </p:tav>
                                          </p:tavLst>
                                        </p:anim>
                                        <p:animEffect transition="in" filter="wipe(right)">
                                          <p:cBhvr>
                                            <p:cTn id="16" dur="300"/>
                                            <p:tgtEl>
                                              <p:spTgt spid="84"/>
                                            </p:tgtEl>
                                          </p:cBhvr>
                                        </p:animEffect>
                                      </p:childTnLst>
                                    </p:cTn>
                                  </p:par>
                                </p:childTnLst>
                              </p:cTn>
                            </p:par>
                            <p:par>
                              <p:cTn id="17" fill="hold">
                                <p:stCondLst>
                                  <p:cond delay="500"/>
                                </p:stCondLst>
                                <p:childTnLst>
                                  <p:par>
                                    <p:cTn id="18" presetID="2" presetClass="entr" presetSubtype="2" fill="hold" grpId="0" nodeType="afterEffect" p14:presetBounceEnd="44000">
                                      <p:stCondLst>
                                        <p:cond delay="0"/>
                                      </p:stCondLst>
                                      <p:childTnLst>
                                        <p:set>
                                          <p:cBhvr>
                                            <p:cTn id="19" dur="1" fill="hold">
                                              <p:stCondLst>
                                                <p:cond delay="0"/>
                                              </p:stCondLst>
                                            </p:cTn>
                                            <p:tgtEl>
                                              <p:spTgt spid="87"/>
                                            </p:tgtEl>
                                            <p:attrNameLst>
                                              <p:attrName>style.visibility</p:attrName>
                                            </p:attrNameLst>
                                          </p:cBhvr>
                                          <p:to>
                                            <p:strVal val="visible"/>
                                          </p:to>
                                        </p:set>
                                        <p:anim calcmode="lin" valueType="num" p14:bounceEnd="44000">
                                          <p:cBhvr additive="base">
                                            <p:cTn id="20" dur="500" fill="hold"/>
                                            <p:tgtEl>
                                              <p:spTgt spid="87"/>
                                            </p:tgtEl>
                                            <p:attrNameLst>
                                              <p:attrName>ppt_x</p:attrName>
                                            </p:attrNameLst>
                                          </p:cBhvr>
                                          <p:tavLst>
                                            <p:tav tm="0">
                                              <p:val>
                                                <p:strVal val="1+#ppt_w/2"/>
                                              </p:val>
                                            </p:tav>
                                            <p:tav tm="100000">
                                              <p:val>
                                                <p:strVal val="#ppt_x"/>
                                              </p:val>
                                            </p:tav>
                                          </p:tavLst>
                                        </p:anim>
                                        <p:anim calcmode="lin" valueType="num" p14:bounceEnd="44000">
                                          <p:cBhvr additive="base">
                                            <p:cTn id="21" dur="500" fill="hold"/>
                                            <p:tgtEl>
                                              <p:spTgt spid="87"/>
                                            </p:tgtEl>
                                            <p:attrNameLst>
                                              <p:attrName>ppt_y</p:attrName>
                                            </p:attrNameLst>
                                          </p:cBhvr>
                                          <p:tavLst>
                                            <p:tav tm="0">
                                              <p:val>
                                                <p:strVal val="#ppt_y"/>
                                              </p:val>
                                            </p:tav>
                                            <p:tav tm="100000">
                                              <p:val>
                                                <p:strVal val="#ppt_y"/>
                                              </p:val>
                                            </p:tav>
                                          </p:tavLst>
                                        </p:anim>
                                      </p:childTnLst>
                                    </p:cTn>
                                  </p:par>
                                  <p:par>
                                    <p:cTn id="22" presetID="12" presetClass="entr" presetSubtype="2" fill="hold" grpId="0" nodeType="withEffect">
                                      <p:stCondLst>
                                        <p:cond delay="200"/>
                                      </p:stCondLst>
                                      <p:childTnLst>
                                        <p:set>
                                          <p:cBhvr>
                                            <p:cTn id="23" dur="1" fill="hold">
                                              <p:stCondLst>
                                                <p:cond delay="0"/>
                                              </p:stCondLst>
                                            </p:cTn>
                                            <p:tgtEl>
                                              <p:spTgt spid="86"/>
                                            </p:tgtEl>
                                            <p:attrNameLst>
                                              <p:attrName>style.visibility</p:attrName>
                                            </p:attrNameLst>
                                          </p:cBhvr>
                                          <p:to>
                                            <p:strVal val="visible"/>
                                          </p:to>
                                        </p:set>
                                        <p:anim calcmode="lin" valueType="num">
                                          <p:cBhvr additive="base">
                                            <p:cTn id="24" dur="300"/>
                                            <p:tgtEl>
                                              <p:spTgt spid="86"/>
                                            </p:tgtEl>
                                            <p:attrNameLst>
                                              <p:attrName>ppt_x</p:attrName>
                                            </p:attrNameLst>
                                          </p:cBhvr>
                                          <p:tavLst>
                                            <p:tav tm="0">
                                              <p:val>
                                                <p:strVal val="#ppt_x+#ppt_w*1.125000"/>
                                              </p:val>
                                            </p:tav>
                                            <p:tav tm="100000">
                                              <p:val>
                                                <p:strVal val="#ppt_x"/>
                                              </p:val>
                                            </p:tav>
                                          </p:tavLst>
                                        </p:anim>
                                        <p:animEffect transition="in" filter="wipe(left)">
                                          <p:cBhvr>
                                            <p:cTn id="25" dur="300"/>
                                            <p:tgtEl>
                                              <p:spTgt spid="86"/>
                                            </p:tgtEl>
                                          </p:cBhvr>
                                        </p:animEffect>
                                      </p:childTnLst>
                                    </p:cTn>
                                  </p:par>
                                  <p:par>
                                    <p:cTn id="26" presetID="12" presetClass="entr" presetSubtype="2" fill="hold" grpId="0" nodeType="withEffect">
                                      <p:stCondLst>
                                        <p:cond delay="200"/>
                                      </p:stCondLst>
                                      <p:childTnLst>
                                        <p:set>
                                          <p:cBhvr>
                                            <p:cTn id="27" dur="1" fill="hold">
                                              <p:stCondLst>
                                                <p:cond delay="0"/>
                                              </p:stCondLst>
                                            </p:cTn>
                                            <p:tgtEl>
                                              <p:spTgt spid="91"/>
                                            </p:tgtEl>
                                            <p:attrNameLst>
                                              <p:attrName>style.visibility</p:attrName>
                                            </p:attrNameLst>
                                          </p:cBhvr>
                                          <p:to>
                                            <p:strVal val="visible"/>
                                          </p:to>
                                        </p:set>
                                        <p:anim calcmode="lin" valueType="num">
                                          <p:cBhvr additive="base">
                                            <p:cTn id="28" dur="300"/>
                                            <p:tgtEl>
                                              <p:spTgt spid="91"/>
                                            </p:tgtEl>
                                            <p:attrNameLst>
                                              <p:attrName>ppt_x</p:attrName>
                                            </p:attrNameLst>
                                          </p:cBhvr>
                                          <p:tavLst>
                                            <p:tav tm="0">
                                              <p:val>
                                                <p:strVal val="#ppt_x+#ppt_w*1.125000"/>
                                              </p:val>
                                            </p:tav>
                                            <p:tav tm="100000">
                                              <p:val>
                                                <p:strVal val="#ppt_x"/>
                                              </p:val>
                                            </p:tav>
                                          </p:tavLst>
                                        </p:anim>
                                        <p:animEffect transition="in" filter="wipe(left)">
                                          <p:cBhvr>
                                            <p:cTn id="29" dur="300"/>
                                            <p:tgtEl>
                                              <p:spTgt spid="91"/>
                                            </p:tgtEl>
                                          </p:cBhvr>
                                        </p:animEffect>
                                      </p:childTnLst>
                                    </p:cTn>
                                  </p:par>
                                </p:childTnLst>
                              </p:cTn>
                            </p:par>
                            <p:par>
                              <p:cTn id="30" fill="hold">
                                <p:stCondLst>
                                  <p:cond delay="1000"/>
                                </p:stCondLst>
                                <p:childTnLst>
                                  <p:par>
                                    <p:cTn id="31" presetID="2" presetClass="entr" presetSubtype="8" fill="hold" grpId="0" nodeType="afterEffect" p14:presetBounceEnd="44000">
                                      <p:stCondLst>
                                        <p:cond delay="0"/>
                                      </p:stCondLst>
                                      <p:childTnLst>
                                        <p:set>
                                          <p:cBhvr>
                                            <p:cTn id="32" dur="1" fill="hold">
                                              <p:stCondLst>
                                                <p:cond delay="0"/>
                                              </p:stCondLst>
                                            </p:cTn>
                                            <p:tgtEl>
                                              <p:spTgt spid="72"/>
                                            </p:tgtEl>
                                            <p:attrNameLst>
                                              <p:attrName>style.visibility</p:attrName>
                                            </p:attrNameLst>
                                          </p:cBhvr>
                                          <p:to>
                                            <p:strVal val="visible"/>
                                          </p:to>
                                        </p:set>
                                        <p:anim calcmode="lin" valueType="num" p14:bounceEnd="44000">
                                          <p:cBhvr additive="base">
                                            <p:cTn id="33" dur="500" fill="hold"/>
                                            <p:tgtEl>
                                              <p:spTgt spid="72"/>
                                            </p:tgtEl>
                                            <p:attrNameLst>
                                              <p:attrName>ppt_x</p:attrName>
                                            </p:attrNameLst>
                                          </p:cBhvr>
                                          <p:tavLst>
                                            <p:tav tm="0">
                                              <p:val>
                                                <p:strVal val="0-#ppt_w/2"/>
                                              </p:val>
                                            </p:tav>
                                            <p:tav tm="100000">
                                              <p:val>
                                                <p:strVal val="#ppt_x"/>
                                              </p:val>
                                            </p:tav>
                                          </p:tavLst>
                                        </p:anim>
                                        <p:anim calcmode="lin" valueType="num" p14:bounceEnd="44000">
                                          <p:cBhvr additive="base">
                                            <p:cTn id="34" dur="500" fill="hold"/>
                                            <p:tgtEl>
                                              <p:spTgt spid="72"/>
                                            </p:tgtEl>
                                            <p:attrNameLst>
                                              <p:attrName>ppt_y</p:attrName>
                                            </p:attrNameLst>
                                          </p:cBhvr>
                                          <p:tavLst>
                                            <p:tav tm="0">
                                              <p:val>
                                                <p:strVal val="#ppt_y"/>
                                              </p:val>
                                            </p:tav>
                                            <p:tav tm="100000">
                                              <p:val>
                                                <p:strVal val="#ppt_y"/>
                                              </p:val>
                                            </p:tav>
                                          </p:tavLst>
                                        </p:anim>
                                      </p:childTnLst>
                                    </p:cTn>
                                  </p:par>
                                  <p:par>
                                    <p:cTn id="35" presetID="12" presetClass="entr" presetSubtype="8" fill="hold" grpId="0" nodeType="withEffect">
                                      <p:stCondLst>
                                        <p:cond delay="200"/>
                                      </p:stCondLst>
                                      <p:childTnLst>
                                        <p:set>
                                          <p:cBhvr>
                                            <p:cTn id="36" dur="1" fill="hold">
                                              <p:stCondLst>
                                                <p:cond delay="0"/>
                                              </p:stCondLst>
                                            </p:cTn>
                                            <p:tgtEl>
                                              <p:spTgt spid="65"/>
                                            </p:tgtEl>
                                            <p:attrNameLst>
                                              <p:attrName>style.visibility</p:attrName>
                                            </p:attrNameLst>
                                          </p:cBhvr>
                                          <p:to>
                                            <p:strVal val="visible"/>
                                          </p:to>
                                        </p:set>
                                        <p:anim calcmode="lin" valueType="num">
                                          <p:cBhvr additive="base">
                                            <p:cTn id="37" dur="300"/>
                                            <p:tgtEl>
                                              <p:spTgt spid="65"/>
                                            </p:tgtEl>
                                            <p:attrNameLst>
                                              <p:attrName>ppt_x</p:attrName>
                                            </p:attrNameLst>
                                          </p:cBhvr>
                                          <p:tavLst>
                                            <p:tav tm="0">
                                              <p:val>
                                                <p:strVal val="#ppt_x-#ppt_w*1.125000"/>
                                              </p:val>
                                            </p:tav>
                                            <p:tav tm="100000">
                                              <p:val>
                                                <p:strVal val="#ppt_x"/>
                                              </p:val>
                                            </p:tav>
                                          </p:tavLst>
                                        </p:anim>
                                        <p:animEffect transition="in" filter="wipe(right)">
                                          <p:cBhvr>
                                            <p:cTn id="38" dur="300"/>
                                            <p:tgtEl>
                                              <p:spTgt spid="65"/>
                                            </p:tgtEl>
                                          </p:cBhvr>
                                        </p:animEffect>
                                      </p:childTnLst>
                                    </p:cTn>
                                  </p:par>
                                  <p:par>
                                    <p:cTn id="39" presetID="12" presetClass="entr" presetSubtype="8" fill="hold" grpId="0" nodeType="withEffect">
                                      <p:stCondLst>
                                        <p:cond delay="200"/>
                                      </p:stCondLst>
                                      <p:childTnLst>
                                        <p:set>
                                          <p:cBhvr>
                                            <p:cTn id="40" dur="1" fill="hold">
                                              <p:stCondLst>
                                                <p:cond delay="0"/>
                                              </p:stCondLst>
                                            </p:cTn>
                                            <p:tgtEl>
                                              <p:spTgt spid="81"/>
                                            </p:tgtEl>
                                            <p:attrNameLst>
                                              <p:attrName>style.visibility</p:attrName>
                                            </p:attrNameLst>
                                          </p:cBhvr>
                                          <p:to>
                                            <p:strVal val="visible"/>
                                          </p:to>
                                        </p:set>
                                        <p:anim calcmode="lin" valueType="num">
                                          <p:cBhvr additive="base">
                                            <p:cTn id="41" dur="300"/>
                                            <p:tgtEl>
                                              <p:spTgt spid="81"/>
                                            </p:tgtEl>
                                            <p:attrNameLst>
                                              <p:attrName>ppt_x</p:attrName>
                                            </p:attrNameLst>
                                          </p:cBhvr>
                                          <p:tavLst>
                                            <p:tav tm="0">
                                              <p:val>
                                                <p:strVal val="#ppt_x-#ppt_w*1.125000"/>
                                              </p:val>
                                            </p:tav>
                                            <p:tav tm="100000">
                                              <p:val>
                                                <p:strVal val="#ppt_x"/>
                                              </p:val>
                                            </p:tav>
                                          </p:tavLst>
                                        </p:anim>
                                        <p:animEffect transition="in" filter="wipe(right)">
                                          <p:cBhvr>
                                            <p:cTn id="42" dur="300"/>
                                            <p:tgtEl>
                                              <p:spTgt spid="81"/>
                                            </p:tgtEl>
                                          </p:cBhvr>
                                        </p:animEffect>
                                      </p:childTnLst>
                                    </p:cTn>
                                  </p:par>
                                </p:childTnLst>
                              </p:cTn>
                            </p:par>
                            <p:par>
                              <p:cTn id="43" fill="hold">
                                <p:stCondLst>
                                  <p:cond delay="1500"/>
                                </p:stCondLst>
                                <p:childTnLst>
                                  <p:par>
                                    <p:cTn id="44" presetID="2" presetClass="entr" presetSubtype="2" fill="hold" nodeType="afterEffect" p14:presetBounceEnd="44000">
                                      <p:stCondLst>
                                        <p:cond delay="0"/>
                                      </p:stCondLst>
                                      <p:childTnLst>
                                        <p:set>
                                          <p:cBhvr>
                                            <p:cTn id="45" dur="1" fill="hold">
                                              <p:stCondLst>
                                                <p:cond delay="0"/>
                                              </p:stCondLst>
                                            </p:cTn>
                                            <p:tgtEl>
                                              <p:spTgt spid="73"/>
                                            </p:tgtEl>
                                            <p:attrNameLst>
                                              <p:attrName>style.visibility</p:attrName>
                                            </p:attrNameLst>
                                          </p:cBhvr>
                                          <p:to>
                                            <p:strVal val="visible"/>
                                          </p:to>
                                        </p:set>
                                        <p:anim calcmode="lin" valueType="num" p14:bounceEnd="44000">
                                          <p:cBhvr additive="base">
                                            <p:cTn id="46" dur="500" fill="hold"/>
                                            <p:tgtEl>
                                              <p:spTgt spid="73"/>
                                            </p:tgtEl>
                                            <p:attrNameLst>
                                              <p:attrName>ppt_x</p:attrName>
                                            </p:attrNameLst>
                                          </p:cBhvr>
                                          <p:tavLst>
                                            <p:tav tm="0">
                                              <p:val>
                                                <p:strVal val="1+#ppt_w/2"/>
                                              </p:val>
                                            </p:tav>
                                            <p:tav tm="100000">
                                              <p:val>
                                                <p:strVal val="#ppt_x"/>
                                              </p:val>
                                            </p:tav>
                                          </p:tavLst>
                                        </p:anim>
                                        <p:anim calcmode="lin" valueType="num" p14:bounceEnd="44000">
                                          <p:cBhvr additive="base">
                                            <p:cTn id="47" dur="500" fill="hold"/>
                                            <p:tgtEl>
                                              <p:spTgt spid="73"/>
                                            </p:tgtEl>
                                            <p:attrNameLst>
                                              <p:attrName>ppt_y</p:attrName>
                                            </p:attrNameLst>
                                          </p:cBhvr>
                                          <p:tavLst>
                                            <p:tav tm="0">
                                              <p:val>
                                                <p:strVal val="#ppt_y"/>
                                              </p:val>
                                            </p:tav>
                                            <p:tav tm="100000">
                                              <p:val>
                                                <p:strVal val="#ppt_y"/>
                                              </p:val>
                                            </p:tav>
                                          </p:tavLst>
                                        </p:anim>
                                      </p:childTnLst>
                                    </p:cTn>
                                  </p:par>
                                  <p:par>
                                    <p:cTn id="48" presetID="12" presetClass="entr" presetSubtype="2" fill="hold" grpId="0" nodeType="withEffect">
                                      <p:stCondLst>
                                        <p:cond delay="200"/>
                                      </p:stCondLst>
                                      <p:childTnLst>
                                        <p:set>
                                          <p:cBhvr>
                                            <p:cTn id="49" dur="1" fill="hold">
                                              <p:stCondLst>
                                                <p:cond delay="0"/>
                                              </p:stCondLst>
                                            </p:cTn>
                                            <p:tgtEl>
                                              <p:spTgt spid="70"/>
                                            </p:tgtEl>
                                            <p:attrNameLst>
                                              <p:attrName>style.visibility</p:attrName>
                                            </p:attrNameLst>
                                          </p:cBhvr>
                                          <p:to>
                                            <p:strVal val="visible"/>
                                          </p:to>
                                        </p:set>
                                        <p:anim calcmode="lin" valueType="num">
                                          <p:cBhvr additive="base">
                                            <p:cTn id="50" dur="300"/>
                                            <p:tgtEl>
                                              <p:spTgt spid="70"/>
                                            </p:tgtEl>
                                            <p:attrNameLst>
                                              <p:attrName>ppt_x</p:attrName>
                                            </p:attrNameLst>
                                          </p:cBhvr>
                                          <p:tavLst>
                                            <p:tav tm="0">
                                              <p:val>
                                                <p:strVal val="#ppt_x+#ppt_w*1.125000"/>
                                              </p:val>
                                            </p:tav>
                                            <p:tav tm="100000">
                                              <p:val>
                                                <p:strVal val="#ppt_x"/>
                                              </p:val>
                                            </p:tav>
                                          </p:tavLst>
                                        </p:anim>
                                        <p:animEffect transition="in" filter="wipe(left)">
                                          <p:cBhvr>
                                            <p:cTn id="51" dur="300"/>
                                            <p:tgtEl>
                                              <p:spTgt spid="70"/>
                                            </p:tgtEl>
                                          </p:cBhvr>
                                        </p:animEffect>
                                      </p:childTnLst>
                                    </p:cTn>
                                  </p:par>
                                  <p:par>
                                    <p:cTn id="52" presetID="12" presetClass="entr" presetSubtype="2" fill="hold" grpId="0" nodeType="withEffect">
                                      <p:stCondLst>
                                        <p:cond delay="200"/>
                                      </p:stCondLst>
                                      <p:childTnLst>
                                        <p:set>
                                          <p:cBhvr>
                                            <p:cTn id="53" dur="1" fill="hold">
                                              <p:stCondLst>
                                                <p:cond delay="0"/>
                                              </p:stCondLst>
                                            </p:cTn>
                                            <p:tgtEl>
                                              <p:spTgt spid="83"/>
                                            </p:tgtEl>
                                            <p:attrNameLst>
                                              <p:attrName>style.visibility</p:attrName>
                                            </p:attrNameLst>
                                          </p:cBhvr>
                                          <p:to>
                                            <p:strVal val="visible"/>
                                          </p:to>
                                        </p:set>
                                        <p:anim calcmode="lin" valueType="num">
                                          <p:cBhvr additive="base">
                                            <p:cTn id="54" dur="300"/>
                                            <p:tgtEl>
                                              <p:spTgt spid="83"/>
                                            </p:tgtEl>
                                            <p:attrNameLst>
                                              <p:attrName>ppt_x</p:attrName>
                                            </p:attrNameLst>
                                          </p:cBhvr>
                                          <p:tavLst>
                                            <p:tav tm="0">
                                              <p:val>
                                                <p:strVal val="#ppt_x+#ppt_w*1.125000"/>
                                              </p:val>
                                            </p:tav>
                                            <p:tav tm="100000">
                                              <p:val>
                                                <p:strVal val="#ppt_x"/>
                                              </p:val>
                                            </p:tav>
                                          </p:tavLst>
                                        </p:anim>
                                        <p:animEffect transition="in" filter="wipe(left)">
                                          <p:cBhvr>
                                            <p:cTn id="55" dur="300"/>
                                            <p:tgtEl>
                                              <p:spTgt spid="83"/>
                                            </p:tgtEl>
                                          </p:cBhvr>
                                        </p:animEffect>
                                      </p:childTnLst>
                                    </p:cTn>
                                  </p:par>
                                </p:childTnLst>
                              </p:cTn>
                            </p:par>
                            <p:par>
                              <p:cTn id="56" fill="hold">
                                <p:stCondLst>
                                  <p:cond delay="2000"/>
                                </p:stCondLst>
                                <p:childTnLst>
                                  <p:par>
                                    <p:cTn id="57" presetID="2" presetClass="entr" presetSubtype="8" fill="hold" nodeType="afterEffect" p14:presetBounceEnd="44000">
                                      <p:stCondLst>
                                        <p:cond delay="0"/>
                                      </p:stCondLst>
                                      <p:childTnLst>
                                        <p:set>
                                          <p:cBhvr>
                                            <p:cTn id="58" dur="1" fill="hold">
                                              <p:stCondLst>
                                                <p:cond delay="0"/>
                                              </p:stCondLst>
                                            </p:cTn>
                                            <p:tgtEl>
                                              <p:spTgt spid="77"/>
                                            </p:tgtEl>
                                            <p:attrNameLst>
                                              <p:attrName>style.visibility</p:attrName>
                                            </p:attrNameLst>
                                          </p:cBhvr>
                                          <p:to>
                                            <p:strVal val="visible"/>
                                          </p:to>
                                        </p:set>
                                        <p:anim calcmode="lin" valueType="num" p14:bounceEnd="44000">
                                          <p:cBhvr additive="base">
                                            <p:cTn id="59" dur="500" fill="hold"/>
                                            <p:tgtEl>
                                              <p:spTgt spid="77"/>
                                            </p:tgtEl>
                                            <p:attrNameLst>
                                              <p:attrName>ppt_x</p:attrName>
                                            </p:attrNameLst>
                                          </p:cBhvr>
                                          <p:tavLst>
                                            <p:tav tm="0">
                                              <p:val>
                                                <p:strVal val="0-#ppt_w/2"/>
                                              </p:val>
                                            </p:tav>
                                            <p:tav tm="100000">
                                              <p:val>
                                                <p:strVal val="#ppt_x"/>
                                              </p:val>
                                            </p:tav>
                                          </p:tavLst>
                                        </p:anim>
                                        <p:anim calcmode="lin" valueType="num" p14:bounceEnd="44000">
                                          <p:cBhvr additive="base">
                                            <p:cTn id="60" dur="500" fill="hold"/>
                                            <p:tgtEl>
                                              <p:spTgt spid="77"/>
                                            </p:tgtEl>
                                            <p:attrNameLst>
                                              <p:attrName>ppt_y</p:attrName>
                                            </p:attrNameLst>
                                          </p:cBhvr>
                                          <p:tavLst>
                                            <p:tav tm="0">
                                              <p:val>
                                                <p:strVal val="#ppt_y"/>
                                              </p:val>
                                            </p:tav>
                                            <p:tav tm="100000">
                                              <p:val>
                                                <p:strVal val="#ppt_y"/>
                                              </p:val>
                                            </p:tav>
                                          </p:tavLst>
                                        </p:anim>
                                      </p:childTnLst>
                                    </p:cTn>
                                  </p:par>
                                  <p:par>
                                    <p:cTn id="61" presetID="12" presetClass="entr" presetSubtype="8" fill="hold" grpId="0" nodeType="withEffect">
                                      <p:stCondLst>
                                        <p:cond delay="200"/>
                                      </p:stCondLst>
                                      <p:childTnLst>
                                        <p:set>
                                          <p:cBhvr>
                                            <p:cTn id="62" dur="1" fill="hold">
                                              <p:stCondLst>
                                                <p:cond delay="0"/>
                                              </p:stCondLst>
                                            </p:cTn>
                                            <p:tgtEl>
                                              <p:spTgt spid="82"/>
                                            </p:tgtEl>
                                            <p:attrNameLst>
                                              <p:attrName>style.visibility</p:attrName>
                                            </p:attrNameLst>
                                          </p:cBhvr>
                                          <p:to>
                                            <p:strVal val="visible"/>
                                          </p:to>
                                        </p:set>
                                        <p:anim calcmode="lin" valueType="num">
                                          <p:cBhvr additive="base">
                                            <p:cTn id="63" dur="300"/>
                                            <p:tgtEl>
                                              <p:spTgt spid="82"/>
                                            </p:tgtEl>
                                            <p:attrNameLst>
                                              <p:attrName>ppt_x</p:attrName>
                                            </p:attrNameLst>
                                          </p:cBhvr>
                                          <p:tavLst>
                                            <p:tav tm="0">
                                              <p:val>
                                                <p:strVal val="#ppt_x-#ppt_w*1.125000"/>
                                              </p:val>
                                            </p:tav>
                                            <p:tav tm="100000">
                                              <p:val>
                                                <p:strVal val="#ppt_x"/>
                                              </p:val>
                                            </p:tav>
                                          </p:tavLst>
                                        </p:anim>
                                        <p:animEffect transition="in" filter="wipe(right)">
                                          <p:cBhvr>
                                            <p:cTn id="64" dur="300"/>
                                            <p:tgtEl>
                                              <p:spTgt spid="82"/>
                                            </p:tgtEl>
                                          </p:cBhvr>
                                        </p:animEffect>
                                      </p:childTnLst>
                                    </p:cTn>
                                  </p:par>
                                  <p:par>
                                    <p:cTn id="65" presetID="12" presetClass="entr" presetSubtype="8" fill="hold" grpId="0" nodeType="withEffect">
                                      <p:stCondLst>
                                        <p:cond delay="200"/>
                                      </p:stCondLst>
                                      <p:childTnLst>
                                        <p:set>
                                          <p:cBhvr>
                                            <p:cTn id="66" dur="1" fill="hold">
                                              <p:stCondLst>
                                                <p:cond delay="0"/>
                                              </p:stCondLst>
                                            </p:cTn>
                                            <p:tgtEl>
                                              <p:spTgt spid="66"/>
                                            </p:tgtEl>
                                            <p:attrNameLst>
                                              <p:attrName>style.visibility</p:attrName>
                                            </p:attrNameLst>
                                          </p:cBhvr>
                                          <p:to>
                                            <p:strVal val="visible"/>
                                          </p:to>
                                        </p:set>
                                        <p:anim calcmode="lin" valueType="num">
                                          <p:cBhvr additive="base">
                                            <p:cTn id="67" dur="300"/>
                                            <p:tgtEl>
                                              <p:spTgt spid="66"/>
                                            </p:tgtEl>
                                            <p:attrNameLst>
                                              <p:attrName>ppt_x</p:attrName>
                                            </p:attrNameLst>
                                          </p:cBhvr>
                                          <p:tavLst>
                                            <p:tav tm="0">
                                              <p:val>
                                                <p:strVal val="#ppt_x-#ppt_w*1.125000"/>
                                              </p:val>
                                            </p:tav>
                                            <p:tav tm="100000">
                                              <p:val>
                                                <p:strVal val="#ppt_x"/>
                                              </p:val>
                                            </p:tav>
                                          </p:tavLst>
                                        </p:anim>
                                        <p:animEffect transition="in" filter="wipe(right)">
                                          <p:cBhvr>
                                            <p:cTn id="68" dur="300"/>
                                            <p:tgtEl>
                                              <p:spTgt spid="66"/>
                                            </p:tgtEl>
                                          </p:cBhvr>
                                        </p:animEffect>
                                      </p:childTnLst>
                                    </p:cTn>
                                  </p:par>
                                </p:childTnLst>
                              </p:cTn>
                            </p:par>
                            <p:par>
                              <p:cTn id="69" fill="hold">
                                <p:stCondLst>
                                  <p:cond delay="2500"/>
                                </p:stCondLst>
                                <p:childTnLst>
                                  <p:par>
                                    <p:cTn id="70" presetID="2" presetClass="entr" presetSubtype="2" fill="hold" grpId="0" nodeType="afterEffect" p14:presetBounceEnd="44000">
                                      <p:stCondLst>
                                        <p:cond delay="0"/>
                                      </p:stCondLst>
                                      <p:childTnLst>
                                        <p:set>
                                          <p:cBhvr>
                                            <p:cTn id="71" dur="1" fill="hold">
                                              <p:stCondLst>
                                                <p:cond delay="0"/>
                                              </p:stCondLst>
                                            </p:cTn>
                                            <p:tgtEl>
                                              <p:spTgt spid="76"/>
                                            </p:tgtEl>
                                            <p:attrNameLst>
                                              <p:attrName>style.visibility</p:attrName>
                                            </p:attrNameLst>
                                          </p:cBhvr>
                                          <p:to>
                                            <p:strVal val="visible"/>
                                          </p:to>
                                        </p:set>
                                        <p:anim calcmode="lin" valueType="num" p14:bounceEnd="44000">
                                          <p:cBhvr additive="base">
                                            <p:cTn id="72" dur="500" fill="hold"/>
                                            <p:tgtEl>
                                              <p:spTgt spid="76"/>
                                            </p:tgtEl>
                                            <p:attrNameLst>
                                              <p:attrName>ppt_x</p:attrName>
                                            </p:attrNameLst>
                                          </p:cBhvr>
                                          <p:tavLst>
                                            <p:tav tm="0">
                                              <p:val>
                                                <p:strVal val="1+#ppt_w/2"/>
                                              </p:val>
                                            </p:tav>
                                            <p:tav tm="100000">
                                              <p:val>
                                                <p:strVal val="#ppt_x"/>
                                              </p:val>
                                            </p:tav>
                                          </p:tavLst>
                                        </p:anim>
                                        <p:anim calcmode="lin" valueType="num" p14:bounceEnd="44000">
                                          <p:cBhvr additive="base">
                                            <p:cTn id="73" dur="500" fill="hold"/>
                                            <p:tgtEl>
                                              <p:spTgt spid="76"/>
                                            </p:tgtEl>
                                            <p:attrNameLst>
                                              <p:attrName>ppt_y</p:attrName>
                                            </p:attrNameLst>
                                          </p:cBhvr>
                                          <p:tavLst>
                                            <p:tav tm="0">
                                              <p:val>
                                                <p:strVal val="#ppt_y"/>
                                              </p:val>
                                            </p:tav>
                                            <p:tav tm="100000">
                                              <p:val>
                                                <p:strVal val="#ppt_y"/>
                                              </p:val>
                                            </p:tav>
                                          </p:tavLst>
                                        </p:anim>
                                      </p:childTnLst>
                                    </p:cTn>
                                  </p:par>
                                  <p:par>
                                    <p:cTn id="74" presetID="12" presetClass="entr" presetSubtype="2" fill="hold" grpId="0" nodeType="withEffect">
                                      <p:stCondLst>
                                        <p:cond delay="200"/>
                                      </p:stCondLst>
                                      <p:childTnLst>
                                        <p:set>
                                          <p:cBhvr>
                                            <p:cTn id="75" dur="1" fill="hold">
                                              <p:stCondLst>
                                                <p:cond delay="0"/>
                                              </p:stCondLst>
                                            </p:cTn>
                                            <p:tgtEl>
                                              <p:spTgt spid="71"/>
                                            </p:tgtEl>
                                            <p:attrNameLst>
                                              <p:attrName>style.visibility</p:attrName>
                                            </p:attrNameLst>
                                          </p:cBhvr>
                                          <p:to>
                                            <p:strVal val="visible"/>
                                          </p:to>
                                        </p:set>
                                        <p:anim calcmode="lin" valueType="num">
                                          <p:cBhvr additive="base">
                                            <p:cTn id="76" dur="300"/>
                                            <p:tgtEl>
                                              <p:spTgt spid="71"/>
                                            </p:tgtEl>
                                            <p:attrNameLst>
                                              <p:attrName>ppt_x</p:attrName>
                                            </p:attrNameLst>
                                          </p:cBhvr>
                                          <p:tavLst>
                                            <p:tav tm="0">
                                              <p:val>
                                                <p:strVal val="#ppt_x+#ppt_w*1.125000"/>
                                              </p:val>
                                            </p:tav>
                                            <p:tav tm="100000">
                                              <p:val>
                                                <p:strVal val="#ppt_x"/>
                                              </p:val>
                                            </p:tav>
                                          </p:tavLst>
                                        </p:anim>
                                        <p:animEffect transition="in" filter="wipe(left)">
                                          <p:cBhvr>
                                            <p:cTn id="77" dur="300"/>
                                            <p:tgtEl>
                                              <p:spTgt spid="71"/>
                                            </p:tgtEl>
                                          </p:cBhvr>
                                        </p:animEffect>
                                      </p:childTnLst>
                                    </p:cTn>
                                  </p:par>
                                  <p:par>
                                    <p:cTn id="78" presetID="12" presetClass="entr" presetSubtype="2" fill="hold" grpId="0" nodeType="withEffect">
                                      <p:stCondLst>
                                        <p:cond delay="200"/>
                                      </p:stCondLst>
                                      <p:childTnLst>
                                        <p:set>
                                          <p:cBhvr>
                                            <p:cTn id="79" dur="1" fill="hold">
                                              <p:stCondLst>
                                                <p:cond delay="0"/>
                                              </p:stCondLst>
                                            </p:cTn>
                                            <p:tgtEl>
                                              <p:spTgt spid="80"/>
                                            </p:tgtEl>
                                            <p:attrNameLst>
                                              <p:attrName>style.visibility</p:attrName>
                                            </p:attrNameLst>
                                          </p:cBhvr>
                                          <p:to>
                                            <p:strVal val="visible"/>
                                          </p:to>
                                        </p:set>
                                        <p:anim calcmode="lin" valueType="num">
                                          <p:cBhvr additive="base">
                                            <p:cTn id="80" dur="300"/>
                                            <p:tgtEl>
                                              <p:spTgt spid="80"/>
                                            </p:tgtEl>
                                            <p:attrNameLst>
                                              <p:attrName>ppt_x</p:attrName>
                                            </p:attrNameLst>
                                          </p:cBhvr>
                                          <p:tavLst>
                                            <p:tav tm="0">
                                              <p:val>
                                                <p:strVal val="#ppt_x+#ppt_w*1.125000"/>
                                              </p:val>
                                            </p:tav>
                                            <p:tav tm="100000">
                                              <p:val>
                                                <p:strVal val="#ppt_x"/>
                                              </p:val>
                                            </p:tav>
                                          </p:tavLst>
                                        </p:anim>
                                        <p:animEffect transition="in" filter="wipe(left)">
                                          <p:cBhvr>
                                            <p:cTn id="81" dur="300"/>
                                            <p:tgtEl>
                                              <p:spTgt spid="80"/>
                                            </p:tgtEl>
                                          </p:cBhvr>
                                        </p:animEffect>
                                      </p:childTnLst>
                                    </p:cTn>
                                  </p:par>
                                </p:childTnLst>
                              </p:cTn>
                            </p:par>
                            <p:par>
                              <p:cTn id="82" fill="hold">
                                <p:stCondLst>
                                  <p:cond delay="3000"/>
                                </p:stCondLst>
                                <p:childTnLst>
                                  <p:par>
                                    <p:cTn id="83" presetID="53" presetClass="entr" presetSubtype="528" fill="hold" grpId="0" nodeType="afterEffect">
                                      <p:stCondLst>
                                        <p:cond delay="0"/>
                                      </p:stCondLst>
                                      <p:childTnLst>
                                        <p:set>
                                          <p:cBhvr>
                                            <p:cTn id="84" dur="1" fill="hold">
                                              <p:stCondLst>
                                                <p:cond delay="0"/>
                                              </p:stCondLst>
                                            </p:cTn>
                                            <p:tgtEl>
                                              <p:spTgt spid="96"/>
                                            </p:tgtEl>
                                            <p:attrNameLst>
                                              <p:attrName>style.visibility</p:attrName>
                                            </p:attrNameLst>
                                          </p:cBhvr>
                                          <p:to>
                                            <p:strVal val="visible"/>
                                          </p:to>
                                        </p:set>
                                        <p:anim calcmode="lin" valueType="num">
                                          <p:cBhvr>
                                            <p:cTn id="85" dur="500" fill="hold"/>
                                            <p:tgtEl>
                                              <p:spTgt spid="96"/>
                                            </p:tgtEl>
                                            <p:attrNameLst>
                                              <p:attrName>ppt_w</p:attrName>
                                            </p:attrNameLst>
                                          </p:cBhvr>
                                          <p:tavLst>
                                            <p:tav tm="0">
                                              <p:val>
                                                <p:fltVal val="0"/>
                                              </p:val>
                                            </p:tav>
                                            <p:tav tm="100000">
                                              <p:val>
                                                <p:strVal val="#ppt_w"/>
                                              </p:val>
                                            </p:tav>
                                          </p:tavLst>
                                        </p:anim>
                                        <p:anim calcmode="lin" valueType="num">
                                          <p:cBhvr>
                                            <p:cTn id="86" dur="500" fill="hold"/>
                                            <p:tgtEl>
                                              <p:spTgt spid="96"/>
                                            </p:tgtEl>
                                            <p:attrNameLst>
                                              <p:attrName>ppt_h</p:attrName>
                                            </p:attrNameLst>
                                          </p:cBhvr>
                                          <p:tavLst>
                                            <p:tav tm="0">
                                              <p:val>
                                                <p:fltVal val="0"/>
                                              </p:val>
                                            </p:tav>
                                            <p:tav tm="100000">
                                              <p:val>
                                                <p:strVal val="#ppt_h"/>
                                              </p:val>
                                            </p:tav>
                                          </p:tavLst>
                                        </p:anim>
                                        <p:animEffect transition="in" filter="fade">
                                          <p:cBhvr>
                                            <p:cTn id="87" dur="500"/>
                                            <p:tgtEl>
                                              <p:spTgt spid="96"/>
                                            </p:tgtEl>
                                          </p:cBhvr>
                                        </p:animEffect>
                                        <p:anim calcmode="lin" valueType="num">
                                          <p:cBhvr>
                                            <p:cTn id="88" dur="500" fill="hold"/>
                                            <p:tgtEl>
                                              <p:spTgt spid="96"/>
                                            </p:tgtEl>
                                            <p:attrNameLst>
                                              <p:attrName>ppt_x</p:attrName>
                                            </p:attrNameLst>
                                          </p:cBhvr>
                                          <p:tavLst>
                                            <p:tav tm="0">
                                              <p:val>
                                                <p:fltVal val="0.5"/>
                                              </p:val>
                                            </p:tav>
                                            <p:tav tm="100000">
                                              <p:val>
                                                <p:strVal val="#ppt_x"/>
                                              </p:val>
                                            </p:tav>
                                          </p:tavLst>
                                        </p:anim>
                                        <p:anim calcmode="lin" valueType="num">
                                          <p:cBhvr>
                                            <p:cTn id="89" dur="500" fill="hold"/>
                                            <p:tgtEl>
                                              <p:spTgt spid="96"/>
                                            </p:tgtEl>
                                            <p:attrNameLst>
                                              <p:attrName>ppt_y</p:attrName>
                                            </p:attrNameLst>
                                          </p:cBhvr>
                                          <p:tavLst>
                                            <p:tav tm="0">
                                              <p:val>
                                                <p:fltVal val="0.5"/>
                                              </p:val>
                                            </p:tav>
                                            <p:tav tm="100000">
                                              <p:val>
                                                <p:strVal val="#ppt_y"/>
                                              </p:val>
                                            </p:tav>
                                          </p:tavLst>
                                        </p:anim>
                                      </p:childTnLst>
                                    </p:cTn>
                                  </p:par>
                                  <p:par>
                                    <p:cTn id="90" presetID="53" presetClass="entr" presetSubtype="528" fill="hold" grpId="0" nodeType="withEffect">
                                      <p:stCondLst>
                                        <p:cond delay="1000"/>
                                      </p:stCondLst>
                                      <p:childTnLst>
                                        <p:set>
                                          <p:cBhvr>
                                            <p:cTn id="91" dur="1" fill="hold">
                                              <p:stCondLst>
                                                <p:cond delay="0"/>
                                              </p:stCondLst>
                                            </p:cTn>
                                            <p:tgtEl>
                                              <p:spTgt spid="93"/>
                                            </p:tgtEl>
                                            <p:attrNameLst>
                                              <p:attrName>style.visibility</p:attrName>
                                            </p:attrNameLst>
                                          </p:cBhvr>
                                          <p:to>
                                            <p:strVal val="visible"/>
                                          </p:to>
                                        </p:set>
                                        <p:anim calcmode="lin" valueType="num">
                                          <p:cBhvr>
                                            <p:cTn id="92" dur="500" fill="hold"/>
                                            <p:tgtEl>
                                              <p:spTgt spid="93"/>
                                            </p:tgtEl>
                                            <p:attrNameLst>
                                              <p:attrName>ppt_w</p:attrName>
                                            </p:attrNameLst>
                                          </p:cBhvr>
                                          <p:tavLst>
                                            <p:tav tm="0">
                                              <p:val>
                                                <p:fltVal val="0"/>
                                              </p:val>
                                            </p:tav>
                                            <p:tav tm="100000">
                                              <p:val>
                                                <p:strVal val="#ppt_w"/>
                                              </p:val>
                                            </p:tav>
                                          </p:tavLst>
                                        </p:anim>
                                        <p:anim calcmode="lin" valueType="num">
                                          <p:cBhvr>
                                            <p:cTn id="93" dur="500" fill="hold"/>
                                            <p:tgtEl>
                                              <p:spTgt spid="93"/>
                                            </p:tgtEl>
                                            <p:attrNameLst>
                                              <p:attrName>ppt_h</p:attrName>
                                            </p:attrNameLst>
                                          </p:cBhvr>
                                          <p:tavLst>
                                            <p:tav tm="0">
                                              <p:val>
                                                <p:fltVal val="0"/>
                                              </p:val>
                                            </p:tav>
                                            <p:tav tm="100000">
                                              <p:val>
                                                <p:strVal val="#ppt_h"/>
                                              </p:val>
                                            </p:tav>
                                          </p:tavLst>
                                        </p:anim>
                                        <p:animEffect transition="in" filter="fade">
                                          <p:cBhvr>
                                            <p:cTn id="94" dur="500"/>
                                            <p:tgtEl>
                                              <p:spTgt spid="93"/>
                                            </p:tgtEl>
                                          </p:cBhvr>
                                        </p:animEffect>
                                        <p:anim calcmode="lin" valueType="num">
                                          <p:cBhvr>
                                            <p:cTn id="95" dur="500" fill="hold"/>
                                            <p:tgtEl>
                                              <p:spTgt spid="93"/>
                                            </p:tgtEl>
                                            <p:attrNameLst>
                                              <p:attrName>ppt_x</p:attrName>
                                            </p:attrNameLst>
                                          </p:cBhvr>
                                          <p:tavLst>
                                            <p:tav tm="0">
                                              <p:val>
                                                <p:fltVal val="0.5"/>
                                              </p:val>
                                            </p:tav>
                                            <p:tav tm="100000">
                                              <p:val>
                                                <p:strVal val="#ppt_x"/>
                                              </p:val>
                                            </p:tav>
                                          </p:tavLst>
                                        </p:anim>
                                        <p:anim calcmode="lin" valueType="num">
                                          <p:cBhvr>
                                            <p:cTn id="96" dur="500" fill="hold"/>
                                            <p:tgtEl>
                                              <p:spTgt spid="93"/>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800"/>
                                      </p:stCondLst>
                                      <p:childTnLst>
                                        <p:set>
                                          <p:cBhvr>
                                            <p:cTn id="98" dur="1" fill="hold">
                                              <p:stCondLst>
                                                <p:cond delay="0"/>
                                              </p:stCondLst>
                                            </p:cTn>
                                            <p:tgtEl>
                                              <p:spTgt spid="94"/>
                                            </p:tgtEl>
                                            <p:attrNameLst>
                                              <p:attrName>style.visibility</p:attrName>
                                            </p:attrNameLst>
                                          </p:cBhvr>
                                          <p:to>
                                            <p:strVal val="visible"/>
                                          </p:to>
                                        </p:set>
                                        <p:anim calcmode="lin" valueType="num">
                                          <p:cBhvr>
                                            <p:cTn id="99" dur="500" fill="hold"/>
                                            <p:tgtEl>
                                              <p:spTgt spid="94"/>
                                            </p:tgtEl>
                                            <p:attrNameLst>
                                              <p:attrName>ppt_w</p:attrName>
                                            </p:attrNameLst>
                                          </p:cBhvr>
                                          <p:tavLst>
                                            <p:tav tm="0">
                                              <p:val>
                                                <p:fltVal val="0"/>
                                              </p:val>
                                            </p:tav>
                                            <p:tav tm="100000">
                                              <p:val>
                                                <p:strVal val="#ppt_w"/>
                                              </p:val>
                                            </p:tav>
                                          </p:tavLst>
                                        </p:anim>
                                        <p:anim calcmode="lin" valueType="num">
                                          <p:cBhvr>
                                            <p:cTn id="100" dur="500" fill="hold"/>
                                            <p:tgtEl>
                                              <p:spTgt spid="94"/>
                                            </p:tgtEl>
                                            <p:attrNameLst>
                                              <p:attrName>ppt_h</p:attrName>
                                            </p:attrNameLst>
                                          </p:cBhvr>
                                          <p:tavLst>
                                            <p:tav tm="0">
                                              <p:val>
                                                <p:fltVal val="0"/>
                                              </p:val>
                                            </p:tav>
                                            <p:tav tm="100000">
                                              <p:val>
                                                <p:strVal val="#ppt_h"/>
                                              </p:val>
                                            </p:tav>
                                          </p:tavLst>
                                        </p:anim>
                                        <p:animEffect transition="in" filter="fade">
                                          <p:cBhvr>
                                            <p:cTn id="101" dur="500"/>
                                            <p:tgtEl>
                                              <p:spTgt spid="94"/>
                                            </p:tgtEl>
                                          </p:cBhvr>
                                        </p:animEffect>
                                        <p:anim calcmode="lin" valueType="num">
                                          <p:cBhvr>
                                            <p:cTn id="102" dur="500" fill="hold"/>
                                            <p:tgtEl>
                                              <p:spTgt spid="94"/>
                                            </p:tgtEl>
                                            <p:attrNameLst>
                                              <p:attrName>ppt_x</p:attrName>
                                            </p:attrNameLst>
                                          </p:cBhvr>
                                          <p:tavLst>
                                            <p:tav tm="0">
                                              <p:val>
                                                <p:fltVal val="0.5"/>
                                              </p:val>
                                            </p:tav>
                                            <p:tav tm="100000">
                                              <p:val>
                                                <p:strVal val="#ppt_x"/>
                                              </p:val>
                                            </p:tav>
                                          </p:tavLst>
                                        </p:anim>
                                        <p:anim calcmode="lin" valueType="num">
                                          <p:cBhvr>
                                            <p:cTn id="103" dur="500" fill="hold"/>
                                            <p:tgtEl>
                                              <p:spTgt spid="94"/>
                                            </p:tgtEl>
                                            <p:attrNameLst>
                                              <p:attrName>ppt_y</p:attrName>
                                            </p:attrNameLst>
                                          </p:cBhvr>
                                          <p:tavLst>
                                            <p:tav tm="0">
                                              <p:val>
                                                <p:fltVal val="0.5"/>
                                              </p:val>
                                            </p:tav>
                                            <p:tav tm="100000">
                                              <p:val>
                                                <p:strVal val="#ppt_y"/>
                                              </p:val>
                                            </p:tav>
                                          </p:tavLst>
                                        </p:anim>
                                      </p:childTnLst>
                                    </p:cTn>
                                  </p:par>
                                  <p:par>
                                    <p:cTn id="104" presetID="53" presetClass="entr" presetSubtype="528" fill="hold" grpId="0" nodeType="withEffect">
                                      <p:stCondLst>
                                        <p:cond delay="600"/>
                                      </p:stCondLst>
                                      <p:childTnLst>
                                        <p:set>
                                          <p:cBhvr>
                                            <p:cTn id="105" dur="1" fill="hold">
                                              <p:stCondLst>
                                                <p:cond delay="0"/>
                                              </p:stCondLst>
                                            </p:cTn>
                                            <p:tgtEl>
                                              <p:spTgt spid="95"/>
                                            </p:tgtEl>
                                            <p:attrNameLst>
                                              <p:attrName>style.visibility</p:attrName>
                                            </p:attrNameLst>
                                          </p:cBhvr>
                                          <p:to>
                                            <p:strVal val="visible"/>
                                          </p:to>
                                        </p:set>
                                        <p:anim calcmode="lin" valueType="num">
                                          <p:cBhvr>
                                            <p:cTn id="106" dur="500" fill="hold"/>
                                            <p:tgtEl>
                                              <p:spTgt spid="95"/>
                                            </p:tgtEl>
                                            <p:attrNameLst>
                                              <p:attrName>ppt_w</p:attrName>
                                            </p:attrNameLst>
                                          </p:cBhvr>
                                          <p:tavLst>
                                            <p:tav tm="0">
                                              <p:val>
                                                <p:fltVal val="0"/>
                                              </p:val>
                                            </p:tav>
                                            <p:tav tm="100000">
                                              <p:val>
                                                <p:strVal val="#ppt_w"/>
                                              </p:val>
                                            </p:tav>
                                          </p:tavLst>
                                        </p:anim>
                                        <p:anim calcmode="lin" valueType="num">
                                          <p:cBhvr>
                                            <p:cTn id="107" dur="500" fill="hold"/>
                                            <p:tgtEl>
                                              <p:spTgt spid="95"/>
                                            </p:tgtEl>
                                            <p:attrNameLst>
                                              <p:attrName>ppt_h</p:attrName>
                                            </p:attrNameLst>
                                          </p:cBhvr>
                                          <p:tavLst>
                                            <p:tav tm="0">
                                              <p:val>
                                                <p:fltVal val="0"/>
                                              </p:val>
                                            </p:tav>
                                            <p:tav tm="100000">
                                              <p:val>
                                                <p:strVal val="#ppt_h"/>
                                              </p:val>
                                            </p:tav>
                                          </p:tavLst>
                                        </p:anim>
                                        <p:animEffect transition="in" filter="fade">
                                          <p:cBhvr>
                                            <p:cTn id="108" dur="500"/>
                                            <p:tgtEl>
                                              <p:spTgt spid="95"/>
                                            </p:tgtEl>
                                          </p:cBhvr>
                                        </p:animEffect>
                                        <p:anim calcmode="lin" valueType="num">
                                          <p:cBhvr>
                                            <p:cTn id="109" dur="500" fill="hold"/>
                                            <p:tgtEl>
                                              <p:spTgt spid="95"/>
                                            </p:tgtEl>
                                            <p:attrNameLst>
                                              <p:attrName>ppt_x</p:attrName>
                                            </p:attrNameLst>
                                          </p:cBhvr>
                                          <p:tavLst>
                                            <p:tav tm="0">
                                              <p:val>
                                                <p:fltVal val="0.5"/>
                                              </p:val>
                                            </p:tav>
                                            <p:tav tm="100000">
                                              <p:val>
                                                <p:strVal val="#ppt_x"/>
                                              </p:val>
                                            </p:tav>
                                          </p:tavLst>
                                        </p:anim>
                                        <p:anim calcmode="lin" valueType="num">
                                          <p:cBhvr>
                                            <p:cTn id="110" dur="500" fill="hold"/>
                                            <p:tgtEl>
                                              <p:spTgt spid="95"/>
                                            </p:tgtEl>
                                            <p:attrNameLst>
                                              <p:attrName>ppt_y</p:attrName>
                                            </p:attrNameLst>
                                          </p:cBhvr>
                                          <p:tavLst>
                                            <p:tav tm="0">
                                              <p:val>
                                                <p:fltVal val="0.5"/>
                                              </p:val>
                                            </p:tav>
                                            <p:tav tm="100000">
                                              <p:val>
                                                <p:strVal val="#ppt_y"/>
                                              </p:val>
                                            </p:tav>
                                          </p:tavLst>
                                        </p:anim>
                                      </p:childTnLst>
                                    </p:cTn>
                                  </p:par>
                                  <p:par>
                                    <p:cTn id="111" presetID="53" presetClass="entr" presetSubtype="528" fill="hold" grpId="0" nodeType="withEffect">
                                      <p:stCondLst>
                                        <p:cond delay="200"/>
                                      </p:stCondLst>
                                      <p:childTnLst>
                                        <p:set>
                                          <p:cBhvr>
                                            <p:cTn id="112" dur="1" fill="hold">
                                              <p:stCondLst>
                                                <p:cond delay="0"/>
                                              </p:stCondLst>
                                            </p:cTn>
                                            <p:tgtEl>
                                              <p:spTgt spid="97"/>
                                            </p:tgtEl>
                                            <p:attrNameLst>
                                              <p:attrName>style.visibility</p:attrName>
                                            </p:attrNameLst>
                                          </p:cBhvr>
                                          <p:to>
                                            <p:strVal val="visible"/>
                                          </p:to>
                                        </p:set>
                                        <p:anim calcmode="lin" valueType="num">
                                          <p:cBhvr>
                                            <p:cTn id="113" dur="500" fill="hold"/>
                                            <p:tgtEl>
                                              <p:spTgt spid="97"/>
                                            </p:tgtEl>
                                            <p:attrNameLst>
                                              <p:attrName>ppt_w</p:attrName>
                                            </p:attrNameLst>
                                          </p:cBhvr>
                                          <p:tavLst>
                                            <p:tav tm="0">
                                              <p:val>
                                                <p:fltVal val="0"/>
                                              </p:val>
                                            </p:tav>
                                            <p:tav tm="100000">
                                              <p:val>
                                                <p:strVal val="#ppt_w"/>
                                              </p:val>
                                            </p:tav>
                                          </p:tavLst>
                                        </p:anim>
                                        <p:anim calcmode="lin" valueType="num">
                                          <p:cBhvr>
                                            <p:cTn id="114" dur="500" fill="hold"/>
                                            <p:tgtEl>
                                              <p:spTgt spid="97"/>
                                            </p:tgtEl>
                                            <p:attrNameLst>
                                              <p:attrName>ppt_h</p:attrName>
                                            </p:attrNameLst>
                                          </p:cBhvr>
                                          <p:tavLst>
                                            <p:tav tm="0">
                                              <p:val>
                                                <p:fltVal val="0"/>
                                              </p:val>
                                            </p:tav>
                                            <p:tav tm="100000">
                                              <p:val>
                                                <p:strVal val="#ppt_h"/>
                                              </p:val>
                                            </p:tav>
                                          </p:tavLst>
                                        </p:anim>
                                        <p:animEffect transition="in" filter="fade">
                                          <p:cBhvr>
                                            <p:cTn id="115" dur="500"/>
                                            <p:tgtEl>
                                              <p:spTgt spid="97"/>
                                            </p:tgtEl>
                                          </p:cBhvr>
                                        </p:animEffect>
                                        <p:anim calcmode="lin" valueType="num">
                                          <p:cBhvr>
                                            <p:cTn id="116" dur="500" fill="hold"/>
                                            <p:tgtEl>
                                              <p:spTgt spid="97"/>
                                            </p:tgtEl>
                                            <p:attrNameLst>
                                              <p:attrName>ppt_x</p:attrName>
                                            </p:attrNameLst>
                                          </p:cBhvr>
                                          <p:tavLst>
                                            <p:tav tm="0">
                                              <p:val>
                                                <p:fltVal val="0.5"/>
                                              </p:val>
                                            </p:tav>
                                            <p:tav tm="100000">
                                              <p:val>
                                                <p:strVal val="#ppt_x"/>
                                              </p:val>
                                            </p:tav>
                                          </p:tavLst>
                                        </p:anim>
                                        <p:anim calcmode="lin" valueType="num">
                                          <p:cBhvr>
                                            <p:cTn id="117" dur="500" fill="hold"/>
                                            <p:tgtEl>
                                              <p:spTgt spid="97"/>
                                            </p:tgtEl>
                                            <p:attrNameLst>
                                              <p:attrName>ppt_y</p:attrName>
                                            </p:attrNameLst>
                                          </p:cBhvr>
                                          <p:tavLst>
                                            <p:tav tm="0">
                                              <p:val>
                                                <p:fltVal val="0.5"/>
                                              </p:val>
                                            </p:tav>
                                            <p:tav tm="100000">
                                              <p:val>
                                                <p:strVal val="#ppt_y"/>
                                              </p:val>
                                            </p:tav>
                                          </p:tavLst>
                                        </p:anim>
                                      </p:childTnLst>
                                    </p:cTn>
                                  </p:par>
                                  <p:par>
                                    <p:cTn id="118" presetID="53" presetClass="entr" presetSubtype="528" fill="hold" grpId="0" nodeType="withEffect">
                                      <p:stCondLst>
                                        <p:cond delay="400"/>
                                      </p:stCondLst>
                                      <p:childTnLst>
                                        <p:set>
                                          <p:cBhvr>
                                            <p:cTn id="119" dur="1" fill="hold">
                                              <p:stCondLst>
                                                <p:cond delay="0"/>
                                              </p:stCondLst>
                                            </p:cTn>
                                            <p:tgtEl>
                                              <p:spTgt spid="98"/>
                                            </p:tgtEl>
                                            <p:attrNameLst>
                                              <p:attrName>style.visibility</p:attrName>
                                            </p:attrNameLst>
                                          </p:cBhvr>
                                          <p:to>
                                            <p:strVal val="visible"/>
                                          </p:to>
                                        </p:set>
                                        <p:anim calcmode="lin" valueType="num">
                                          <p:cBhvr>
                                            <p:cTn id="120" dur="500" fill="hold"/>
                                            <p:tgtEl>
                                              <p:spTgt spid="98"/>
                                            </p:tgtEl>
                                            <p:attrNameLst>
                                              <p:attrName>ppt_w</p:attrName>
                                            </p:attrNameLst>
                                          </p:cBhvr>
                                          <p:tavLst>
                                            <p:tav tm="0">
                                              <p:val>
                                                <p:fltVal val="0"/>
                                              </p:val>
                                            </p:tav>
                                            <p:tav tm="100000">
                                              <p:val>
                                                <p:strVal val="#ppt_w"/>
                                              </p:val>
                                            </p:tav>
                                          </p:tavLst>
                                        </p:anim>
                                        <p:anim calcmode="lin" valueType="num">
                                          <p:cBhvr>
                                            <p:cTn id="121" dur="500" fill="hold"/>
                                            <p:tgtEl>
                                              <p:spTgt spid="98"/>
                                            </p:tgtEl>
                                            <p:attrNameLst>
                                              <p:attrName>ppt_h</p:attrName>
                                            </p:attrNameLst>
                                          </p:cBhvr>
                                          <p:tavLst>
                                            <p:tav tm="0">
                                              <p:val>
                                                <p:fltVal val="0"/>
                                              </p:val>
                                            </p:tav>
                                            <p:tav tm="100000">
                                              <p:val>
                                                <p:strVal val="#ppt_h"/>
                                              </p:val>
                                            </p:tav>
                                          </p:tavLst>
                                        </p:anim>
                                        <p:animEffect transition="in" filter="fade">
                                          <p:cBhvr>
                                            <p:cTn id="122" dur="500"/>
                                            <p:tgtEl>
                                              <p:spTgt spid="98"/>
                                            </p:tgtEl>
                                          </p:cBhvr>
                                        </p:animEffect>
                                        <p:anim calcmode="lin" valueType="num">
                                          <p:cBhvr>
                                            <p:cTn id="123" dur="500" fill="hold"/>
                                            <p:tgtEl>
                                              <p:spTgt spid="98"/>
                                            </p:tgtEl>
                                            <p:attrNameLst>
                                              <p:attrName>ppt_x</p:attrName>
                                            </p:attrNameLst>
                                          </p:cBhvr>
                                          <p:tavLst>
                                            <p:tav tm="0">
                                              <p:val>
                                                <p:fltVal val="0.5"/>
                                              </p:val>
                                            </p:tav>
                                            <p:tav tm="100000">
                                              <p:val>
                                                <p:strVal val="#ppt_x"/>
                                              </p:val>
                                            </p:tav>
                                          </p:tavLst>
                                        </p:anim>
                                        <p:anim calcmode="lin" valueType="num">
                                          <p:cBhvr>
                                            <p:cTn id="124" dur="500" fill="hold"/>
                                            <p:tgtEl>
                                              <p:spTgt spid="98"/>
                                            </p:tgtEl>
                                            <p:attrNameLst>
                                              <p:attrName>ppt_y</p:attrName>
                                            </p:attrNameLst>
                                          </p:cBhvr>
                                          <p:tavLst>
                                            <p:tav tm="0">
                                              <p:val>
                                                <p:fltVal val="0.5"/>
                                              </p:val>
                                            </p:tav>
                                            <p:tav tm="100000">
                                              <p:val>
                                                <p:strVal val="#ppt_y"/>
                                              </p:val>
                                            </p:tav>
                                          </p:tavLst>
                                        </p:anim>
                                      </p:childTnLst>
                                    </p:cTn>
                                  </p:par>
                                </p:childTnLst>
                              </p:cTn>
                            </p:par>
                            <p:par>
                              <p:cTn id="125" fill="hold">
                                <p:stCondLst>
                                  <p:cond delay="3500"/>
                                </p:stCondLst>
                                <p:childTnLst>
                                  <p:par>
                                    <p:cTn id="126" presetID="10" presetClass="entr" presetSubtype="0" fill="hold" grpId="0" nodeType="afterEffect">
                                      <p:stCondLst>
                                        <p:cond delay="0"/>
                                      </p:stCondLst>
                                      <p:childTnLst>
                                        <p:set>
                                          <p:cBhvr>
                                            <p:cTn id="127" dur="1" fill="hold">
                                              <p:stCondLst>
                                                <p:cond delay="0"/>
                                              </p:stCondLst>
                                            </p:cTn>
                                            <p:tgtEl>
                                              <p:spTgt spid="99"/>
                                            </p:tgtEl>
                                            <p:attrNameLst>
                                              <p:attrName>style.visibility</p:attrName>
                                            </p:attrNameLst>
                                          </p:cBhvr>
                                          <p:to>
                                            <p:strVal val="visible"/>
                                          </p:to>
                                        </p:set>
                                        <p:animEffect transition="in" filter="fade">
                                          <p:cBhvr>
                                            <p:cTn id="12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70" grpId="0"/>
          <p:bldP spid="71" grpId="0"/>
          <p:bldP spid="72" grpId="0" animBg="1"/>
          <p:bldP spid="76" grpId="0" animBg="1"/>
          <p:bldP spid="80" grpId="0"/>
          <p:bldP spid="81" grpId="0"/>
          <p:bldP spid="82" grpId="0"/>
          <p:bldP spid="83" grpId="0"/>
          <p:bldP spid="84" grpId="0"/>
          <p:bldP spid="86" grpId="0"/>
          <p:bldP spid="87" grpId="0" animBg="1"/>
          <p:bldP spid="91" grpId="0"/>
          <p:bldP spid="92" grpId="0"/>
          <p:bldP spid="93" grpId="0" animBg="1"/>
          <p:bldP spid="94" grpId="0" animBg="1"/>
          <p:bldP spid="95" grpId="0" animBg="1"/>
          <p:bldP spid="96" grpId="0" animBg="1"/>
          <p:bldP spid="97" grpId="0" animBg="1"/>
          <p:bldP spid="98" grpId="0" animBg="1"/>
          <p:bldP spid="9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additive="base">
                                            <p:cTn id="7" dur="500" fill="hold"/>
                                            <p:tgtEl>
                                              <p:spTgt spid="88"/>
                                            </p:tgtEl>
                                            <p:attrNameLst>
                                              <p:attrName>ppt_x</p:attrName>
                                            </p:attrNameLst>
                                          </p:cBhvr>
                                          <p:tavLst>
                                            <p:tav tm="0">
                                              <p:val>
                                                <p:strVal val="0-#ppt_w/2"/>
                                              </p:val>
                                            </p:tav>
                                            <p:tav tm="100000">
                                              <p:val>
                                                <p:strVal val="#ppt_x"/>
                                              </p:val>
                                            </p:tav>
                                          </p:tavLst>
                                        </p:anim>
                                        <p:anim calcmode="lin" valueType="num">
                                          <p:cBhvr additive="base">
                                            <p:cTn id="8" dur="500" fill="hold"/>
                                            <p:tgtEl>
                                              <p:spTgt spid="88"/>
                                            </p:tgtEl>
                                            <p:attrNameLst>
                                              <p:attrName>ppt_y</p:attrName>
                                            </p:attrNameLst>
                                          </p:cBhvr>
                                          <p:tavLst>
                                            <p:tav tm="0">
                                              <p:val>
                                                <p:strVal val="#ppt_y"/>
                                              </p:val>
                                            </p:tav>
                                            <p:tav tm="100000">
                                              <p:val>
                                                <p:strVal val="#ppt_y"/>
                                              </p:val>
                                            </p:tav>
                                          </p:tavLst>
                                        </p:anim>
                                      </p:childTnLst>
                                    </p:cTn>
                                  </p:par>
                                  <p:par>
                                    <p:cTn id="9" presetID="12" presetClass="entr" presetSubtype="8" fill="hold" grpId="0" nodeType="withEffect">
                                      <p:stCondLst>
                                        <p:cond delay="200"/>
                                      </p:stCondLst>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300"/>
                                            <p:tgtEl>
                                              <p:spTgt spid="92"/>
                                            </p:tgtEl>
                                            <p:attrNameLst>
                                              <p:attrName>ppt_x</p:attrName>
                                            </p:attrNameLst>
                                          </p:cBhvr>
                                          <p:tavLst>
                                            <p:tav tm="0">
                                              <p:val>
                                                <p:strVal val="#ppt_x-#ppt_w*1.125000"/>
                                              </p:val>
                                            </p:tav>
                                            <p:tav tm="100000">
                                              <p:val>
                                                <p:strVal val="#ppt_x"/>
                                              </p:val>
                                            </p:tav>
                                          </p:tavLst>
                                        </p:anim>
                                        <p:animEffect transition="in" filter="wipe(right)">
                                          <p:cBhvr>
                                            <p:cTn id="12" dur="300"/>
                                            <p:tgtEl>
                                              <p:spTgt spid="92"/>
                                            </p:tgtEl>
                                          </p:cBhvr>
                                        </p:animEffect>
                                      </p:childTnLst>
                                    </p:cTn>
                                  </p:par>
                                  <p:par>
                                    <p:cTn id="13" presetID="12" presetClass="entr" presetSubtype="8" fill="hold" grpId="0" nodeType="withEffect">
                                      <p:stCondLst>
                                        <p:cond delay="200"/>
                                      </p:stCondLst>
                                      <p:childTnLst>
                                        <p:set>
                                          <p:cBhvr>
                                            <p:cTn id="14" dur="1" fill="hold">
                                              <p:stCondLst>
                                                <p:cond delay="0"/>
                                              </p:stCondLst>
                                            </p:cTn>
                                            <p:tgtEl>
                                              <p:spTgt spid="84"/>
                                            </p:tgtEl>
                                            <p:attrNameLst>
                                              <p:attrName>style.visibility</p:attrName>
                                            </p:attrNameLst>
                                          </p:cBhvr>
                                          <p:to>
                                            <p:strVal val="visible"/>
                                          </p:to>
                                        </p:set>
                                        <p:anim calcmode="lin" valueType="num">
                                          <p:cBhvr additive="base">
                                            <p:cTn id="15" dur="300"/>
                                            <p:tgtEl>
                                              <p:spTgt spid="84"/>
                                            </p:tgtEl>
                                            <p:attrNameLst>
                                              <p:attrName>ppt_x</p:attrName>
                                            </p:attrNameLst>
                                          </p:cBhvr>
                                          <p:tavLst>
                                            <p:tav tm="0">
                                              <p:val>
                                                <p:strVal val="#ppt_x-#ppt_w*1.125000"/>
                                              </p:val>
                                            </p:tav>
                                            <p:tav tm="100000">
                                              <p:val>
                                                <p:strVal val="#ppt_x"/>
                                              </p:val>
                                            </p:tav>
                                          </p:tavLst>
                                        </p:anim>
                                        <p:animEffect transition="in" filter="wipe(right)">
                                          <p:cBhvr>
                                            <p:cTn id="16" dur="300"/>
                                            <p:tgtEl>
                                              <p:spTgt spid="84"/>
                                            </p:tgtEl>
                                          </p:cBhvr>
                                        </p:animEffect>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87"/>
                                            </p:tgtEl>
                                            <p:attrNameLst>
                                              <p:attrName>style.visibility</p:attrName>
                                            </p:attrNameLst>
                                          </p:cBhvr>
                                          <p:to>
                                            <p:strVal val="visible"/>
                                          </p:to>
                                        </p:set>
                                        <p:anim calcmode="lin" valueType="num">
                                          <p:cBhvr additive="base">
                                            <p:cTn id="20" dur="500" fill="hold"/>
                                            <p:tgtEl>
                                              <p:spTgt spid="87"/>
                                            </p:tgtEl>
                                            <p:attrNameLst>
                                              <p:attrName>ppt_x</p:attrName>
                                            </p:attrNameLst>
                                          </p:cBhvr>
                                          <p:tavLst>
                                            <p:tav tm="0">
                                              <p:val>
                                                <p:strVal val="1+#ppt_w/2"/>
                                              </p:val>
                                            </p:tav>
                                            <p:tav tm="100000">
                                              <p:val>
                                                <p:strVal val="#ppt_x"/>
                                              </p:val>
                                            </p:tav>
                                          </p:tavLst>
                                        </p:anim>
                                        <p:anim calcmode="lin" valueType="num">
                                          <p:cBhvr additive="base">
                                            <p:cTn id="21" dur="500" fill="hold"/>
                                            <p:tgtEl>
                                              <p:spTgt spid="87"/>
                                            </p:tgtEl>
                                            <p:attrNameLst>
                                              <p:attrName>ppt_y</p:attrName>
                                            </p:attrNameLst>
                                          </p:cBhvr>
                                          <p:tavLst>
                                            <p:tav tm="0">
                                              <p:val>
                                                <p:strVal val="#ppt_y"/>
                                              </p:val>
                                            </p:tav>
                                            <p:tav tm="100000">
                                              <p:val>
                                                <p:strVal val="#ppt_y"/>
                                              </p:val>
                                            </p:tav>
                                          </p:tavLst>
                                        </p:anim>
                                      </p:childTnLst>
                                    </p:cTn>
                                  </p:par>
                                  <p:par>
                                    <p:cTn id="22" presetID="12" presetClass="entr" presetSubtype="2" fill="hold" grpId="0" nodeType="withEffect">
                                      <p:stCondLst>
                                        <p:cond delay="200"/>
                                      </p:stCondLst>
                                      <p:childTnLst>
                                        <p:set>
                                          <p:cBhvr>
                                            <p:cTn id="23" dur="1" fill="hold">
                                              <p:stCondLst>
                                                <p:cond delay="0"/>
                                              </p:stCondLst>
                                            </p:cTn>
                                            <p:tgtEl>
                                              <p:spTgt spid="86"/>
                                            </p:tgtEl>
                                            <p:attrNameLst>
                                              <p:attrName>style.visibility</p:attrName>
                                            </p:attrNameLst>
                                          </p:cBhvr>
                                          <p:to>
                                            <p:strVal val="visible"/>
                                          </p:to>
                                        </p:set>
                                        <p:anim calcmode="lin" valueType="num">
                                          <p:cBhvr additive="base">
                                            <p:cTn id="24" dur="300"/>
                                            <p:tgtEl>
                                              <p:spTgt spid="86"/>
                                            </p:tgtEl>
                                            <p:attrNameLst>
                                              <p:attrName>ppt_x</p:attrName>
                                            </p:attrNameLst>
                                          </p:cBhvr>
                                          <p:tavLst>
                                            <p:tav tm="0">
                                              <p:val>
                                                <p:strVal val="#ppt_x+#ppt_w*1.125000"/>
                                              </p:val>
                                            </p:tav>
                                            <p:tav tm="100000">
                                              <p:val>
                                                <p:strVal val="#ppt_x"/>
                                              </p:val>
                                            </p:tav>
                                          </p:tavLst>
                                        </p:anim>
                                        <p:animEffect transition="in" filter="wipe(left)">
                                          <p:cBhvr>
                                            <p:cTn id="25" dur="300"/>
                                            <p:tgtEl>
                                              <p:spTgt spid="86"/>
                                            </p:tgtEl>
                                          </p:cBhvr>
                                        </p:animEffect>
                                      </p:childTnLst>
                                    </p:cTn>
                                  </p:par>
                                  <p:par>
                                    <p:cTn id="26" presetID="12" presetClass="entr" presetSubtype="2" fill="hold" grpId="0" nodeType="withEffect">
                                      <p:stCondLst>
                                        <p:cond delay="200"/>
                                      </p:stCondLst>
                                      <p:childTnLst>
                                        <p:set>
                                          <p:cBhvr>
                                            <p:cTn id="27" dur="1" fill="hold">
                                              <p:stCondLst>
                                                <p:cond delay="0"/>
                                              </p:stCondLst>
                                            </p:cTn>
                                            <p:tgtEl>
                                              <p:spTgt spid="91"/>
                                            </p:tgtEl>
                                            <p:attrNameLst>
                                              <p:attrName>style.visibility</p:attrName>
                                            </p:attrNameLst>
                                          </p:cBhvr>
                                          <p:to>
                                            <p:strVal val="visible"/>
                                          </p:to>
                                        </p:set>
                                        <p:anim calcmode="lin" valueType="num">
                                          <p:cBhvr additive="base">
                                            <p:cTn id="28" dur="300"/>
                                            <p:tgtEl>
                                              <p:spTgt spid="91"/>
                                            </p:tgtEl>
                                            <p:attrNameLst>
                                              <p:attrName>ppt_x</p:attrName>
                                            </p:attrNameLst>
                                          </p:cBhvr>
                                          <p:tavLst>
                                            <p:tav tm="0">
                                              <p:val>
                                                <p:strVal val="#ppt_x+#ppt_w*1.125000"/>
                                              </p:val>
                                            </p:tav>
                                            <p:tav tm="100000">
                                              <p:val>
                                                <p:strVal val="#ppt_x"/>
                                              </p:val>
                                            </p:tav>
                                          </p:tavLst>
                                        </p:anim>
                                        <p:animEffect transition="in" filter="wipe(left)">
                                          <p:cBhvr>
                                            <p:cTn id="29" dur="300"/>
                                            <p:tgtEl>
                                              <p:spTgt spid="91"/>
                                            </p:tgtEl>
                                          </p:cBhvr>
                                        </p:animEffect>
                                      </p:childTnLst>
                                    </p:cTn>
                                  </p:par>
                                </p:childTnLst>
                              </p:cTn>
                            </p:par>
                            <p:par>
                              <p:cTn id="30" fill="hold">
                                <p:stCondLst>
                                  <p:cond delay="1000"/>
                                </p:stCondLst>
                                <p:childTnLst>
                                  <p:par>
                                    <p:cTn id="31" presetID="2" presetClass="entr" presetSubtype="8" fill="hold" grpId="0" nodeType="afterEffect">
                                      <p:stCondLst>
                                        <p:cond delay="0"/>
                                      </p:stCondLst>
                                      <p:childTnLst>
                                        <p:set>
                                          <p:cBhvr>
                                            <p:cTn id="32" dur="1" fill="hold">
                                              <p:stCondLst>
                                                <p:cond delay="0"/>
                                              </p:stCondLst>
                                            </p:cTn>
                                            <p:tgtEl>
                                              <p:spTgt spid="72"/>
                                            </p:tgtEl>
                                            <p:attrNameLst>
                                              <p:attrName>style.visibility</p:attrName>
                                            </p:attrNameLst>
                                          </p:cBhvr>
                                          <p:to>
                                            <p:strVal val="visible"/>
                                          </p:to>
                                        </p:set>
                                        <p:anim calcmode="lin" valueType="num">
                                          <p:cBhvr additive="base">
                                            <p:cTn id="33" dur="500" fill="hold"/>
                                            <p:tgtEl>
                                              <p:spTgt spid="72"/>
                                            </p:tgtEl>
                                            <p:attrNameLst>
                                              <p:attrName>ppt_x</p:attrName>
                                            </p:attrNameLst>
                                          </p:cBhvr>
                                          <p:tavLst>
                                            <p:tav tm="0">
                                              <p:val>
                                                <p:strVal val="0-#ppt_w/2"/>
                                              </p:val>
                                            </p:tav>
                                            <p:tav tm="100000">
                                              <p:val>
                                                <p:strVal val="#ppt_x"/>
                                              </p:val>
                                            </p:tav>
                                          </p:tavLst>
                                        </p:anim>
                                        <p:anim calcmode="lin" valueType="num">
                                          <p:cBhvr additive="base">
                                            <p:cTn id="34" dur="500" fill="hold"/>
                                            <p:tgtEl>
                                              <p:spTgt spid="72"/>
                                            </p:tgtEl>
                                            <p:attrNameLst>
                                              <p:attrName>ppt_y</p:attrName>
                                            </p:attrNameLst>
                                          </p:cBhvr>
                                          <p:tavLst>
                                            <p:tav tm="0">
                                              <p:val>
                                                <p:strVal val="#ppt_y"/>
                                              </p:val>
                                            </p:tav>
                                            <p:tav tm="100000">
                                              <p:val>
                                                <p:strVal val="#ppt_y"/>
                                              </p:val>
                                            </p:tav>
                                          </p:tavLst>
                                        </p:anim>
                                      </p:childTnLst>
                                    </p:cTn>
                                  </p:par>
                                  <p:par>
                                    <p:cTn id="35" presetID="12" presetClass="entr" presetSubtype="8" fill="hold" grpId="0" nodeType="withEffect">
                                      <p:stCondLst>
                                        <p:cond delay="200"/>
                                      </p:stCondLst>
                                      <p:childTnLst>
                                        <p:set>
                                          <p:cBhvr>
                                            <p:cTn id="36" dur="1" fill="hold">
                                              <p:stCondLst>
                                                <p:cond delay="0"/>
                                              </p:stCondLst>
                                            </p:cTn>
                                            <p:tgtEl>
                                              <p:spTgt spid="65"/>
                                            </p:tgtEl>
                                            <p:attrNameLst>
                                              <p:attrName>style.visibility</p:attrName>
                                            </p:attrNameLst>
                                          </p:cBhvr>
                                          <p:to>
                                            <p:strVal val="visible"/>
                                          </p:to>
                                        </p:set>
                                        <p:anim calcmode="lin" valueType="num">
                                          <p:cBhvr additive="base">
                                            <p:cTn id="37" dur="300"/>
                                            <p:tgtEl>
                                              <p:spTgt spid="65"/>
                                            </p:tgtEl>
                                            <p:attrNameLst>
                                              <p:attrName>ppt_x</p:attrName>
                                            </p:attrNameLst>
                                          </p:cBhvr>
                                          <p:tavLst>
                                            <p:tav tm="0">
                                              <p:val>
                                                <p:strVal val="#ppt_x-#ppt_w*1.125000"/>
                                              </p:val>
                                            </p:tav>
                                            <p:tav tm="100000">
                                              <p:val>
                                                <p:strVal val="#ppt_x"/>
                                              </p:val>
                                            </p:tav>
                                          </p:tavLst>
                                        </p:anim>
                                        <p:animEffect transition="in" filter="wipe(right)">
                                          <p:cBhvr>
                                            <p:cTn id="38" dur="300"/>
                                            <p:tgtEl>
                                              <p:spTgt spid="65"/>
                                            </p:tgtEl>
                                          </p:cBhvr>
                                        </p:animEffect>
                                      </p:childTnLst>
                                    </p:cTn>
                                  </p:par>
                                  <p:par>
                                    <p:cTn id="39" presetID="12" presetClass="entr" presetSubtype="8" fill="hold" grpId="0" nodeType="withEffect">
                                      <p:stCondLst>
                                        <p:cond delay="200"/>
                                      </p:stCondLst>
                                      <p:childTnLst>
                                        <p:set>
                                          <p:cBhvr>
                                            <p:cTn id="40" dur="1" fill="hold">
                                              <p:stCondLst>
                                                <p:cond delay="0"/>
                                              </p:stCondLst>
                                            </p:cTn>
                                            <p:tgtEl>
                                              <p:spTgt spid="81"/>
                                            </p:tgtEl>
                                            <p:attrNameLst>
                                              <p:attrName>style.visibility</p:attrName>
                                            </p:attrNameLst>
                                          </p:cBhvr>
                                          <p:to>
                                            <p:strVal val="visible"/>
                                          </p:to>
                                        </p:set>
                                        <p:anim calcmode="lin" valueType="num">
                                          <p:cBhvr additive="base">
                                            <p:cTn id="41" dur="300"/>
                                            <p:tgtEl>
                                              <p:spTgt spid="81"/>
                                            </p:tgtEl>
                                            <p:attrNameLst>
                                              <p:attrName>ppt_x</p:attrName>
                                            </p:attrNameLst>
                                          </p:cBhvr>
                                          <p:tavLst>
                                            <p:tav tm="0">
                                              <p:val>
                                                <p:strVal val="#ppt_x-#ppt_w*1.125000"/>
                                              </p:val>
                                            </p:tav>
                                            <p:tav tm="100000">
                                              <p:val>
                                                <p:strVal val="#ppt_x"/>
                                              </p:val>
                                            </p:tav>
                                          </p:tavLst>
                                        </p:anim>
                                        <p:animEffect transition="in" filter="wipe(right)">
                                          <p:cBhvr>
                                            <p:cTn id="42" dur="300"/>
                                            <p:tgtEl>
                                              <p:spTgt spid="81"/>
                                            </p:tgtEl>
                                          </p:cBhvr>
                                        </p:animEffect>
                                      </p:childTnLst>
                                    </p:cTn>
                                  </p:par>
                                </p:childTnLst>
                              </p:cTn>
                            </p:par>
                            <p:par>
                              <p:cTn id="43" fill="hold">
                                <p:stCondLst>
                                  <p:cond delay="1500"/>
                                </p:stCondLst>
                                <p:childTnLst>
                                  <p:par>
                                    <p:cTn id="44" presetID="2" presetClass="entr" presetSubtype="2" fill="hold" nodeType="afterEffect">
                                      <p:stCondLst>
                                        <p:cond delay="0"/>
                                      </p:stCondLst>
                                      <p:childTnLst>
                                        <p:set>
                                          <p:cBhvr>
                                            <p:cTn id="45" dur="1" fill="hold">
                                              <p:stCondLst>
                                                <p:cond delay="0"/>
                                              </p:stCondLst>
                                            </p:cTn>
                                            <p:tgtEl>
                                              <p:spTgt spid="73"/>
                                            </p:tgtEl>
                                            <p:attrNameLst>
                                              <p:attrName>style.visibility</p:attrName>
                                            </p:attrNameLst>
                                          </p:cBhvr>
                                          <p:to>
                                            <p:strVal val="visible"/>
                                          </p:to>
                                        </p:set>
                                        <p:anim calcmode="lin" valueType="num">
                                          <p:cBhvr additive="base">
                                            <p:cTn id="46" dur="500" fill="hold"/>
                                            <p:tgtEl>
                                              <p:spTgt spid="73"/>
                                            </p:tgtEl>
                                            <p:attrNameLst>
                                              <p:attrName>ppt_x</p:attrName>
                                            </p:attrNameLst>
                                          </p:cBhvr>
                                          <p:tavLst>
                                            <p:tav tm="0">
                                              <p:val>
                                                <p:strVal val="1+#ppt_w/2"/>
                                              </p:val>
                                            </p:tav>
                                            <p:tav tm="100000">
                                              <p:val>
                                                <p:strVal val="#ppt_x"/>
                                              </p:val>
                                            </p:tav>
                                          </p:tavLst>
                                        </p:anim>
                                        <p:anim calcmode="lin" valueType="num">
                                          <p:cBhvr additive="base">
                                            <p:cTn id="47" dur="500" fill="hold"/>
                                            <p:tgtEl>
                                              <p:spTgt spid="73"/>
                                            </p:tgtEl>
                                            <p:attrNameLst>
                                              <p:attrName>ppt_y</p:attrName>
                                            </p:attrNameLst>
                                          </p:cBhvr>
                                          <p:tavLst>
                                            <p:tav tm="0">
                                              <p:val>
                                                <p:strVal val="#ppt_y"/>
                                              </p:val>
                                            </p:tav>
                                            <p:tav tm="100000">
                                              <p:val>
                                                <p:strVal val="#ppt_y"/>
                                              </p:val>
                                            </p:tav>
                                          </p:tavLst>
                                        </p:anim>
                                      </p:childTnLst>
                                    </p:cTn>
                                  </p:par>
                                  <p:par>
                                    <p:cTn id="48" presetID="12" presetClass="entr" presetSubtype="2" fill="hold" grpId="0" nodeType="withEffect">
                                      <p:stCondLst>
                                        <p:cond delay="200"/>
                                      </p:stCondLst>
                                      <p:childTnLst>
                                        <p:set>
                                          <p:cBhvr>
                                            <p:cTn id="49" dur="1" fill="hold">
                                              <p:stCondLst>
                                                <p:cond delay="0"/>
                                              </p:stCondLst>
                                            </p:cTn>
                                            <p:tgtEl>
                                              <p:spTgt spid="70"/>
                                            </p:tgtEl>
                                            <p:attrNameLst>
                                              <p:attrName>style.visibility</p:attrName>
                                            </p:attrNameLst>
                                          </p:cBhvr>
                                          <p:to>
                                            <p:strVal val="visible"/>
                                          </p:to>
                                        </p:set>
                                        <p:anim calcmode="lin" valueType="num">
                                          <p:cBhvr additive="base">
                                            <p:cTn id="50" dur="300"/>
                                            <p:tgtEl>
                                              <p:spTgt spid="70"/>
                                            </p:tgtEl>
                                            <p:attrNameLst>
                                              <p:attrName>ppt_x</p:attrName>
                                            </p:attrNameLst>
                                          </p:cBhvr>
                                          <p:tavLst>
                                            <p:tav tm="0">
                                              <p:val>
                                                <p:strVal val="#ppt_x+#ppt_w*1.125000"/>
                                              </p:val>
                                            </p:tav>
                                            <p:tav tm="100000">
                                              <p:val>
                                                <p:strVal val="#ppt_x"/>
                                              </p:val>
                                            </p:tav>
                                          </p:tavLst>
                                        </p:anim>
                                        <p:animEffect transition="in" filter="wipe(left)">
                                          <p:cBhvr>
                                            <p:cTn id="51" dur="300"/>
                                            <p:tgtEl>
                                              <p:spTgt spid="70"/>
                                            </p:tgtEl>
                                          </p:cBhvr>
                                        </p:animEffect>
                                      </p:childTnLst>
                                    </p:cTn>
                                  </p:par>
                                  <p:par>
                                    <p:cTn id="52" presetID="12" presetClass="entr" presetSubtype="2" fill="hold" grpId="0" nodeType="withEffect">
                                      <p:stCondLst>
                                        <p:cond delay="200"/>
                                      </p:stCondLst>
                                      <p:childTnLst>
                                        <p:set>
                                          <p:cBhvr>
                                            <p:cTn id="53" dur="1" fill="hold">
                                              <p:stCondLst>
                                                <p:cond delay="0"/>
                                              </p:stCondLst>
                                            </p:cTn>
                                            <p:tgtEl>
                                              <p:spTgt spid="83"/>
                                            </p:tgtEl>
                                            <p:attrNameLst>
                                              <p:attrName>style.visibility</p:attrName>
                                            </p:attrNameLst>
                                          </p:cBhvr>
                                          <p:to>
                                            <p:strVal val="visible"/>
                                          </p:to>
                                        </p:set>
                                        <p:anim calcmode="lin" valueType="num">
                                          <p:cBhvr additive="base">
                                            <p:cTn id="54" dur="300"/>
                                            <p:tgtEl>
                                              <p:spTgt spid="83"/>
                                            </p:tgtEl>
                                            <p:attrNameLst>
                                              <p:attrName>ppt_x</p:attrName>
                                            </p:attrNameLst>
                                          </p:cBhvr>
                                          <p:tavLst>
                                            <p:tav tm="0">
                                              <p:val>
                                                <p:strVal val="#ppt_x+#ppt_w*1.125000"/>
                                              </p:val>
                                            </p:tav>
                                            <p:tav tm="100000">
                                              <p:val>
                                                <p:strVal val="#ppt_x"/>
                                              </p:val>
                                            </p:tav>
                                          </p:tavLst>
                                        </p:anim>
                                        <p:animEffect transition="in" filter="wipe(left)">
                                          <p:cBhvr>
                                            <p:cTn id="55" dur="300"/>
                                            <p:tgtEl>
                                              <p:spTgt spid="83"/>
                                            </p:tgtEl>
                                          </p:cBhvr>
                                        </p:animEffect>
                                      </p:childTnLst>
                                    </p:cTn>
                                  </p:par>
                                </p:childTnLst>
                              </p:cTn>
                            </p:par>
                            <p:par>
                              <p:cTn id="56" fill="hold">
                                <p:stCondLst>
                                  <p:cond delay="2000"/>
                                </p:stCondLst>
                                <p:childTnLst>
                                  <p:par>
                                    <p:cTn id="57" presetID="2" presetClass="entr" presetSubtype="8" fill="hold" nodeType="afterEffect">
                                      <p:stCondLst>
                                        <p:cond delay="0"/>
                                      </p:stCondLst>
                                      <p:childTnLst>
                                        <p:set>
                                          <p:cBhvr>
                                            <p:cTn id="58" dur="1" fill="hold">
                                              <p:stCondLst>
                                                <p:cond delay="0"/>
                                              </p:stCondLst>
                                            </p:cTn>
                                            <p:tgtEl>
                                              <p:spTgt spid="77"/>
                                            </p:tgtEl>
                                            <p:attrNameLst>
                                              <p:attrName>style.visibility</p:attrName>
                                            </p:attrNameLst>
                                          </p:cBhvr>
                                          <p:to>
                                            <p:strVal val="visible"/>
                                          </p:to>
                                        </p:set>
                                        <p:anim calcmode="lin" valueType="num">
                                          <p:cBhvr additive="base">
                                            <p:cTn id="59" dur="500" fill="hold"/>
                                            <p:tgtEl>
                                              <p:spTgt spid="77"/>
                                            </p:tgtEl>
                                            <p:attrNameLst>
                                              <p:attrName>ppt_x</p:attrName>
                                            </p:attrNameLst>
                                          </p:cBhvr>
                                          <p:tavLst>
                                            <p:tav tm="0">
                                              <p:val>
                                                <p:strVal val="0-#ppt_w/2"/>
                                              </p:val>
                                            </p:tav>
                                            <p:tav tm="100000">
                                              <p:val>
                                                <p:strVal val="#ppt_x"/>
                                              </p:val>
                                            </p:tav>
                                          </p:tavLst>
                                        </p:anim>
                                        <p:anim calcmode="lin" valueType="num">
                                          <p:cBhvr additive="base">
                                            <p:cTn id="60" dur="500" fill="hold"/>
                                            <p:tgtEl>
                                              <p:spTgt spid="77"/>
                                            </p:tgtEl>
                                            <p:attrNameLst>
                                              <p:attrName>ppt_y</p:attrName>
                                            </p:attrNameLst>
                                          </p:cBhvr>
                                          <p:tavLst>
                                            <p:tav tm="0">
                                              <p:val>
                                                <p:strVal val="#ppt_y"/>
                                              </p:val>
                                            </p:tav>
                                            <p:tav tm="100000">
                                              <p:val>
                                                <p:strVal val="#ppt_y"/>
                                              </p:val>
                                            </p:tav>
                                          </p:tavLst>
                                        </p:anim>
                                      </p:childTnLst>
                                    </p:cTn>
                                  </p:par>
                                  <p:par>
                                    <p:cTn id="61" presetID="12" presetClass="entr" presetSubtype="8" fill="hold" grpId="0" nodeType="withEffect">
                                      <p:stCondLst>
                                        <p:cond delay="200"/>
                                      </p:stCondLst>
                                      <p:childTnLst>
                                        <p:set>
                                          <p:cBhvr>
                                            <p:cTn id="62" dur="1" fill="hold">
                                              <p:stCondLst>
                                                <p:cond delay="0"/>
                                              </p:stCondLst>
                                            </p:cTn>
                                            <p:tgtEl>
                                              <p:spTgt spid="82"/>
                                            </p:tgtEl>
                                            <p:attrNameLst>
                                              <p:attrName>style.visibility</p:attrName>
                                            </p:attrNameLst>
                                          </p:cBhvr>
                                          <p:to>
                                            <p:strVal val="visible"/>
                                          </p:to>
                                        </p:set>
                                        <p:anim calcmode="lin" valueType="num">
                                          <p:cBhvr additive="base">
                                            <p:cTn id="63" dur="300"/>
                                            <p:tgtEl>
                                              <p:spTgt spid="82"/>
                                            </p:tgtEl>
                                            <p:attrNameLst>
                                              <p:attrName>ppt_x</p:attrName>
                                            </p:attrNameLst>
                                          </p:cBhvr>
                                          <p:tavLst>
                                            <p:tav tm="0">
                                              <p:val>
                                                <p:strVal val="#ppt_x-#ppt_w*1.125000"/>
                                              </p:val>
                                            </p:tav>
                                            <p:tav tm="100000">
                                              <p:val>
                                                <p:strVal val="#ppt_x"/>
                                              </p:val>
                                            </p:tav>
                                          </p:tavLst>
                                        </p:anim>
                                        <p:animEffect transition="in" filter="wipe(right)">
                                          <p:cBhvr>
                                            <p:cTn id="64" dur="300"/>
                                            <p:tgtEl>
                                              <p:spTgt spid="82"/>
                                            </p:tgtEl>
                                          </p:cBhvr>
                                        </p:animEffect>
                                      </p:childTnLst>
                                    </p:cTn>
                                  </p:par>
                                  <p:par>
                                    <p:cTn id="65" presetID="12" presetClass="entr" presetSubtype="8" fill="hold" grpId="0" nodeType="withEffect">
                                      <p:stCondLst>
                                        <p:cond delay="200"/>
                                      </p:stCondLst>
                                      <p:childTnLst>
                                        <p:set>
                                          <p:cBhvr>
                                            <p:cTn id="66" dur="1" fill="hold">
                                              <p:stCondLst>
                                                <p:cond delay="0"/>
                                              </p:stCondLst>
                                            </p:cTn>
                                            <p:tgtEl>
                                              <p:spTgt spid="66"/>
                                            </p:tgtEl>
                                            <p:attrNameLst>
                                              <p:attrName>style.visibility</p:attrName>
                                            </p:attrNameLst>
                                          </p:cBhvr>
                                          <p:to>
                                            <p:strVal val="visible"/>
                                          </p:to>
                                        </p:set>
                                        <p:anim calcmode="lin" valueType="num">
                                          <p:cBhvr additive="base">
                                            <p:cTn id="67" dur="300"/>
                                            <p:tgtEl>
                                              <p:spTgt spid="66"/>
                                            </p:tgtEl>
                                            <p:attrNameLst>
                                              <p:attrName>ppt_x</p:attrName>
                                            </p:attrNameLst>
                                          </p:cBhvr>
                                          <p:tavLst>
                                            <p:tav tm="0">
                                              <p:val>
                                                <p:strVal val="#ppt_x-#ppt_w*1.125000"/>
                                              </p:val>
                                            </p:tav>
                                            <p:tav tm="100000">
                                              <p:val>
                                                <p:strVal val="#ppt_x"/>
                                              </p:val>
                                            </p:tav>
                                          </p:tavLst>
                                        </p:anim>
                                        <p:animEffect transition="in" filter="wipe(right)">
                                          <p:cBhvr>
                                            <p:cTn id="68" dur="300"/>
                                            <p:tgtEl>
                                              <p:spTgt spid="66"/>
                                            </p:tgtEl>
                                          </p:cBhvr>
                                        </p:animEffect>
                                      </p:childTnLst>
                                    </p:cTn>
                                  </p:par>
                                </p:childTnLst>
                              </p:cTn>
                            </p:par>
                            <p:par>
                              <p:cTn id="69" fill="hold">
                                <p:stCondLst>
                                  <p:cond delay="2500"/>
                                </p:stCondLst>
                                <p:childTnLst>
                                  <p:par>
                                    <p:cTn id="70" presetID="2" presetClass="entr" presetSubtype="2" fill="hold" grpId="0" nodeType="afterEffect">
                                      <p:stCondLst>
                                        <p:cond delay="0"/>
                                      </p:stCondLst>
                                      <p:childTnLst>
                                        <p:set>
                                          <p:cBhvr>
                                            <p:cTn id="71" dur="1" fill="hold">
                                              <p:stCondLst>
                                                <p:cond delay="0"/>
                                              </p:stCondLst>
                                            </p:cTn>
                                            <p:tgtEl>
                                              <p:spTgt spid="76"/>
                                            </p:tgtEl>
                                            <p:attrNameLst>
                                              <p:attrName>style.visibility</p:attrName>
                                            </p:attrNameLst>
                                          </p:cBhvr>
                                          <p:to>
                                            <p:strVal val="visible"/>
                                          </p:to>
                                        </p:set>
                                        <p:anim calcmode="lin" valueType="num">
                                          <p:cBhvr additive="base">
                                            <p:cTn id="72" dur="500" fill="hold"/>
                                            <p:tgtEl>
                                              <p:spTgt spid="76"/>
                                            </p:tgtEl>
                                            <p:attrNameLst>
                                              <p:attrName>ppt_x</p:attrName>
                                            </p:attrNameLst>
                                          </p:cBhvr>
                                          <p:tavLst>
                                            <p:tav tm="0">
                                              <p:val>
                                                <p:strVal val="1+#ppt_w/2"/>
                                              </p:val>
                                            </p:tav>
                                            <p:tav tm="100000">
                                              <p:val>
                                                <p:strVal val="#ppt_x"/>
                                              </p:val>
                                            </p:tav>
                                          </p:tavLst>
                                        </p:anim>
                                        <p:anim calcmode="lin" valueType="num">
                                          <p:cBhvr additive="base">
                                            <p:cTn id="73" dur="500" fill="hold"/>
                                            <p:tgtEl>
                                              <p:spTgt spid="76"/>
                                            </p:tgtEl>
                                            <p:attrNameLst>
                                              <p:attrName>ppt_y</p:attrName>
                                            </p:attrNameLst>
                                          </p:cBhvr>
                                          <p:tavLst>
                                            <p:tav tm="0">
                                              <p:val>
                                                <p:strVal val="#ppt_y"/>
                                              </p:val>
                                            </p:tav>
                                            <p:tav tm="100000">
                                              <p:val>
                                                <p:strVal val="#ppt_y"/>
                                              </p:val>
                                            </p:tav>
                                          </p:tavLst>
                                        </p:anim>
                                      </p:childTnLst>
                                    </p:cTn>
                                  </p:par>
                                  <p:par>
                                    <p:cTn id="74" presetID="12" presetClass="entr" presetSubtype="2" fill="hold" grpId="0" nodeType="withEffect">
                                      <p:stCondLst>
                                        <p:cond delay="200"/>
                                      </p:stCondLst>
                                      <p:childTnLst>
                                        <p:set>
                                          <p:cBhvr>
                                            <p:cTn id="75" dur="1" fill="hold">
                                              <p:stCondLst>
                                                <p:cond delay="0"/>
                                              </p:stCondLst>
                                            </p:cTn>
                                            <p:tgtEl>
                                              <p:spTgt spid="71"/>
                                            </p:tgtEl>
                                            <p:attrNameLst>
                                              <p:attrName>style.visibility</p:attrName>
                                            </p:attrNameLst>
                                          </p:cBhvr>
                                          <p:to>
                                            <p:strVal val="visible"/>
                                          </p:to>
                                        </p:set>
                                        <p:anim calcmode="lin" valueType="num">
                                          <p:cBhvr additive="base">
                                            <p:cTn id="76" dur="300"/>
                                            <p:tgtEl>
                                              <p:spTgt spid="71"/>
                                            </p:tgtEl>
                                            <p:attrNameLst>
                                              <p:attrName>ppt_x</p:attrName>
                                            </p:attrNameLst>
                                          </p:cBhvr>
                                          <p:tavLst>
                                            <p:tav tm="0">
                                              <p:val>
                                                <p:strVal val="#ppt_x+#ppt_w*1.125000"/>
                                              </p:val>
                                            </p:tav>
                                            <p:tav tm="100000">
                                              <p:val>
                                                <p:strVal val="#ppt_x"/>
                                              </p:val>
                                            </p:tav>
                                          </p:tavLst>
                                        </p:anim>
                                        <p:animEffect transition="in" filter="wipe(left)">
                                          <p:cBhvr>
                                            <p:cTn id="77" dur="300"/>
                                            <p:tgtEl>
                                              <p:spTgt spid="71"/>
                                            </p:tgtEl>
                                          </p:cBhvr>
                                        </p:animEffect>
                                      </p:childTnLst>
                                    </p:cTn>
                                  </p:par>
                                  <p:par>
                                    <p:cTn id="78" presetID="12" presetClass="entr" presetSubtype="2" fill="hold" grpId="0" nodeType="withEffect">
                                      <p:stCondLst>
                                        <p:cond delay="200"/>
                                      </p:stCondLst>
                                      <p:childTnLst>
                                        <p:set>
                                          <p:cBhvr>
                                            <p:cTn id="79" dur="1" fill="hold">
                                              <p:stCondLst>
                                                <p:cond delay="0"/>
                                              </p:stCondLst>
                                            </p:cTn>
                                            <p:tgtEl>
                                              <p:spTgt spid="80"/>
                                            </p:tgtEl>
                                            <p:attrNameLst>
                                              <p:attrName>style.visibility</p:attrName>
                                            </p:attrNameLst>
                                          </p:cBhvr>
                                          <p:to>
                                            <p:strVal val="visible"/>
                                          </p:to>
                                        </p:set>
                                        <p:anim calcmode="lin" valueType="num">
                                          <p:cBhvr additive="base">
                                            <p:cTn id="80" dur="300"/>
                                            <p:tgtEl>
                                              <p:spTgt spid="80"/>
                                            </p:tgtEl>
                                            <p:attrNameLst>
                                              <p:attrName>ppt_x</p:attrName>
                                            </p:attrNameLst>
                                          </p:cBhvr>
                                          <p:tavLst>
                                            <p:tav tm="0">
                                              <p:val>
                                                <p:strVal val="#ppt_x+#ppt_w*1.125000"/>
                                              </p:val>
                                            </p:tav>
                                            <p:tav tm="100000">
                                              <p:val>
                                                <p:strVal val="#ppt_x"/>
                                              </p:val>
                                            </p:tav>
                                          </p:tavLst>
                                        </p:anim>
                                        <p:animEffect transition="in" filter="wipe(left)">
                                          <p:cBhvr>
                                            <p:cTn id="81" dur="300"/>
                                            <p:tgtEl>
                                              <p:spTgt spid="80"/>
                                            </p:tgtEl>
                                          </p:cBhvr>
                                        </p:animEffect>
                                      </p:childTnLst>
                                    </p:cTn>
                                  </p:par>
                                </p:childTnLst>
                              </p:cTn>
                            </p:par>
                            <p:par>
                              <p:cTn id="82" fill="hold">
                                <p:stCondLst>
                                  <p:cond delay="3000"/>
                                </p:stCondLst>
                                <p:childTnLst>
                                  <p:par>
                                    <p:cTn id="83" presetID="53" presetClass="entr" presetSubtype="528" fill="hold" grpId="0" nodeType="afterEffect">
                                      <p:stCondLst>
                                        <p:cond delay="0"/>
                                      </p:stCondLst>
                                      <p:childTnLst>
                                        <p:set>
                                          <p:cBhvr>
                                            <p:cTn id="84" dur="1" fill="hold">
                                              <p:stCondLst>
                                                <p:cond delay="0"/>
                                              </p:stCondLst>
                                            </p:cTn>
                                            <p:tgtEl>
                                              <p:spTgt spid="96"/>
                                            </p:tgtEl>
                                            <p:attrNameLst>
                                              <p:attrName>style.visibility</p:attrName>
                                            </p:attrNameLst>
                                          </p:cBhvr>
                                          <p:to>
                                            <p:strVal val="visible"/>
                                          </p:to>
                                        </p:set>
                                        <p:anim calcmode="lin" valueType="num">
                                          <p:cBhvr>
                                            <p:cTn id="85" dur="500" fill="hold"/>
                                            <p:tgtEl>
                                              <p:spTgt spid="96"/>
                                            </p:tgtEl>
                                            <p:attrNameLst>
                                              <p:attrName>ppt_w</p:attrName>
                                            </p:attrNameLst>
                                          </p:cBhvr>
                                          <p:tavLst>
                                            <p:tav tm="0">
                                              <p:val>
                                                <p:fltVal val="0"/>
                                              </p:val>
                                            </p:tav>
                                            <p:tav tm="100000">
                                              <p:val>
                                                <p:strVal val="#ppt_w"/>
                                              </p:val>
                                            </p:tav>
                                          </p:tavLst>
                                        </p:anim>
                                        <p:anim calcmode="lin" valueType="num">
                                          <p:cBhvr>
                                            <p:cTn id="86" dur="500" fill="hold"/>
                                            <p:tgtEl>
                                              <p:spTgt spid="96"/>
                                            </p:tgtEl>
                                            <p:attrNameLst>
                                              <p:attrName>ppt_h</p:attrName>
                                            </p:attrNameLst>
                                          </p:cBhvr>
                                          <p:tavLst>
                                            <p:tav tm="0">
                                              <p:val>
                                                <p:fltVal val="0"/>
                                              </p:val>
                                            </p:tav>
                                            <p:tav tm="100000">
                                              <p:val>
                                                <p:strVal val="#ppt_h"/>
                                              </p:val>
                                            </p:tav>
                                          </p:tavLst>
                                        </p:anim>
                                        <p:animEffect transition="in" filter="fade">
                                          <p:cBhvr>
                                            <p:cTn id="87" dur="500"/>
                                            <p:tgtEl>
                                              <p:spTgt spid="96"/>
                                            </p:tgtEl>
                                          </p:cBhvr>
                                        </p:animEffect>
                                        <p:anim calcmode="lin" valueType="num">
                                          <p:cBhvr>
                                            <p:cTn id="88" dur="500" fill="hold"/>
                                            <p:tgtEl>
                                              <p:spTgt spid="96"/>
                                            </p:tgtEl>
                                            <p:attrNameLst>
                                              <p:attrName>ppt_x</p:attrName>
                                            </p:attrNameLst>
                                          </p:cBhvr>
                                          <p:tavLst>
                                            <p:tav tm="0">
                                              <p:val>
                                                <p:fltVal val="0.5"/>
                                              </p:val>
                                            </p:tav>
                                            <p:tav tm="100000">
                                              <p:val>
                                                <p:strVal val="#ppt_x"/>
                                              </p:val>
                                            </p:tav>
                                          </p:tavLst>
                                        </p:anim>
                                        <p:anim calcmode="lin" valueType="num">
                                          <p:cBhvr>
                                            <p:cTn id="89" dur="500" fill="hold"/>
                                            <p:tgtEl>
                                              <p:spTgt spid="96"/>
                                            </p:tgtEl>
                                            <p:attrNameLst>
                                              <p:attrName>ppt_y</p:attrName>
                                            </p:attrNameLst>
                                          </p:cBhvr>
                                          <p:tavLst>
                                            <p:tav tm="0">
                                              <p:val>
                                                <p:fltVal val="0.5"/>
                                              </p:val>
                                            </p:tav>
                                            <p:tav tm="100000">
                                              <p:val>
                                                <p:strVal val="#ppt_y"/>
                                              </p:val>
                                            </p:tav>
                                          </p:tavLst>
                                        </p:anim>
                                      </p:childTnLst>
                                    </p:cTn>
                                  </p:par>
                                  <p:par>
                                    <p:cTn id="90" presetID="53" presetClass="entr" presetSubtype="528" fill="hold" grpId="0" nodeType="withEffect">
                                      <p:stCondLst>
                                        <p:cond delay="1000"/>
                                      </p:stCondLst>
                                      <p:childTnLst>
                                        <p:set>
                                          <p:cBhvr>
                                            <p:cTn id="91" dur="1" fill="hold">
                                              <p:stCondLst>
                                                <p:cond delay="0"/>
                                              </p:stCondLst>
                                            </p:cTn>
                                            <p:tgtEl>
                                              <p:spTgt spid="93"/>
                                            </p:tgtEl>
                                            <p:attrNameLst>
                                              <p:attrName>style.visibility</p:attrName>
                                            </p:attrNameLst>
                                          </p:cBhvr>
                                          <p:to>
                                            <p:strVal val="visible"/>
                                          </p:to>
                                        </p:set>
                                        <p:anim calcmode="lin" valueType="num">
                                          <p:cBhvr>
                                            <p:cTn id="92" dur="500" fill="hold"/>
                                            <p:tgtEl>
                                              <p:spTgt spid="93"/>
                                            </p:tgtEl>
                                            <p:attrNameLst>
                                              <p:attrName>ppt_w</p:attrName>
                                            </p:attrNameLst>
                                          </p:cBhvr>
                                          <p:tavLst>
                                            <p:tav tm="0">
                                              <p:val>
                                                <p:fltVal val="0"/>
                                              </p:val>
                                            </p:tav>
                                            <p:tav tm="100000">
                                              <p:val>
                                                <p:strVal val="#ppt_w"/>
                                              </p:val>
                                            </p:tav>
                                          </p:tavLst>
                                        </p:anim>
                                        <p:anim calcmode="lin" valueType="num">
                                          <p:cBhvr>
                                            <p:cTn id="93" dur="500" fill="hold"/>
                                            <p:tgtEl>
                                              <p:spTgt spid="93"/>
                                            </p:tgtEl>
                                            <p:attrNameLst>
                                              <p:attrName>ppt_h</p:attrName>
                                            </p:attrNameLst>
                                          </p:cBhvr>
                                          <p:tavLst>
                                            <p:tav tm="0">
                                              <p:val>
                                                <p:fltVal val="0"/>
                                              </p:val>
                                            </p:tav>
                                            <p:tav tm="100000">
                                              <p:val>
                                                <p:strVal val="#ppt_h"/>
                                              </p:val>
                                            </p:tav>
                                          </p:tavLst>
                                        </p:anim>
                                        <p:animEffect transition="in" filter="fade">
                                          <p:cBhvr>
                                            <p:cTn id="94" dur="500"/>
                                            <p:tgtEl>
                                              <p:spTgt spid="93"/>
                                            </p:tgtEl>
                                          </p:cBhvr>
                                        </p:animEffect>
                                        <p:anim calcmode="lin" valueType="num">
                                          <p:cBhvr>
                                            <p:cTn id="95" dur="500" fill="hold"/>
                                            <p:tgtEl>
                                              <p:spTgt spid="93"/>
                                            </p:tgtEl>
                                            <p:attrNameLst>
                                              <p:attrName>ppt_x</p:attrName>
                                            </p:attrNameLst>
                                          </p:cBhvr>
                                          <p:tavLst>
                                            <p:tav tm="0">
                                              <p:val>
                                                <p:fltVal val="0.5"/>
                                              </p:val>
                                            </p:tav>
                                            <p:tav tm="100000">
                                              <p:val>
                                                <p:strVal val="#ppt_x"/>
                                              </p:val>
                                            </p:tav>
                                          </p:tavLst>
                                        </p:anim>
                                        <p:anim calcmode="lin" valueType="num">
                                          <p:cBhvr>
                                            <p:cTn id="96" dur="500" fill="hold"/>
                                            <p:tgtEl>
                                              <p:spTgt spid="93"/>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800"/>
                                      </p:stCondLst>
                                      <p:childTnLst>
                                        <p:set>
                                          <p:cBhvr>
                                            <p:cTn id="98" dur="1" fill="hold">
                                              <p:stCondLst>
                                                <p:cond delay="0"/>
                                              </p:stCondLst>
                                            </p:cTn>
                                            <p:tgtEl>
                                              <p:spTgt spid="94"/>
                                            </p:tgtEl>
                                            <p:attrNameLst>
                                              <p:attrName>style.visibility</p:attrName>
                                            </p:attrNameLst>
                                          </p:cBhvr>
                                          <p:to>
                                            <p:strVal val="visible"/>
                                          </p:to>
                                        </p:set>
                                        <p:anim calcmode="lin" valueType="num">
                                          <p:cBhvr>
                                            <p:cTn id="99" dur="500" fill="hold"/>
                                            <p:tgtEl>
                                              <p:spTgt spid="94"/>
                                            </p:tgtEl>
                                            <p:attrNameLst>
                                              <p:attrName>ppt_w</p:attrName>
                                            </p:attrNameLst>
                                          </p:cBhvr>
                                          <p:tavLst>
                                            <p:tav tm="0">
                                              <p:val>
                                                <p:fltVal val="0"/>
                                              </p:val>
                                            </p:tav>
                                            <p:tav tm="100000">
                                              <p:val>
                                                <p:strVal val="#ppt_w"/>
                                              </p:val>
                                            </p:tav>
                                          </p:tavLst>
                                        </p:anim>
                                        <p:anim calcmode="lin" valueType="num">
                                          <p:cBhvr>
                                            <p:cTn id="100" dur="500" fill="hold"/>
                                            <p:tgtEl>
                                              <p:spTgt spid="94"/>
                                            </p:tgtEl>
                                            <p:attrNameLst>
                                              <p:attrName>ppt_h</p:attrName>
                                            </p:attrNameLst>
                                          </p:cBhvr>
                                          <p:tavLst>
                                            <p:tav tm="0">
                                              <p:val>
                                                <p:fltVal val="0"/>
                                              </p:val>
                                            </p:tav>
                                            <p:tav tm="100000">
                                              <p:val>
                                                <p:strVal val="#ppt_h"/>
                                              </p:val>
                                            </p:tav>
                                          </p:tavLst>
                                        </p:anim>
                                        <p:animEffect transition="in" filter="fade">
                                          <p:cBhvr>
                                            <p:cTn id="101" dur="500"/>
                                            <p:tgtEl>
                                              <p:spTgt spid="94"/>
                                            </p:tgtEl>
                                          </p:cBhvr>
                                        </p:animEffect>
                                        <p:anim calcmode="lin" valueType="num">
                                          <p:cBhvr>
                                            <p:cTn id="102" dur="500" fill="hold"/>
                                            <p:tgtEl>
                                              <p:spTgt spid="94"/>
                                            </p:tgtEl>
                                            <p:attrNameLst>
                                              <p:attrName>ppt_x</p:attrName>
                                            </p:attrNameLst>
                                          </p:cBhvr>
                                          <p:tavLst>
                                            <p:tav tm="0">
                                              <p:val>
                                                <p:fltVal val="0.5"/>
                                              </p:val>
                                            </p:tav>
                                            <p:tav tm="100000">
                                              <p:val>
                                                <p:strVal val="#ppt_x"/>
                                              </p:val>
                                            </p:tav>
                                          </p:tavLst>
                                        </p:anim>
                                        <p:anim calcmode="lin" valueType="num">
                                          <p:cBhvr>
                                            <p:cTn id="103" dur="500" fill="hold"/>
                                            <p:tgtEl>
                                              <p:spTgt spid="94"/>
                                            </p:tgtEl>
                                            <p:attrNameLst>
                                              <p:attrName>ppt_y</p:attrName>
                                            </p:attrNameLst>
                                          </p:cBhvr>
                                          <p:tavLst>
                                            <p:tav tm="0">
                                              <p:val>
                                                <p:fltVal val="0.5"/>
                                              </p:val>
                                            </p:tav>
                                            <p:tav tm="100000">
                                              <p:val>
                                                <p:strVal val="#ppt_y"/>
                                              </p:val>
                                            </p:tav>
                                          </p:tavLst>
                                        </p:anim>
                                      </p:childTnLst>
                                    </p:cTn>
                                  </p:par>
                                  <p:par>
                                    <p:cTn id="104" presetID="53" presetClass="entr" presetSubtype="528" fill="hold" grpId="0" nodeType="withEffect">
                                      <p:stCondLst>
                                        <p:cond delay="600"/>
                                      </p:stCondLst>
                                      <p:childTnLst>
                                        <p:set>
                                          <p:cBhvr>
                                            <p:cTn id="105" dur="1" fill="hold">
                                              <p:stCondLst>
                                                <p:cond delay="0"/>
                                              </p:stCondLst>
                                            </p:cTn>
                                            <p:tgtEl>
                                              <p:spTgt spid="95"/>
                                            </p:tgtEl>
                                            <p:attrNameLst>
                                              <p:attrName>style.visibility</p:attrName>
                                            </p:attrNameLst>
                                          </p:cBhvr>
                                          <p:to>
                                            <p:strVal val="visible"/>
                                          </p:to>
                                        </p:set>
                                        <p:anim calcmode="lin" valueType="num">
                                          <p:cBhvr>
                                            <p:cTn id="106" dur="500" fill="hold"/>
                                            <p:tgtEl>
                                              <p:spTgt spid="95"/>
                                            </p:tgtEl>
                                            <p:attrNameLst>
                                              <p:attrName>ppt_w</p:attrName>
                                            </p:attrNameLst>
                                          </p:cBhvr>
                                          <p:tavLst>
                                            <p:tav tm="0">
                                              <p:val>
                                                <p:fltVal val="0"/>
                                              </p:val>
                                            </p:tav>
                                            <p:tav tm="100000">
                                              <p:val>
                                                <p:strVal val="#ppt_w"/>
                                              </p:val>
                                            </p:tav>
                                          </p:tavLst>
                                        </p:anim>
                                        <p:anim calcmode="lin" valueType="num">
                                          <p:cBhvr>
                                            <p:cTn id="107" dur="500" fill="hold"/>
                                            <p:tgtEl>
                                              <p:spTgt spid="95"/>
                                            </p:tgtEl>
                                            <p:attrNameLst>
                                              <p:attrName>ppt_h</p:attrName>
                                            </p:attrNameLst>
                                          </p:cBhvr>
                                          <p:tavLst>
                                            <p:tav tm="0">
                                              <p:val>
                                                <p:fltVal val="0"/>
                                              </p:val>
                                            </p:tav>
                                            <p:tav tm="100000">
                                              <p:val>
                                                <p:strVal val="#ppt_h"/>
                                              </p:val>
                                            </p:tav>
                                          </p:tavLst>
                                        </p:anim>
                                        <p:animEffect transition="in" filter="fade">
                                          <p:cBhvr>
                                            <p:cTn id="108" dur="500"/>
                                            <p:tgtEl>
                                              <p:spTgt spid="95"/>
                                            </p:tgtEl>
                                          </p:cBhvr>
                                        </p:animEffect>
                                        <p:anim calcmode="lin" valueType="num">
                                          <p:cBhvr>
                                            <p:cTn id="109" dur="500" fill="hold"/>
                                            <p:tgtEl>
                                              <p:spTgt spid="95"/>
                                            </p:tgtEl>
                                            <p:attrNameLst>
                                              <p:attrName>ppt_x</p:attrName>
                                            </p:attrNameLst>
                                          </p:cBhvr>
                                          <p:tavLst>
                                            <p:tav tm="0">
                                              <p:val>
                                                <p:fltVal val="0.5"/>
                                              </p:val>
                                            </p:tav>
                                            <p:tav tm="100000">
                                              <p:val>
                                                <p:strVal val="#ppt_x"/>
                                              </p:val>
                                            </p:tav>
                                          </p:tavLst>
                                        </p:anim>
                                        <p:anim calcmode="lin" valueType="num">
                                          <p:cBhvr>
                                            <p:cTn id="110" dur="500" fill="hold"/>
                                            <p:tgtEl>
                                              <p:spTgt spid="95"/>
                                            </p:tgtEl>
                                            <p:attrNameLst>
                                              <p:attrName>ppt_y</p:attrName>
                                            </p:attrNameLst>
                                          </p:cBhvr>
                                          <p:tavLst>
                                            <p:tav tm="0">
                                              <p:val>
                                                <p:fltVal val="0.5"/>
                                              </p:val>
                                            </p:tav>
                                            <p:tav tm="100000">
                                              <p:val>
                                                <p:strVal val="#ppt_y"/>
                                              </p:val>
                                            </p:tav>
                                          </p:tavLst>
                                        </p:anim>
                                      </p:childTnLst>
                                    </p:cTn>
                                  </p:par>
                                  <p:par>
                                    <p:cTn id="111" presetID="53" presetClass="entr" presetSubtype="528" fill="hold" grpId="0" nodeType="withEffect">
                                      <p:stCondLst>
                                        <p:cond delay="200"/>
                                      </p:stCondLst>
                                      <p:childTnLst>
                                        <p:set>
                                          <p:cBhvr>
                                            <p:cTn id="112" dur="1" fill="hold">
                                              <p:stCondLst>
                                                <p:cond delay="0"/>
                                              </p:stCondLst>
                                            </p:cTn>
                                            <p:tgtEl>
                                              <p:spTgt spid="97"/>
                                            </p:tgtEl>
                                            <p:attrNameLst>
                                              <p:attrName>style.visibility</p:attrName>
                                            </p:attrNameLst>
                                          </p:cBhvr>
                                          <p:to>
                                            <p:strVal val="visible"/>
                                          </p:to>
                                        </p:set>
                                        <p:anim calcmode="lin" valueType="num">
                                          <p:cBhvr>
                                            <p:cTn id="113" dur="500" fill="hold"/>
                                            <p:tgtEl>
                                              <p:spTgt spid="97"/>
                                            </p:tgtEl>
                                            <p:attrNameLst>
                                              <p:attrName>ppt_w</p:attrName>
                                            </p:attrNameLst>
                                          </p:cBhvr>
                                          <p:tavLst>
                                            <p:tav tm="0">
                                              <p:val>
                                                <p:fltVal val="0"/>
                                              </p:val>
                                            </p:tav>
                                            <p:tav tm="100000">
                                              <p:val>
                                                <p:strVal val="#ppt_w"/>
                                              </p:val>
                                            </p:tav>
                                          </p:tavLst>
                                        </p:anim>
                                        <p:anim calcmode="lin" valueType="num">
                                          <p:cBhvr>
                                            <p:cTn id="114" dur="500" fill="hold"/>
                                            <p:tgtEl>
                                              <p:spTgt spid="97"/>
                                            </p:tgtEl>
                                            <p:attrNameLst>
                                              <p:attrName>ppt_h</p:attrName>
                                            </p:attrNameLst>
                                          </p:cBhvr>
                                          <p:tavLst>
                                            <p:tav tm="0">
                                              <p:val>
                                                <p:fltVal val="0"/>
                                              </p:val>
                                            </p:tav>
                                            <p:tav tm="100000">
                                              <p:val>
                                                <p:strVal val="#ppt_h"/>
                                              </p:val>
                                            </p:tav>
                                          </p:tavLst>
                                        </p:anim>
                                        <p:animEffect transition="in" filter="fade">
                                          <p:cBhvr>
                                            <p:cTn id="115" dur="500"/>
                                            <p:tgtEl>
                                              <p:spTgt spid="97"/>
                                            </p:tgtEl>
                                          </p:cBhvr>
                                        </p:animEffect>
                                        <p:anim calcmode="lin" valueType="num">
                                          <p:cBhvr>
                                            <p:cTn id="116" dur="500" fill="hold"/>
                                            <p:tgtEl>
                                              <p:spTgt spid="97"/>
                                            </p:tgtEl>
                                            <p:attrNameLst>
                                              <p:attrName>ppt_x</p:attrName>
                                            </p:attrNameLst>
                                          </p:cBhvr>
                                          <p:tavLst>
                                            <p:tav tm="0">
                                              <p:val>
                                                <p:fltVal val="0.5"/>
                                              </p:val>
                                            </p:tav>
                                            <p:tav tm="100000">
                                              <p:val>
                                                <p:strVal val="#ppt_x"/>
                                              </p:val>
                                            </p:tav>
                                          </p:tavLst>
                                        </p:anim>
                                        <p:anim calcmode="lin" valueType="num">
                                          <p:cBhvr>
                                            <p:cTn id="117" dur="500" fill="hold"/>
                                            <p:tgtEl>
                                              <p:spTgt spid="97"/>
                                            </p:tgtEl>
                                            <p:attrNameLst>
                                              <p:attrName>ppt_y</p:attrName>
                                            </p:attrNameLst>
                                          </p:cBhvr>
                                          <p:tavLst>
                                            <p:tav tm="0">
                                              <p:val>
                                                <p:fltVal val="0.5"/>
                                              </p:val>
                                            </p:tav>
                                            <p:tav tm="100000">
                                              <p:val>
                                                <p:strVal val="#ppt_y"/>
                                              </p:val>
                                            </p:tav>
                                          </p:tavLst>
                                        </p:anim>
                                      </p:childTnLst>
                                    </p:cTn>
                                  </p:par>
                                  <p:par>
                                    <p:cTn id="118" presetID="53" presetClass="entr" presetSubtype="528" fill="hold" grpId="0" nodeType="withEffect">
                                      <p:stCondLst>
                                        <p:cond delay="400"/>
                                      </p:stCondLst>
                                      <p:childTnLst>
                                        <p:set>
                                          <p:cBhvr>
                                            <p:cTn id="119" dur="1" fill="hold">
                                              <p:stCondLst>
                                                <p:cond delay="0"/>
                                              </p:stCondLst>
                                            </p:cTn>
                                            <p:tgtEl>
                                              <p:spTgt spid="98"/>
                                            </p:tgtEl>
                                            <p:attrNameLst>
                                              <p:attrName>style.visibility</p:attrName>
                                            </p:attrNameLst>
                                          </p:cBhvr>
                                          <p:to>
                                            <p:strVal val="visible"/>
                                          </p:to>
                                        </p:set>
                                        <p:anim calcmode="lin" valueType="num">
                                          <p:cBhvr>
                                            <p:cTn id="120" dur="500" fill="hold"/>
                                            <p:tgtEl>
                                              <p:spTgt spid="98"/>
                                            </p:tgtEl>
                                            <p:attrNameLst>
                                              <p:attrName>ppt_w</p:attrName>
                                            </p:attrNameLst>
                                          </p:cBhvr>
                                          <p:tavLst>
                                            <p:tav tm="0">
                                              <p:val>
                                                <p:fltVal val="0"/>
                                              </p:val>
                                            </p:tav>
                                            <p:tav tm="100000">
                                              <p:val>
                                                <p:strVal val="#ppt_w"/>
                                              </p:val>
                                            </p:tav>
                                          </p:tavLst>
                                        </p:anim>
                                        <p:anim calcmode="lin" valueType="num">
                                          <p:cBhvr>
                                            <p:cTn id="121" dur="500" fill="hold"/>
                                            <p:tgtEl>
                                              <p:spTgt spid="98"/>
                                            </p:tgtEl>
                                            <p:attrNameLst>
                                              <p:attrName>ppt_h</p:attrName>
                                            </p:attrNameLst>
                                          </p:cBhvr>
                                          <p:tavLst>
                                            <p:tav tm="0">
                                              <p:val>
                                                <p:fltVal val="0"/>
                                              </p:val>
                                            </p:tav>
                                            <p:tav tm="100000">
                                              <p:val>
                                                <p:strVal val="#ppt_h"/>
                                              </p:val>
                                            </p:tav>
                                          </p:tavLst>
                                        </p:anim>
                                        <p:animEffect transition="in" filter="fade">
                                          <p:cBhvr>
                                            <p:cTn id="122" dur="500"/>
                                            <p:tgtEl>
                                              <p:spTgt spid="98"/>
                                            </p:tgtEl>
                                          </p:cBhvr>
                                        </p:animEffect>
                                        <p:anim calcmode="lin" valueType="num">
                                          <p:cBhvr>
                                            <p:cTn id="123" dur="500" fill="hold"/>
                                            <p:tgtEl>
                                              <p:spTgt spid="98"/>
                                            </p:tgtEl>
                                            <p:attrNameLst>
                                              <p:attrName>ppt_x</p:attrName>
                                            </p:attrNameLst>
                                          </p:cBhvr>
                                          <p:tavLst>
                                            <p:tav tm="0">
                                              <p:val>
                                                <p:fltVal val="0.5"/>
                                              </p:val>
                                            </p:tav>
                                            <p:tav tm="100000">
                                              <p:val>
                                                <p:strVal val="#ppt_x"/>
                                              </p:val>
                                            </p:tav>
                                          </p:tavLst>
                                        </p:anim>
                                        <p:anim calcmode="lin" valueType="num">
                                          <p:cBhvr>
                                            <p:cTn id="124" dur="500" fill="hold"/>
                                            <p:tgtEl>
                                              <p:spTgt spid="98"/>
                                            </p:tgtEl>
                                            <p:attrNameLst>
                                              <p:attrName>ppt_y</p:attrName>
                                            </p:attrNameLst>
                                          </p:cBhvr>
                                          <p:tavLst>
                                            <p:tav tm="0">
                                              <p:val>
                                                <p:fltVal val="0.5"/>
                                              </p:val>
                                            </p:tav>
                                            <p:tav tm="100000">
                                              <p:val>
                                                <p:strVal val="#ppt_y"/>
                                              </p:val>
                                            </p:tav>
                                          </p:tavLst>
                                        </p:anim>
                                      </p:childTnLst>
                                    </p:cTn>
                                  </p:par>
                                </p:childTnLst>
                              </p:cTn>
                            </p:par>
                            <p:par>
                              <p:cTn id="125" fill="hold">
                                <p:stCondLst>
                                  <p:cond delay="3500"/>
                                </p:stCondLst>
                                <p:childTnLst>
                                  <p:par>
                                    <p:cTn id="126" presetID="10" presetClass="entr" presetSubtype="0" fill="hold" grpId="0" nodeType="afterEffect">
                                      <p:stCondLst>
                                        <p:cond delay="0"/>
                                      </p:stCondLst>
                                      <p:childTnLst>
                                        <p:set>
                                          <p:cBhvr>
                                            <p:cTn id="127" dur="1" fill="hold">
                                              <p:stCondLst>
                                                <p:cond delay="0"/>
                                              </p:stCondLst>
                                            </p:cTn>
                                            <p:tgtEl>
                                              <p:spTgt spid="99"/>
                                            </p:tgtEl>
                                            <p:attrNameLst>
                                              <p:attrName>style.visibility</p:attrName>
                                            </p:attrNameLst>
                                          </p:cBhvr>
                                          <p:to>
                                            <p:strVal val="visible"/>
                                          </p:to>
                                        </p:set>
                                        <p:animEffect transition="in" filter="fade">
                                          <p:cBhvr>
                                            <p:cTn id="12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70" grpId="0"/>
          <p:bldP spid="71" grpId="0"/>
          <p:bldP spid="72" grpId="0" animBg="1"/>
          <p:bldP spid="76" grpId="0" animBg="1"/>
          <p:bldP spid="80" grpId="0"/>
          <p:bldP spid="81" grpId="0"/>
          <p:bldP spid="82" grpId="0"/>
          <p:bldP spid="83" grpId="0"/>
          <p:bldP spid="84" grpId="0"/>
          <p:bldP spid="86" grpId="0"/>
          <p:bldP spid="87" grpId="0" animBg="1"/>
          <p:bldP spid="91" grpId="0"/>
          <p:bldP spid="92" grpId="0"/>
          <p:bldP spid="93" grpId="0" animBg="1"/>
          <p:bldP spid="94" grpId="0" animBg="1"/>
          <p:bldP spid="95" grpId="0" animBg="1"/>
          <p:bldP spid="96" grpId="0" animBg="1"/>
          <p:bldP spid="97" grpId="0" animBg="1"/>
          <p:bldP spid="98" grpId="0" animBg="1"/>
          <p:bldP spid="99"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smtClean="0"/>
              <a:t>团队扩大</a:t>
            </a:r>
            <a:endParaRPr lang="zh-CN" altLang="en-US" dirty="0"/>
          </a:p>
        </p:txBody>
      </p:sp>
      <p:cxnSp>
        <p:nvCxnSpPr>
          <p:cNvPr id="71" name="Straight Arrow Connector 25"/>
          <p:cNvCxnSpPr/>
          <p:nvPr/>
        </p:nvCxnSpPr>
        <p:spPr bwMode="auto">
          <a:xfrm>
            <a:off x="7293995" y="2015045"/>
            <a:ext cx="2355544" cy="0"/>
          </a:xfrm>
          <a:prstGeom prst="straightConnector1">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72" name="组合 71"/>
          <p:cNvGrpSpPr/>
          <p:nvPr/>
        </p:nvGrpSpPr>
        <p:grpSpPr bwMode="auto">
          <a:xfrm>
            <a:off x="8025451" y="4649130"/>
            <a:ext cx="1502614" cy="809944"/>
            <a:chOff x="7906533" y="4840050"/>
            <a:chExt cx="1125966" cy="606826"/>
          </a:xfrm>
        </p:grpSpPr>
        <p:cxnSp>
          <p:nvCxnSpPr>
            <p:cNvPr id="73" name="Straight Arrow Connector 42"/>
            <p:cNvCxnSpPr/>
            <p:nvPr/>
          </p:nvCxnSpPr>
          <p:spPr>
            <a:xfrm>
              <a:off x="8636025" y="5446875"/>
              <a:ext cx="396474" cy="0"/>
            </a:xfrm>
            <a:prstGeom prst="straightConnector1">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45"/>
            <p:cNvCxnSpPr/>
            <p:nvPr/>
          </p:nvCxnSpPr>
          <p:spPr>
            <a:xfrm flipH="1" flipV="1">
              <a:off x="7906533" y="4840050"/>
              <a:ext cx="729493" cy="606826"/>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75" name="组合 74"/>
          <p:cNvGrpSpPr/>
          <p:nvPr/>
        </p:nvGrpSpPr>
        <p:grpSpPr bwMode="auto">
          <a:xfrm>
            <a:off x="8141613" y="3129654"/>
            <a:ext cx="1505816" cy="744720"/>
            <a:chOff x="7902901" y="3124000"/>
            <a:chExt cx="1129418" cy="558855"/>
          </a:xfrm>
        </p:grpSpPr>
        <p:cxnSp>
          <p:nvCxnSpPr>
            <p:cNvPr id="76" name="Straight Arrow Connector 38"/>
            <p:cNvCxnSpPr/>
            <p:nvPr/>
          </p:nvCxnSpPr>
          <p:spPr>
            <a:xfrm>
              <a:off x="8460865" y="3124000"/>
              <a:ext cx="571454" cy="558855"/>
            </a:xfrm>
            <a:prstGeom prst="straightConnector1">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flipH="1" flipV="1">
              <a:off x="7902901" y="3124000"/>
              <a:ext cx="557964" cy="2"/>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78" name="组合 77"/>
          <p:cNvGrpSpPr/>
          <p:nvPr/>
        </p:nvGrpSpPr>
        <p:grpSpPr bwMode="auto">
          <a:xfrm>
            <a:off x="4008242" y="2076088"/>
            <a:ext cx="1733325" cy="362034"/>
            <a:chOff x="3181205" y="2010025"/>
            <a:chExt cx="1299921" cy="271166"/>
          </a:xfrm>
        </p:grpSpPr>
        <p:cxnSp>
          <p:nvCxnSpPr>
            <p:cNvPr id="79" name="Straight Arrow Connector 70"/>
            <p:cNvCxnSpPr/>
            <p:nvPr/>
          </p:nvCxnSpPr>
          <p:spPr>
            <a:xfrm flipH="1">
              <a:off x="3181205" y="2010025"/>
              <a:ext cx="780905" cy="0"/>
            </a:xfrm>
            <a:prstGeom prst="straightConnector1">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2"/>
            <p:cNvCxnSpPr/>
            <p:nvPr/>
          </p:nvCxnSpPr>
          <p:spPr>
            <a:xfrm>
              <a:off x="3962110" y="2010025"/>
              <a:ext cx="519016" cy="271166"/>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81" name="组合 80"/>
          <p:cNvGrpSpPr/>
          <p:nvPr/>
        </p:nvGrpSpPr>
        <p:grpSpPr bwMode="auto">
          <a:xfrm>
            <a:off x="4115513" y="4516601"/>
            <a:ext cx="1280021" cy="1111835"/>
            <a:chOff x="3243437" y="4210024"/>
            <a:chExt cx="960324" cy="834506"/>
          </a:xfrm>
        </p:grpSpPr>
        <p:cxnSp>
          <p:nvCxnSpPr>
            <p:cNvPr id="82" name="Straight Arrow Connector 57"/>
            <p:cNvCxnSpPr/>
            <p:nvPr/>
          </p:nvCxnSpPr>
          <p:spPr>
            <a:xfrm flipH="1">
              <a:off x="3243437" y="5044530"/>
              <a:ext cx="564561" cy="0"/>
            </a:xfrm>
            <a:prstGeom prst="straightConnector1">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60"/>
            <p:cNvCxnSpPr/>
            <p:nvPr/>
          </p:nvCxnSpPr>
          <p:spPr>
            <a:xfrm flipH="1">
              <a:off x="3816345" y="4210024"/>
              <a:ext cx="387416" cy="834506"/>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84" name="组合 83"/>
          <p:cNvGrpSpPr/>
          <p:nvPr/>
        </p:nvGrpSpPr>
        <p:grpSpPr bwMode="auto">
          <a:xfrm>
            <a:off x="4163825" y="3852547"/>
            <a:ext cx="2495491" cy="434671"/>
            <a:chOff x="3279710" y="3713495"/>
            <a:chExt cx="1872464" cy="325928"/>
          </a:xfrm>
        </p:grpSpPr>
        <p:cxnSp>
          <p:nvCxnSpPr>
            <p:cNvPr id="85" name="Straight Arrow Connector 62"/>
            <p:cNvCxnSpPr/>
            <p:nvPr/>
          </p:nvCxnSpPr>
          <p:spPr>
            <a:xfrm flipH="1">
              <a:off x="3279710" y="3713495"/>
              <a:ext cx="1412285" cy="4452"/>
            </a:xfrm>
            <a:prstGeom prst="straightConnector1">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64"/>
            <p:cNvCxnSpPr/>
            <p:nvPr/>
          </p:nvCxnSpPr>
          <p:spPr>
            <a:xfrm flipH="1" flipV="1">
              <a:off x="4690107" y="3717947"/>
              <a:ext cx="462067" cy="321476"/>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87" name="TextBox 59"/>
          <p:cNvSpPr txBox="1">
            <a:spLocks noChangeArrowheads="1"/>
          </p:cNvSpPr>
          <p:nvPr/>
        </p:nvSpPr>
        <p:spPr bwMode="auto">
          <a:xfrm flipH="1">
            <a:off x="1408446" y="1867586"/>
            <a:ext cx="2381501" cy="430976"/>
          </a:xfrm>
          <a:prstGeom prst="rect">
            <a:avLst/>
          </a:prstGeom>
          <a:noFill/>
          <a:ln>
            <a:noFill/>
          </a:ln>
        </p:spPr>
        <p:txBody>
          <a:bodyPr wrap="square" lIns="121905" tIns="60953" rIns="121905" bIns="6095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defTabSz="1218565" fontAlgn="auto">
              <a:spcBef>
                <a:spcPts val="0"/>
              </a:spcBef>
              <a:spcAft>
                <a:spcPts val="0"/>
              </a:spcAft>
              <a:defRPr/>
            </a:pPr>
            <a:r>
              <a:rPr lang="zh-CN" altLang="en-US" sz="2000" dirty="0">
                <a:solidFill>
                  <a:schemeClr val="accent1"/>
                </a:solidFill>
                <a:latin typeface="微软雅黑" panose="020B0503020204020204" pitchFamily="34" charset="-122"/>
                <a:ea typeface="微软雅黑" panose="020B0503020204020204" pitchFamily="34" charset="-122"/>
              </a:rPr>
              <a:t>团队</a:t>
            </a:r>
            <a:r>
              <a:rPr lang="zh-CN" altLang="en-US" sz="2000" dirty="0" smtClean="0">
                <a:solidFill>
                  <a:schemeClr val="accent1"/>
                </a:solidFill>
                <a:latin typeface="微软雅黑" panose="020B0503020204020204" pitchFamily="34" charset="-122"/>
                <a:ea typeface="微软雅黑" panose="020B0503020204020204" pitchFamily="34" charset="-122"/>
              </a:rPr>
              <a:t>建设一</a:t>
            </a:r>
            <a:endParaRPr lang="en-US" altLang="ko-KR" sz="2000" dirty="0">
              <a:solidFill>
                <a:schemeClr val="accent1"/>
              </a:solidFill>
              <a:latin typeface="微软雅黑" panose="020B0503020204020204" pitchFamily="34" charset="-122"/>
              <a:ea typeface="微软雅黑" panose="020B0503020204020204" pitchFamily="34" charset="-122"/>
            </a:endParaRPr>
          </a:p>
        </p:txBody>
      </p:sp>
      <p:sp>
        <p:nvSpPr>
          <p:cNvPr id="88" name="矩形 17"/>
          <p:cNvSpPr>
            <a:spLocks noChangeArrowheads="1"/>
          </p:cNvSpPr>
          <p:nvPr/>
        </p:nvSpPr>
        <p:spPr bwMode="auto">
          <a:xfrm>
            <a:off x="1367929" y="2333759"/>
            <a:ext cx="2429617" cy="884843"/>
          </a:xfrm>
          <a:prstGeom prst="rect">
            <a:avLst/>
          </a:prstGeom>
          <a:noFill/>
          <a:ln>
            <a:noFill/>
          </a:ln>
        </p:spPr>
        <p:txBody>
          <a:bodyPr lIns="121905" tIns="60953" rIns="121905" bIns="60953">
            <a:spAutoFit/>
          </a:bodyPr>
          <a:lstStyle/>
          <a:p>
            <a:pPr algn="r" defTabSz="1218565" fontAlgn="auto">
              <a:lnSpc>
                <a:spcPct val="110000"/>
              </a:lnSpc>
              <a:spcBef>
                <a:spcPts val="0"/>
              </a:spcBef>
              <a:spcAft>
                <a:spcPts val="0"/>
              </a:spcAft>
              <a:defRPr/>
            </a:pPr>
            <a:r>
              <a:rPr lang="zh-CN" altLang="en-US" sz="1500" dirty="0">
                <a:solidFill>
                  <a:schemeClr val="bg2"/>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zh-CN" altLang="en-US" sz="1500" dirty="0">
              <a:solidFill>
                <a:schemeClr val="bg2"/>
              </a:solidFill>
              <a:latin typeface="微软雅黑" panose="020B0503020204020204" pitchFamily="34" charset="-122"/>
              <a:ea typeface="微软雅黑" panose="020B0503020204020204" pitchFamily="34" charset="-122"/>
            </a:endParaRPr>
          </a:p>
        </p:txBody>
      </p:sp>
      <p:sp>
        <p:nvSpPr>
          <p:cNvPr id="89" name="TextBox 59"/>
          <p:cNvSpPr txBox="1">
            <a:spLocks noChangeArrowheads="1"/>
          </p:cNvSpPr>
          <p:nvPr/>
        </p:nvSpPr>
        <p:spPr bwMode="auto">
          <a:xfrm flipH="1">
            <a:off x="1408446" y="3633970"/>
            <a:ext cx="2429617" cy="430976"/>
          </a:xfrm>
          <a:prstGeom prst="rect">
            <a:avLst/>
          </a:prstGeom>
          <a:noFill/>
          <a:ln>
            <a:noFill/>
          </a:ln>
        </p:spPr>
        <p:txBody>
          <a:bodyPr wrap="square" lIns="121905" tIns="60953" rIns="121905" bIns="6095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defTabSz="1218565" fontAlgn="auto">
              <a:spcBef>
                <a:spcPts val="0"/>
              </a:spcBef>
              <a:spcAft>
                <a:spcPts val="0"/>
              </a:spcAft>
              <a:defRPr/>
            </a:pPr>
            <a:r>
              <a:rPr lang="zh-CN" altLang="en-US" sz="2000" dirty="0">
                <a:solidFill>
                  <a:schemeClr val="accent3"/>
                </a:solidFill>
                <a:latin typeface="微软雅黑" panose="020B0503020204020204" pitchFamily="34" charset="-122"/>
                <a:ea typeface="微软雅黑" panose="020B0503020204020204" pitchFamily="34" charset="-122"/>
              </a:rPr>
              <a:t>团队</a:t>
            </a:r>
            <a:r>
              <a:rPr lang="zh-CN" altLang="en-US" sz="2000" dirty="0" smtClean="0">
                <a:solidFill>
                  <a:schemeClr val="accent3"/>
                </a:solidFill>
                <a:latin typeface="微软雅黑" panose="020B0503020204020204" pitchFamily="34" charset="-122"/>
                <a:ea typeface="微软雅黑" panose="020B0503020204020204" pitchFamily="34" charset="-122"/>
              </a:rPr>
              <a:t>建设二</a:t>
            </a:r>
            <a:endParaRPr lang="en-US" altLang="ko-KR" sz="2000" dirty="0">
              <a:solidFill>
                <a:schemeClr val="accent3"/>
              </a:solidFill>
              <a:latin typeface="微软雅黑" panose="020B0503020204020204" pitchFamily="34" charset="-122"/>
              <a:ea typeface="微软雅黑" panose="020B0503020204020204" pitchFamily="34" charset="-122"/>
            </a:endParaRPr>
          </a:p>
        </p:txBody>
      </p:sp>
      <p:sp>
        <p:nvSpPr>
          <p:cNvPr id="90" name="矩形 17"/>
          <p:cNvSpPr>
            <a:spLocks noChangeArrowheads="1"/>
          </p:cNvSpPr>
          <p:nvPr/>
        </p:nvSpPr>
        <p:spPr bwMode="auto">
          <a:xfrm>
            <a:off x="1377094" y="4048038"/>
            <a:ext cx="2429617" cy="884843"/>
          </a:xfrm>
          <a:prstGeom prst="rect">
            <a:avLst/>
          </a:prstGeom>
          <a:noFill/>
          <a:ln>
            <a:noFill/>
          </a:ln>
        </p:spPr>
        <p:txBody>
          <a:bodyPr lIns="121905" tIns="60953" rIns="121905" bIns="60953">
            <a:spAutoFit/>
          </a:bodyPr>
          <a:lstStyle/>
          <a:p>
            <a:pPr algn="r" defTabSz="1218565" fontAlgn="auto">
              <a:lnSpc>
                <a:spcPct val="110000"/>
              </a:lnSpc>
              <a:spcBef>
                <a:spcPts val="0"/>
              </a:spcBef>
              <a:spcAft>
                <a:spcPts val="0"/>
              </a:spcAft>
              <a:defRPr/>
            </a:pPr>
            <a:r>
              <a:rPr lang="zh-CN" altLang="en-US" sz="1500" dirty="0">
                <a:solidFill>
                  <a:schemeClr val="bg2"/>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zh-CN" altLang="en-US" sz="1500" dirty="0">
              <a:solidFill>
                <a:schemeClr val="bg2"/>
              </a:solidFill>
              <a:latin typeface="微软雅黑" panose="020B0503020204020204" pitchFamily="34" charset="-122"/>
              <a:ea typeface="微软雅黑" panose="020B0503020204020204" pitchFamily="34" charset="-122"/>
            </a:endParaRPr>
          </a:p>
        </p:txBody>
      </p:sp>
      <p:sp>
        <p:nvSpPr>
          <p:cNvPr id="91" name="TextBox 59"/>
          <p:cNvSpPr txBox="1">
            <a:spLocks noChangeArrowheads="1"/>
          </p:cNvSpPr>
          <p:nvPr/>
        </p:nvSpPr>
        <p:spPr bwMode="auto">
          <a:xfrm flipH="1">
            <a:off x="1408446" y="5442485"/>
            <a:ext cx="2389100" cy="430976"/>
          </a:xfrm>
          <a:prstGeom prst="rect">
            <a:avLst/>
          </a:prstGeom>
          <a:noFill/>
          <a:ln>
            <a:noFill/>
          </a:ln>
        </p:spPr>
        <p:txBody>
          <a:bodyPr wrap="square" lIns="121905" tIns="60953" rIns="121905" bIns="6095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defTabSz="1218565" fontAlgn="auto">
              <a:spcBef>
                <a:spcPts val="0"/>
              </a:spcBef>
              <a:spcAft>
                <a:spcPts val="0"/>
              </a:spcAft>
              <a:defRPr/>
            </a:pPr>
            <a:r>
              <a:rPr lang="zh-CN" altLang="en-US" sz="2000" dirty="0">
                <a:solidFill>
                  <a:schemeClr val="accent3"/>
                </a:solidFill>
                <a:latin typeface="微软雅黑" panose="020B0503020204020204" pitchFamily="34" charset="-122"/>
                <a:ea typeface="微软雅黑" panose="020B0503020204020204" pitchFamily="34" charset="-122"/>
              </a:rPr>
              <a:t>团队</a:t>
            </a:r>
            <a:r>
              <a:rPr lang="zh-CN" altLang="en-US" sz="2000" dirty="0" smtClean="0">
                <a:solidFill>
                  <a:schemeClr val="accent3"/>
                </a:solidFill>
                <a:latin typeface="微软雅黑" panose="020B0503020204020204" pitchFamily="34" charset="-122"/>
                <a:ea typeface="微软雅黑" panose="020B0503020204020204" pitchFamily="34" charset="-122"/>
              </a:rPr>
              <a:t>建设三</a:t>
            </a:r>
            <a:endParaRPr lang="en-US" altLang="ko-KR" sz="2000" dirty="0">
              <a:solidFill>
                <a:schemeClr val="accent3"/>
              </a:solidFill>
              <a:latin typeface="微软雅黑" panose="020B0503020204020204" pitchFamily="34" charset="-122"/>
              <a:ea typeface="微软雅黑" panose="020B0503020204020204" pitchFamily="34" charset="-122"/>
            </a:endParaRPr>
          </a:p>
        </p:txBody>
      </p:sp>
      <p:sp>
        <p:nvSpPr>
          <p:cNvPr id="92" name="矩形 17"/>
          <p:cNvSpPr>
            <a:spLocks noChangeArrowheads="1"/>
          </p:cNvSpPr>
          <p:nvPr/>
        </p:nvSpPr>
        <p:spPr bwMode="auto">
          <a:xfrm>
            <a:off x="1408446" y="5878446"/>
            <a:ext cx="2429617" cy="884843"/>
          </a:xfrm>
          <a:prstGeom prst="rect">
            <a:avLst/>
          </a:prstGeom>
          <a:noFill/>
          <a:ln>
            <a:noFill/>
          </a:ln>
        </p:spPr>
        <p:txBody>
          <a:bodyPr lIns="121905" tIns="60953" rIns="121905" bIns="60953">
            <a:spAutoFit/>
          </a:bodyPr>
          <a:lstStyle/>
          <a:p>
            <a:pPr algn="r" defTabSz="1218565" fontAlgn="auto">
              <a:lnSpc>
                <a:spcPct val="110000"/>
              </a:lnSpc>
              <a:spcBef>
                <a:spcPts val="0"/>
              </a:spcBef>
              <a:spcAft>
                <a:spcPts val="0"/>
              </a:spcAft>
              <a:defRPr/>
            </a:pPr>
            <a:r>
              <a:rPr lang="zh-CN" altLang="en-US" sz="1500" dirty="0">
                <a:solidFill>
                  <a:schemeClr val="bg2"/>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在此录入上述图表的描述说明，在此录入图表的描述说明。</a:t>
            </a:r>
            <a:endParaRPr lang="zh-CN" altLang="en-US" sz="1500" dirty="0">
              <a:solidFill>
                <a:schemeClr val="bg2"/>
              </a:solidFill>
              <a:latin typeface="微软雅黑" panose="020B0503020204020204" pitchFamily="34" charset="-122"/>
              <a:ea typeface="微软雅黑" panose="020B0503020204020204" pitchFamily="34" charset="-122"/>
            </a:endParaRPr>
          </a:p>
        </p:txBody>
      </p:sp>
      <p:sp>
        <p:nvSpPr>
          <p:cNvPr id="93" name="TextBox 59"/>
          <p:cNvSpPr txBox="1">
            <a:spLocks noChangeArrowheads="1"/>
          </p:cNvSpPr>
          <p:nvPr/>
        </p:nvSpPr>
        <p:spPr bwMode="auto">
          <a:xfrm flipH="1">
            <a:off x="9961188" y="1758783"/>
            <a:ext cx="2132716" cy="430976"/>
          </a:xfrm>
          <a:prstGeom prst="rect">
            <a:avLst/>
          </a:prstGeom>
          <a:noFill/>
          <a:ln>
            <a:noFill/>
          </a:ln>
        </p:spPr>
        <p:txBody>
          <a:bodyPr wrap="square" lIns="121905" tIns="60953" rIns="121905" bIns="6095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18565" fontAlgn="auto">
              <a:spcBef>
                <a:spcPts val="0"/>
              </a:spcBef>
              <a:spcAft>
                <a:spcPts val="0"/>
              </a:spcAft>
              <a:defRPr/>
            </a:pPr>
            <a:r>
              <a:rPr lang="zh-CN" altLang="en-US" sz="2000" dirty="0">
                <a:solidFill>
                  <a:schemeClr val="accent1"/>
                </a:solidFill>
                <a:latin typeface="微软雅黑" panose="020B0503020204020204" pitchFamily="34" charset="-122"/>
                <a:ea typeface="微软雅黑" panose="020B0503020204020204" pitchFamily="34" charset="-122"/>
              </a:rPr>
              <a:t>团队</a:t>
            </a:r>
            <a:r>
              <a:rPr lang="zh-CN" altLang="en-US" sz="2000" dirty="0" smtClean="0">
                <a:solidFill>
                  <a:schemeClr val="accent1"/>
                </a:solidFill>
                <a:latin typeface="微软雅黑" panose="020B0503020204020204" pitchFamily="34" charset="-122"/>
                <a:ea typeface="微软雅黑" panose="020B0503020204020204" pitchFamily="34" charset="-122"/>
              </a:rPr>
              <a:t>建设四</a:t>
            </a:r>
            <a:endParaRPr lang="en-US" altLang="ko-KR" sz="2000" dirty="0">
              <a:solidFill>
                <a:schemeClr val="accent1"/>
              </a:solidFill>
              <a:latin typeface="微软雅黑" panose="020B0503020204020204" pitchFamily="34" charset="-122"/>
              <a:ea typeface="微软雅黑" panose="020B0503020204020204" pitchFamily="34" charset="-122"/>
            </a:endParaRPr>
          </a:p>
        </p:txBody>
      </p:sp>
      <p:sp>
        <p:nvSpPr>
          <p:cNvPr id="94" name="矩形 17"/>
          <p:cNvSpPr>
            <a:spLocks noChangeArrowheads="1"/>
          </p:cNvSpPr>
          <p:nvPr/>
        </p:nvSpPr>
        <p:spPr bwMode="auto">
          <a:xfrm>
            <a:off x="9961189" y="2224627"/>
            <a:ext cx="2429617" cy="884843"/>
          </a:xfrm>
          <a:prstGeom prst="rect">
            <a:avLst/>
          </a:prstGeom>
          <a:noFill/>
          <a:ln>
            <a:noFill/>
          </a:ln>
        </p:spPr>
        <p:txBody>
          <a:bodyPr lIns="121905" tIns="60953" rIns="121905" bIns="60953">
            <a:spAutoFit/>
          </a:bodyPr>
          <a:lstStyle/>
          <a:p>
            <a:pPr defTabSz="1218565" fontAlgn="auto">
              <a:lnSpc>
                <a:spcPct val="110000"/>
              </a:lnSpc>
              <a:spcBef>
                <a:spcPts val="0"/>
              </a:spcBef>
              <a:spcAft>
                <a:spcPts val="0"/>
              </a:spcAft>
              <a:defRPr/>
            </a:pPr>
            <a:r>
              <a:rPr lang="zh-CN" altLang="en-US" sz="1500" dirty="0">
                <a:solidFill>
                  <a:schemeClr val="bg2"/>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zh-CN" altLang="en-US" sz="1500" dirty="0">
              <a:solidFill>
                <a:schemeClr val="bg2"/>
              </a:solidFill>
              <a:latin typeface="微软雅黑" panose="020B0503020204020204" pitchFamily="34" charset="-122"/>
              <a:ea typeface="微软雅黑" panose="020B0503020204020204" pitchFamily="34" charset="-122"/>
            </a:endParaRPr>
          </a:p>
        </p:txBody>
      </p:sp>
      <p:sp>
        <p:nvSpPr>
          <p:cNvPr id="95" name="TextBox 59"/>
          <p:cNvSpPr txBox="1">
            <a:spLocks noChangeArrowheads="1"/>
          </p:cNvSpPr>
          <p:nvPr/>
        </p:nvSpPr>
        <p:spPr bwMode="auto">
          <a:xfrm flipH="1">
            <a:off x="9961187" y="3651845"/>
            <a:ext cx="2132718" cy="430976"/>
          </a:xfrm>
          <a:prstGeom prst="rect">
            <a:avLst/>
          </a:prstGeom>
          <a:noFill/>
          <a:ln>
            <a:noFill/>
          </a:ln>
        </p:spPr>
        <p:txBody>
          <a:bodyPr wrap="square" lIns="121905" tIns="60953" rIns="121905" bIns="6095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18565" fontAlgn="auto">
              <a:spcBef>
                <a:spcPts val="0"/>
              </a:spcBef>
              <a:spcAft>
                <a:spcPts val="0"/>
              </a:spcAft>
              <a:defRPr/>
            </a:pPr>
            <a:r>
              <a:rPr lang="zh-CN" altLang="en-US" sz="2000" dirty="0">
                <a:solidFill>
                  <a:schemeClr val="accent3"/>
                </a:solidFill>
                <a:latin typeface="微软雅黑" panose="020B0503020204020204" pitchFamily="34" charset="-122"/>
                <a:ea typeface="微软雅黑" panose="020B0503020204020204" pitchFamily="34" charset="-122"/>
              </a:rPr>
              <a:t>团队</a:t>
            </a:r>
            <a:r>
              <a:rPr lang="zh-CN" altLang="en-US" sz="2000" dirty="0" smtClean="0">
                <a:solidFill>
                  <a:schemeClr val="accent3"/>
                </a:solidFill>
                <a:latin typeface="微软雅黑" panose="020B0503020204020204" pitchFamily="34" charset="-122"/>
                <a:ea typeface="微软雅黑" panose="020B0503020204020204" pitchFamily="34" charset="-122"/>
              </a:rPr>
              <a:t>建设五</a:t>
            </a:r>
            <a:endParaRPr lang="en-US" altLang="ko-KR" sz="2000" dirty="0">
              <a:solidFill>
                <a:schemeClr val="accent3"/>
              </a:solidFill>
              <a:latin typeface="微软雅黑" panose="020B0503020204020204" pitchFamily="34" charset="-122"/>
              <a:ea typeface="微软雅黑" panose="020B0503020204020204" pitchFamily="34" charset="-122"/>
            </a:endParaRPr>
          </a:p>
        </p:txBody>
      </p:sp>
      <p:sp>
        <p:nvSpPr>
          <p:cNvPr id="96" name="矩形 17"/>
          <p:cNvSpPr>
            <a:spLocks noChangeArrowheads="1"/>
          </p:cNvSpPr>
          <p:nvPr/>
        </p:nvSpPr>
        <p:spPr bwMode="auto">
          <a:xfrm>
            <a:off x="9961189" y="4081163"/>
            <a:ext cx="2429617" cy="884843"/>
          </a:xfrm>
          <a:prstGeom prst="rect">
            <a:avLst/>
          </a:prstGeom>
          <a:noFill/>
          <a:ln>
            <a:noFill/>
          </a:ln>
        </p:spPr>
        <p:txBody>
          <a:bodyPr lIns="121905" tIns="60953" rIns="121905" bIns="60953">
            <a:spAutoFit/>
          </a:bodyPr>
          <a:lstStyle/>
          <a:p>
            <a:pPr defTabSz="1218565" fontAlgn="auto">
              <a:lnSpc>
                <a:spcPct val="110000"/>
              </a:lnSpc>
              <a:spcBef>
                <a:spcPts val="0"/>
              </a:spcBef>
              <a:spcAft>
                <a:spcPts val="0"/>
              </a:spcAft>
              <a:defRPr/>
            </a:pPr>
            <a:r>
              <a:rPr lang="zh-CN" altLang="en-US" sz="1500" dirty="0">
                <a:solidFill>
                  <a:schemeClr val="bg2"/>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zh-CN" altLang="en-US" sz="1500" dirty="0">
              <a:solidFill>
                <a:schemeClr val="bg2"/>
              </a:solidFill>
              <a:latin typeface="微软雅黑" panose="020B0503020204020204" pitchFamily="34" charset="-122"/>
              <a:ea typeface="微软雅黑" panose="020B0503020204020204" pitchFamily="34" charset="-122"/>
            </a:endParaRPr>
          </a:p>
        </p:txBody>
      </p:sp>
      <p:sp>
        <p:nvSpPr>
          <p:cNvPr id="97" name="TextBox 59"/>
          <p:cNvSpPr txBox="1">
            <a:spLocks noChangeArrowheads="1"/>
          </p:cNvSpPr>
          <p:nvPr/>
        </p:nvSpPr>
        <p:spPr bwMode="auto">
          <a:xfrm flipH="1">
            <a:off x="9961188" y="5247957"/>
            <a:ext cx="2132716" cy="430976"/>
          </a:xfrm>
          <a:prstGeom prst="rect">
            <a:avLst/>
          </a:prstGeom>
          <a:noFill/>
          <a:ln>
            <a:noFill/>
          </a:ln>
        </p:spPr>
        <p:txBody>
          <a:bodyPr wrap="square" lIns="121905" tIns="60953" rIns="121905" bIns="6095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18565" fontAlgn="auto">
              <a:spcBef>
                <a:spcPts val="0"/>
              </a:spcBef>
              <a:spcAft>
                <a:spcPts val="0"/>
              </a:spcAft>
              <a:defRPr/>
            </a:pPr>
            <a:r>
              <a:rPr lang="zh-CN" altLang="en-US" sz="2000" dirty="0">
                <a:solidFill>
                  <a:schemeClr val="accent3"/>
                </a:solidFill>
                <a:latin typeface="微软雅黑" panose="020B0503020204020204" pitchFamily="34" charset="-122"/>
                <a:ea typeface="微软雅黑" panose="020B0503020204020204" pitchFamily="34" charset="-122"/>
              </a:rPr>
              <a:t>团队</a:t>
            </a:r>
            <a:r>
              <a:rPr lang="zh-CN" altLang="en-US" sz="2000" dirty="0" smtClean="0">
                <a:solidFill>
                  <a:schemeClr val="accent3"/>
                </a:solidFill>
                <a:latin typeface="微软雅黑" panose="020B0503020204020204" pitchFamily="34" charset="-122"/>
                <a:ea typeface="微软雅黑" panose="020B0503020204020204" pitchFamily="34" charset="-122"/>
              </a:rPr>
              <a:t>建设六</a:t>
            </a:r>
            <a:endParaRPr lang="en-US" altLang="ko-KR" sz="2000" dirty="0">
              <a:solidFill>
                <a:schemeClr val="accent3"/>
              </a:solidFill>
              <a:latin typeface="微软雅黑" panose="020B0503020204020204" pitchFamily="34" charset="-122"/>
              <a:ea typeface="微软雅黑" panose="020B0503020204020204" pitchFamily="34" charset="-122"/>
            </a:endParaRPr>
          </a:p>
        </p:txBody>
      </p:sp>
      <p:sp>
        <p:nvSpPr>
          <p:cNvPr id="98" name="矩形 17"/>
          <p:cNvSpPr>
            <a:spLocks noChangeArrowheads="1"/>
          </p:cNvSpPr>
          <p:nvPr/>
        </p:nvSpPr>
        <p:spPr bwMode="auto">
          <a:xfrm>
            <a:off x="9961189" y="5698792"/>
            <a:ext cx="2429617" cy="630928"/>
          </a:xfrm>
          <a:prstGeom prst="rect">
            <a:avLst/>
          </a:prstGeom>
          <a:noFill/>
          <a:ln>
            <a:noFill/>
          </a:ln>
        </p:spPr>
        <p:txBody>
          <a:bodyPr lIns="121905" tIns="60953" rIns="121905" bIns="60953">
            <a:spAutoFit/>
          </a:bodyPr>
          <a:lstStyle/>
          <a:p>
            <a:pPr defTabSz="1218565" fontAlgn="auto">
              <a:lnSpc>
                <a:spcPct val="110000"/>
              </a:lnSpc>
              <a:spcBef>
                <a:spcPts val="0"/>
              </a:spcBef>
              <a:spcAft>
                <a:spcPts val="0"/>
              </a:spcAft>
              <a:defRPr/>
            </a:pPr>
            <a:r>
              <a:rPr lang="zh-CN" altLang="en-US" sz="1500" dirty="0">
                <a:solidFill>
                  <a:schemeClr val="bg2"/>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a:t>
            </a:r>
            <a:endParaRPr lang="zh-CN" altLang="en-US" sz="1500" dirty="0">
              <a:solidFill>
                <a:schemeClr val="bg2"/>
              </a:solidFill>
              <a:latin typeface="微软雅黑" panose="020B0503020204020204" pitchFamily="34" charset="-122"/>
              <a:ea typeface="微软雅黑" panose="020B0503020204020204" pitchFamily="34" charset="-122"/>
            </a:endParaRPr>
          </a:p>
        </p:txBody>
      </p:sp>
      <p:sp>
        <p:nvSpPr>
          <p:cNvPr id="99" name="Freeform 6"/>
          <p:cNvSpPr>
            <a:spLocks noEditPoints="1"/>
          </p:cNvSpPr>
          <p:nvPr/>
        </p:nvSpPr>
        <p:spPr bwMode="auto">
          <a:xfrm>
            <a:off x="5731573" y="5472980"/>
            <a:ext cx="2324694" cy="2478736"/>
          </a:xfrm>
          <a:custGeom>
            <a:avLst/>
            <a:gdLst>
              <a:gd name="T0" fmla="*/ 1459818 w 957"/>
              <a:gd name="T1" fmla="*/ 614910 h 1020"/>
              <a:gd name="T2" fmla="*/ 1485360 w 957"/>
              <a:gd name="T3" fmla="*/ 840835 h 1020"/>
              <a:gd name="T4" fmla="*/ 1383192 w 957"/>
              <a:gd name="T5" fmla="*/ 1007823 h 1020"/>
              <a:gd name="T6" fmla="*/ 1422488 w 957"/>
              <a:gd name="T7" fmla="*/ 669918 h 1020"/>
              <a:gd name="T8" fmla="*/ 1383192 w 957"/>
              <a:gd name="T9" fmla="*/ 298614 h 1020"/>
              <a:gd name="T10" fmla="*/ 1872418 w 957"/>
              <a:gd name="T11" fmla="*/ 1817225 h 1020"/>
              <a:gd name="T12" fmla="*/ 1383192 w 957"/>
              <a:gd name="T13" fmla="*/ 2003859 h 1020"/>
              <a:gd name="T14" fmla="*/ 939156 w 957"/>
              <a:gd name="T15" fmla="*/ 31433 h 1020"/>
              <a:gd name="T16" fmla="*/ 1383192 w 957"/>
              <a:gd name="T17" fmla="*/ 605087 h 1020"/>
              <a:gd name="T18" fmla="*/ 1334073 w 957"/>
              <a:gd name="T19" fmla="*/ 970496 h 1020"/>
              <a:gd name="T20" fmla="*/ 1383192 w 957"/>
              <a:gd name="T21" fmla="*/ 1007823 h 1020"/>
              <a:gd name="T22" fmla="*/ 1306567 w 957"/>
              <a:gd name="T23" fmla="*/ 1111946 h 1020"/>
              <a:gd name="T24" fmla="*/ 1343897 w 957"/>
              <a:gd name="T25" fmla="*/ 1420383 h 1020"/>
              <a:gd name="T26" fmla="*/ 1383192 w 957"/>
              <a:gd name="T27" fmla="*/ 2003859 h 1020"/>
              <a:gd name="T28" fmla="*/ 939156 w 957"/>
              <a:gd name="T29" fmla="*/ 1933135 h 1020"/>
              <a:gd name="T30" fmla="*/ 968628 w 957"/>
              <a:gd name="T31" fmla="*/ 1903666 h 1020"/>
              <a:gd name="T32" fmla="*/ 939156 w 957"/>
              <a:gd name="T33" fmla="*/ 1876162 h 1020"/>
              <a:gd name="T34" fmla="*/ 943086 w 957"/>
              <a:gd name="T35" fmla="*/ 1856516 h 1020"/>
              <a:gd name="T36" fmla="*/ 943086 w 957"/>
              <a:gd name="T37" fmla="*/ 1799544 h 1020"/>
              <a:gd name="T38" fmla="*/ 939156 w 957"/>
              <a:gd name="T39" fmla="*/ 1770076 h 1020"/>
              <a:gd name="T40" fmla="*/ 1157245 w 957"/>
              <a:gd name="T41" fmla="*/ 1302509 h 1020"/>
              <a:gd name="T42" fmla="*/ 941121 w 957"/>
              <a:gd name="T43" fmla="*/ 1392879 h 1020"/>
              <a:gd name="T44" fmla="*/ 939156 w 957"/>
              <a:gd name="T45" fmla="*/ 1204280 h 1020"/>
              <a:gd name="T46" fmla="*/ 1019712 w 957"/>
              <a:gd name="T47" fmla="*/ 1233749 h 1020"/>
              <a:gd name="T48" fmla="*/ 939156 w 957"/>
              <a:gd name="T49" fmla="*/ 1005859 h 1020"/>
              <a:gd name="T50" fmla="*/ 1153315 w 957"/>
              <a:gd name="T51" fmla="*/ 986213 h 1020"/>
              <a:gd name="T52" fmla="*/ 1304602 w 957"/>
              <a:gd name="T53" fmla="*/ 626697 h 1020"/>
              <a:gd name="T54" fmla="*/ 939156 w 957"/>
              <a:gd name="T55" fmla="*/ 31433 h 1020"/>
              <a:gd name="T56" fmla="*/ 776081 w 957"/>
              <a:gd name="T57" fmla="*/ 68760 h 1020"/>
              <a:gd name="T58" fmla="*/ 939156 w 957"/>
              <a:gd name="T59" fmla="*/ 31433 h 1020"/>
              <a:gd name="T60" fmla="*/ 835024 w 957"/>
              <a:gd name="T61" fmla="*/ 400772 h 1020"/>
              <a:gd name="T62" fmla="*/ 577640 w 957"/>
              <a:gd name="T63" fmla="*/ 557937 h 1020"/>
              <a:gd name="T64" fmla="*/ 711244 w 957"/>
              <a:gd name="T65" fmla="*/ 994071 h 1020"/>
              <a:gd name="T66" fmla="*/ 937191 w 957"/>
              <a:gd name="T67" fmla="*/ 939063 h 1020"/>
              <a:gd name="T68" fmla="*/ 939156 w 957"/>
              <a:gd name="T69" fmla="*/ 1005859 h 1020"/>
              <a:gd name="T70" fmla="*/ 860566 w 957"/>
              <a:gd name="T71" fmla="*/ 1233749 h 1020"/>
              <a:gd name="T72" fmla="*/ 939156 w 957"/>
              <a:gd name="T73" fmla="*/ 1392879 h 1020"/>
              <a:gd name="T74" fmla="*/ 726962 w 957"/>
              <a:gd name="T75" fmla="*/ 1306438 h 1020"/>
              <a:gd name="T76" fmla="*/ 939156 w 957"/>
              <a:gd name="T77" fmla="*/ 1770076 h 1020"/>
              <a:gd name="T78" fmla="*/ 939156 w 957"/>
              <a:gd name="T79" fmla="*/ 1799544 h 1020"/>
              <a:gd name="T80" fmla="*/ 939156 w 957"/>
              <a:gd name="T81" fmla="*/ 1856516 h 1020"/>
              <a:gd name="T82" fmla="*/ 915579 w 957"/>
              <a:gd name="T83" fmla="*/ 1903666 h 1020"/>
              <a:gd name="T84" fmla="*/ 939156 w 957"/>
              <a:gd name="T85" fmla="*/ 2003859 h 1020"/>
              <a:gd name="T86" fmla="*/ 497085 w 957"/>
              <a:gd name="T87" fmla="*/ 1434135 h 1020"/>
              <a:gd name="T88" fmla="*/ 671949 w 957"/>
              <a:gd name="T89" fmla="*/ 1257323 h 1020"/>
              <a:gd name="T90" fmla="*/ 520662 w 957"/>
              <a:gd name="T91" fmla="*/ 1019611 h 1020"/>
              <a:gd name="T92" fmla="*/ 497085 w 957"/>
              <a:gd name="T93" fmla="*/ 937099 h 1020"/>
              <a:gd name="T94" fmla="*/ 542274 w 957"/>
              <a:gd name="T95" fmla="*/ 669918 h 1020"/>
              <a:gd name="T96" fmla="*/ 497085 w 957"/>
              <a:gd name="T97" fmla="*/ 280933 h 1020"/>
              <a:gd name="T98" fmla="*/ 420459 w 957"/>
              <a:gd name="T99" fmla="*/ 614910 h 1020"/>
              <a:gd name="T100" fmla="*/ 497085 w 957"/>
              <a:gd name="T101" fmla="*/ 609016 h 1020"/>
              <a:gd name="T102" fmla="*/ 497085 w 957"/>
              <a:gd name="T103" fmla="*/ 937099 h 1020"/>
              <a:gd name="T104" fmla="*/ 446001 w 957"/>
              <a:gd name="T105" fmla="*/ 962638 h 1020"/>
              <a:gd name="T106" fmla="*/ 390988 w 957"/>
              <a:gd name="T107" fmla="*/ 705280 h 1020"/>
              <a:gd name="T108" fmla="*/ 497085 w 957"/>
              <a:gd name="T109" fmla="*/ 2003859 h 1020"/>
              <a:gd name="T110" fmla="*/ 5894 w 957"/>
              <a:gd name="T111" fmla="*/ 1817225 h 1020"/>
              <a:gd name="T112" fmla="*/ 497085 w 957"/>
              <a:gd name="T113" fmla="*/ 2003859 h 10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57"/>
              <a:gd name="T172" fmla="*/ 0 h 1020"/>
              <a:gd name="T173" fmla="*/ 957 w 957"/>
              <a:gd name="T174" fmla="*/ 1020 h 10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57" h="1020">
                <a:moveTo>
                  <a:pt x="704" y="152"/>
                </a:moveTo>
                <a:cubicBezTo>
                  <a:pt x="723" y="197"/>
                  <a:pt x="736" y="251"/>
                  <a:pt x="743" y="313"/>
                </a:cubicBezTo>
                <a:cubicBezTo>
                  <a:pt x="750" y="327"/>
                  <a:pt x="755" y="342"/>
                  <a:pt x="757" y="359"/>
                </a:cubicBezTo>
                <a:cubicBezTo>
                  <a:pt x="761" y="381"/>
                  <a:pt x="760" y="406"/>
                  <a:pt x="756" y="428"/>
                </a:cubicBezTo>
                <a:cubicBezTo>
                  <a:pt x="751" y="452"/>
                  <a:pt x="742" y="473"/>
                  <a:pt x="729" y="490"/>
                </a:cubicBezTo>
                <a:cubicBezTo>
                  <a:pt x="722" y="500"/>
                  <a:pt x="713" y="508"/>
                  <a:pt x="704" y="513"/>
                </a:cubicBezTo>
                <a:cubicBezTo>
                  <a:pt x="704" y="476"/>
                  <a:pt x="704" y="476"/>
                  <a:pt x="704" y="476"/>
                </a:cubicBezTo>
                <a:cubicBezTo>
                  <a:pt x="730" y="445"/>
                  <a:pt x="739" y="384"/>
                  <a:pt x="724" y="341"/>
                </a:cubicBezTo>
                <a:cubicBezTo>
                  <a:pt x="718" y="320"/>
                  <a:pt x="710" y="310"/>
                  <a:pt x="704" y="308"/>
                </a:cubicBezTo>
                <a:lnTo>
                  <a:pt x="704" y="152"/>
                </a:lnTo>
                <a:close/>
                <a:moveTo>
                  <a:pt x="704" y="731"/>
                </a:moveTo>
                <a:cubicBezTo>
                  <a:pt x="815" y="772"/>
                  <a:pt x="957" y="791"/>
                  <a:pt x="953" y="925"/>
                </a:cubicBezTo>
                <a:cubicBezTo>
                  <a:pt x="952" y="956"/>
                  <a:pt x="940" y="988"/>
                  <a:pt x="921" y="1020"/>
                </a:cubicBezTo>
                <a:cubicBezTo>
                  <a:pt x="704" y="1020"/>
                  <a:pt x="704" y="1020"/>
                  <a:pt x="704" y="1020"/>
                </a:cubicBezTo>
                <a:lnTo>
                  <a:pt x="704" y="731"/>
                </a:lnTo>
                <a:close/>
                <a:moveTo>
                  <a:pt x="478" y="16"/>
                </a:moveTo>
                <a:cubicBezTo>
                  <a:pt x="588" y="0"/>
                  <a:pt x="661" y="52"/>
                  <a:pt x="704" y="152"/>
                </a:cubicBezTo>
                <a:cubicBezTo>
                  <a:pt x="704" y="308"/>
                  <a:pt x="704" y="308"/>
                  <a:pt x="704" y="308"/>
                </a:cubicBezTo>
                <a:cubicBezTo>
                  <a:pt x="693" y="305"/>
                  <a:pt x="684" y="321"/>
                  <a:pt x="680" y="350"/>
                </a:cubicBezTo>
                <a:cubicBezTo>
                  <a:pt x="675" y="381"/>
                  <a:pt x="674" y="429"/>
                  <a:pt x="679" y="494"/>
                </a:cubicBezTo>
                <a:cubicBezTo>
                  <a:pt x="688" y="491"/>
                  <a:pt x="697" y="484"/>
                  <a:pt x="704" y="476"/>
                </a:cubicBezTo>
                <a:cubicBezTo>
                  <a:pt x="704" y="513"/>
                  <a:pt x="704" y="513"/>
                  <a:pt x="704" y="513"/>
                </a:cubicBezTo>
                <a:cubicBezTo>
                  <a:pt x="700" y="515"/>
                  <a:pt x="696" y="517"/>
                  <a:pt x="692" y="519"/>
                </a:cubicBezTo>
                <a:cubicBezTo>
                  <a:pt x="684" y="535"/>
                  <a:pt x="675" y="552"/>
                  <a:pt x="665" y="566"/>
                </a:cubicBezTo>
                <a:cubicBezTo>
                  <a:pt x="654" y="594"/>
                  <a:pt x="635" y="619"/>
                  <a:pt x="614" y="640"/>
                </a:cubicBezTo>
                <a:cubicBezTo>
                  <a:pt x="621" y="675"/>
                  <a:pt x="640" y="705"/>
                  <a:pt x="684" y="723"/>
                </a:cubicBezTo>
                <a:cubicBezTo>
                  <a:pt x="690" y="726"/>
                  <a:pt x="697" y="728"/>
                  <a:pt x="704" y="731"/>
                </a:cubicBezTo>
                <a:cubicBezTo>
                  <a:pt x="704" y="1020"/>
                  <a:pt x="704" y="1020"/>
                  <a:pt x="704" y="1020"/>
                </a:cubicBezTo>
                <a:cubicBezTo>
                  <a:pt x="478" y="1020"/>
                  <a:pt x="478" y="1020"/>
                  <a:pt x="478" y="1020"/>
                </a:cubicBezTo>
                <a:cubicBezTo>
                  <a:pt x="478" y="984"/>
                  <a:pt x="478" y="984"/>
                  <a:pt x="478" y="984"/>
                </a:cubicBezTo>
                <a:cubicBezTo>
                  <a:pt x="479" y="984"/>
                  <a:pt x="479" y="984"/>
                  <a:pt x="480" y="984"/>
                </a:cubicBezTo>
                <a:cubicBezTo>
                  <a:pt x="487" y="984"/>
                  <a:pt x="493" y="977"/>
                  <a:pt x="493" y="969"/>
                </a:cubicBezTo>
                <a:cubicBezTo>
                  <a:pt x="493" y="961"/>
                  <a:pt x="487" y="955"/>
                  <a:pt x="480" y="955"/>
                </a:cubicBezTo>
                <a:cubicBezTo>
                  <a:pt x="479" y="955"/>
                  <a:pt x="479" y="955"/>
                  <a:pt x="478" y="955"/>
                </a:cubicBezTo>
                <a:cubicBezTo>
                  <a:pt x="478" y="945"/>
                  <a:pt x="478" y="945"/>
                  <a:pt x="478" y="945"/>
                </a:cubicBezTo>
                <a:cubicBezTo>
                  <a:pt x="479" y="945"/>
                  <a:pt x="479" y="945"/>
                  <a:pt x="480" y="945"/>
                </a:cubicBezTo>
                <a:cubicBezTo>
                  <a:pt x="487" y="945"/>
                  <a:pt x="493" y="938"/>
                  <a:pt x="493" y="930"/>
                </a:cubicBezTo>
                <a:cubicBezTo>
                  <a:pt x="493" y="922"/>
                  <a:pt x="487" y="916"/>
                  <a:pt x="480" y="916"/>
                </a:cubicBezTo>
                <a:cubicBezTo>
                  <a:pt x="479" y="916"/>
                  <a:pt x="479" y="916"/>
                  <a:pt x="478" y="916"/>
                </a:cubicBezTo>
                <a:cubicBezTo>
                  <a:pt x="478" y="901"/>
                  <a:pt x="478" y="901"/>
                  <a:pt x="478" y="901"/>
                </a:cubicBezTo>
                <a:cubicBezTo>
                  <a:pt x="556" y="871"/>
                  <a:pt x="598" y="831"/>
                  <a:pt x="661" y="751"/>
                </a:cubicBezTo>
                <a:cubicBezTo>
                  <a:pt x="625" y="737"/>
                  <a:pt x="602" y="703"/>
                  <a:pt x="589" y="663"/>
                </a:cubicBezTo>
                <a:cubicBezTo>
                  <a:pt x="553" y="691"/>
                  <a:pt x="514" y="709"/>
                  <a:pt x="485" y="709"/>
                </a:cubicBezTo>
                <a:cubicBezTo>
                  <a:pt x="483" y="709"/>
                  <a:pt x="481" y="709"/>
                  <a:pt x="479" y="709"/>
                </a:cubicBezTo>
                <a:cubicBezTo>
                  <a:pt x="478" y="709"/>
                  <a:pt x="478" y="709"/>
                  <a:pt x="478" y="709"/>
                </a:cubicBezTo>
                <a:cubicBezTo>
                  <a:pt x="478" y="613"/>
                  <a:pt x="478" y="613"/>
                  <a:pt x="478" y="613"/>
                </a:cubicBezTo>
                <a:cubicBezTo>
                  <a:pt x="479" y="613"/>
                  <a:pt x="479" y="613"/>
                  <a:pt x="479" y="613"/>
                </a:cubicBezTo>
                <a:cubicBezTo>
                  <a:pt x="493" y="613"/>
                  <a:pt x="503" y="634"/>
                  <a:pt x="519" y="628"/>
                </a:cubicBezTo>
                <a:cubicBezTo>
                  <a:pt x="555" y="615"/>
                  <a:pt x="571" y="591"/>
                  <a:pt x="571" y="565"/>
                </a:cubicBezTo>
                <a:cubicBezTo>
                  <a:pt x="571" y="529"/>
                  <a:pt x="525" y="512"/>
                  <a:pt x="478" y="512"/>
                </a:cubicBezTo>
                <a:cubicBezTo>
                  <a:pt x="478" y="478"/>
                  <a:pt x="478" y="478"/>
                  <a:pt x="478" y="478"/>
                </a:cubicBezTo>
                <a:cubicBezTo>
                  <a:pt x="531" y="470"/>
                  <a:pt x="566" y="485"/>
                  <a:pt x="587" y="502"/>
                </a:cubicBezTo>
                <a:cubicBezTo>
                  <a:pt x="588" y="503"/>
                  <a:pt x="590" y="504"/>
                  <a:pt x="591" y="506"/>
                </a:cubicBezTo>
                <a:cubicBezTo>
                  <a:pt x="644" y="538"/>
                  <a:pt x="663" y="405"/>
                  <a:pt x="664" y="319"/>
                </a:cubicBezTo>
                <a:cubicBezTo>
                  <a:pt x="580" y="314"/>
                  <a:pt x="531" y="271"/>
                  <a:pt x="478" y="235"/>
                </a:cubicBezTo>
                <a:lnTo>
                  <a:pt x="478" y="16"/>
                </a:lnTo>
                <a:close/>
                <a:moveTo>
                  <a:pt x="253" y="143"/>
                </a:moveTo>
                <a:cubicBezTo>
                  <a:pt x="281" y="83"/>
                  <a:pt x="325" y="38"/>
                  <a:pt x="395" y="35"/>
                </a:cubicBezTo>
                <a:cubicBezTo>
                  <a:pt x="408" y="31"/>
                  <a:pt x="422" y="27"/>
                  <a:pt x="437" y="25"/>
                </a:cubicBezTo>
                <a:cubicBezTo>
                  <a:pt x="451" y="21"/>
                  <a:pt x="465" y="18"/>
                  <a:pt x="478" y="16"/>
                </a:cubicBezTo>
                <a:cubicBezTo>
                  <a:pt x="478" y="235"/>
                  <a:pt x="478" y="235"/>
                  <a:pt x="478" y="235"/>
                </a:cubicBezTo>
                <a:cubicBezTo>
                  <a:pt x="461" y="223"/>
                  <a:pt x="444" y="212"/>
                  <a:pt x="425" y="204"/>
                </a:cubicBezTo>
                <a:cubicBezTo>
                  <a:pt x="378" y="183"/>
                  <a:pt x="333" y="179"/>
                  <a:pt x="316" y="207"/>
                </a:cubicBezTo>
                <a:cubicBezTo>
                  <a:pt x="303" y="228"/>
                  <a:pt x="296" y="254"/>
                  <a:pt x="294" y="284"/>
                </a:cubicBezTo>
                <a:cubicBezTo>
                  <a:pt x="294" y="285"/>
                  <a:pt x="294" y="287"/>
                  <a:pt x="294" y="289"/>
                </a:cubicBezTo>
                <a:cubicBezTo>
                  <a:pt x="290" y="370"/>
                  <a:pt x="303" y="542"/>
                  <a:pt x="362" y="506"/>
                </a:cubicBezTo>
                <a:cubicBezTo>
                  <a:pt x="364" y="504"/>
                  <a:pt x="365" y="503"/>
                  <a:pt x="367" y="502"/>
                </a:cubicBezTo>
                <a:cubicBezTo>
                  <a:pt x="388" y="485"/>
                  <a:pt x="423" y="469"/>
                  <a:pt x="477" y="478"/>
                </a:cubicBezTo>
                <a:cubicBezTo>
                  <a:pt x="478" y="478"/>
                  <a:pt x="478" y="478"/>
                  <a:pt x="478" y="478"/>
                </a:cubicBezTo>
                <a:cubicBezTo>
                  <a:pt x="478" y="512"/>
                  <a:pt x="478" y="512"/>
                  <a:pt x="478" y="512"/>
                </a:cubicBezTo>
                <a:cubicBezTo>
                  <a:pt x="432" y="512"/>
                  <a:pt x="384" y="529"/>
                  <a:pt x="382" y="561"/>
                </a:cubicBezTo>
                <a:cubicBezTo>
                  <a:pt x="380" y="588"/>
                  <a:pt x="400" y="615"/>
                  <a:pt x="438" y="628"/>
                </a:cubicBezTo>
                <a:cubicBezTo>
                  <a:pt x="454" y="634"/>
                  <a:pt x="464" y="613"/>
                  <a:pt x="478" y="613"/>
                </a:cubicBezTo>
                <a:cubicBezTo>
                  <a:pt x="478" y="709"/>
                  <a:pt x="478" y="709"/>
                  <a:pt x="478" y="709"/>
                </a:cubicBezTo>
                <a:cubicBezTo>
                  <a:pt x="477" y="709"/>
                  <a:pt x="475" y="709"/>
                  <a:pt x="472" y="709"/>
                </a:cubicBezTo>
                <a:cubicBezTo>
                  <a:pt x="444" y="709"/>
                  <a:pt x="405" y="692"/>
                  <a:pt x="370" y="665"/>
                </a:cubicBezTo>
                <a:cubicBezTo>
                  <a:pt x="357" y="704"/>
                  <a:pt x="334" y="737"/>
                  <a:pt x="298" y="751"/>
                </a:cubicBezTo>
                <a:cubicBezTo>
                  <a:pt x="358" y="841"/>
                  <a:pt x="407" y="878"/>
                  <a:pt x="478" y="901"/>
                </a:cubicBezTo>
                <a:cubicBezTo>
                  <a:pt x="478" y="901"/>
                  <a:pt x="478" y="901"/>
                  <a:pt x="478" y="901"/>
                </a:cubicBezTo>
                <a:cubicBezTo>
                  <a:pt x="478" y="916"/>
                  <a:pt x="478" y="916"/>
                  <a:pt x="478" y="916"/>
                </a:cubicBezTo>
                <a:cubicBezTo>
                  <a:pt x="471" y="916"/>
                  <a:pt x="466" y="923"/>
                  <a:pt x="466" y="930"/>
                </a:cubicBezTo>
                <a:cubicBezTo>
                  <a:pt x="466" y="938"/>
                  <a:pt x="471" y="944"/>
                  <a:pt x="478" y="945"/>
                </a:cubicBezTo>
                <a:cubicBezTo>
                  <a:pt x="478" y="955"/>
                  <a:pt x="478" y="955"/>
                  <a:pt x="478" y="955"/>
                </a:cubicBezTo>
                <a:cubicBezTo>
                  <a:pt x="471" y="956"/>
                  <a:pt x="466" y="962"/>
                  <a:pt x="466" y="969"/>
                </a:cubicBezTo>
                <a:cubicBezTo>
                  <a:pt x="466" y="977"/>
                  <a:pt x="471" y="983"/>
                  <a:pt x="478" y="984"/>
                </a:cubicBezTo>
                <a:cubicBezTo>
                  <a:pt x="478" y="1020"/>
                  <a:pt x="478" y="1020"/>
                  <a:pt x="478" y="1020"/>
                </a:cubicBezTo>
                <a:cubicBezTo>
                  <a:pt x="253" y="1020"/>
                  <a:pt x="253" y="1020"/>
                  <a:pt x="253" y="1020"/>
                </a:cubicBezTo>
                <a:cubicBezTo>
                  <a:pt x="253" y="730"/>
                  <a:pt x="253" y="730"/>
                  <a:pt x="253" y="730"/>
                </a:cubicBezTo>
                <a:cubicBezTo>
                  <a:pt x="260" y="728"/>
                  <a:pt x="266" y="726"/>
                  <a:pt x="272" y="723"/>
                </a:cubicBezTo>
                <a:cubicBezTo>
                  <a:pt x="317" y="704"/>
                  <a:pt x="336" y="675"/>
                  <a:pt x="342" y="640"/>
                </a:cubicBezTo>
                <a:cubicBezTo>
                  <a:pt x="322" y="619"/>
                  <a:pt x="304" y="595"/>
                  <a:pt x="293" y="569"/>
                </a:cubicBezTo>
                <a:cubicBezTo>
                  <a:pt x="282" y="554"/>
                  <a:pt x="273" y="537"/>
                  <a:pt x="265" y="519"/>
                </a:cubicBezTo>
                <a:cubicBezTo>
                  <a:pt x="261" y="517"/>
                  <a:pt x="257" y="516"/>
                  <a:pt x="253" y="513"/>
                </a:cubicBezTo>
                <a:cubicBezTo>
                  <a:pt x="253" y="477"/>
                  <a:pt x="253" y="477"/>
                  <a:pt x="253" y="477"/>
                </a:cubicBezTo>
                <a:cubicBezTo>
                  <a:pt x="260" y="485"/>
                  <a:pt x="269" y="491"/>
                  <a:pt x="278" y="494"/>
                </a:cubicBezTo>
                <a:cubicBezTo>
                  <a:pt x="283" y="431"/>
                  <a:pt x="283" y="374"/>
                  <a:pt x="276" y="341"/>
                </a:cubicBezTo>
                <a:cubicBezTo>
                  <a:pt x="271" y="317"/>
                  <a:pt x="262" y="308"/>
                  <a:pt x="253" y="310"/>
                </a:cubicBezTo>
                <a:lnTo>
                  <a:pt x="253" y="143"/>
                </a:lnTo>
                <a:close/>
                <a:moveTo>
                  <a:pt x="214" y="313"/>
                </a:moveTo>
                <a:cubicBezTo>
                  <a:pt x="214" y="313"/>
                  <a:pt x="214" y="313"/>
                  <a:pt x="214" y="313"/>
                </a:cubicBezTo>
                <a:cubicBezTo>
                  <a:pt x="218" y="258"/>
                  <a:pt x="229" y="195"/>
                  <a:pt x="253" y="143"/>
                </a:cubicBezTo>
                <a:cubicBezTo>
                  <a:pt x="253" y="310"/>
                  <a:pt x="253" y="310"/>
                  <a:pt x="253" y="310"/>
                </a:cubicBezTo>
                <a:cubicBezTo>
                  <a:pt x="246" y="312"/>
                  <a:pt x="238" y="323"/>
                  <a:pt x="233" y="339"/>
                </a:cubicBezTo>
                <a:cubicBezTo>
                  <a:pt x="217" y="383"/>
                  <a:pt x="226" y="445"/>
                  <a:pt x="253" y="477"/>
                </a:cubicBezTo>
                <a:cubicBezTo>
                  <a:pt x="253" y="513"/>
                  <a:pt x="253" y="513"/>
                  <a:pt x="253" y="513"/>
                </a:cubicBezTo>
                <a:cubicBezTo>
                  <a:pt x="243" y="508"/>
                  <a:pt x="235" y="500"/>
                  <a:pt x="227" y="490"/>
                </a:cubicBezTo>
                <a:cubicBezTo>
                  <a:pt x="214" y="473"/>
                  <a:pt x="206" y="452"/>
                  <a:pt x="201" y="428"/>
                </a:cubicBezTo>
                <a:cubicBezTo>
                  <a:pt x="196" y="406"/>
                  <a:pt x="195" y="381"/>
                  <a:pt x="199" y="359"/>
                </a:cubicBezTo>
                <a:cubicBezTo>
                  <a:pt x="202" y="342"/>
                  <a:pt x="206" y="326"/>
                  <a:pt x="214" y="313"/>
                </a:cubicBezTo>
                <a:moveTo>
                  <a:pt x="253" y="1020"/>
                </a:moveTo>
                <a:cubicBezTo>
                  <a:pt x="35" y="1020"/>
                  <a:pt x="35" y="1020"/>
                  <a:pt x="35" y="1020"/>
                </a:cubicBezTo>
                <a:cubicBezTo>
                  <a:pt x="16" y="988"/>
                  <a:pt x="4" y="956"/>
                  <a:pt x="3" y="925"/>
                </a:cubicBezTo>
                <a:cubicBezTo>
                  <a:pt x="0" y="791"/>
                  <a:pt x="142" y="772"/>
                  <a:pt x="253" y="730"/>
                </a:cubicBezTo>
                <a:lnTo>
                  <a:pt x="253" y="1020"/>
                </a:lnTo>
                <a:close/>
              </a:path>
            </a:pathLst>
          </a:custGeom>
          <a:solidFill>
            <a:schemeClr val="bg2">
              <a:lumMod val="75000"/>
            </a:schemeClr>
          </a:solidFill>
          <a:ln w="9525">
            <a:noFill/>
            <a:round/>
          </a:ln>
        </p:spPr>
        <p:txBody>
          <a:bodyPr lIns="162556" tIns="81278" rIns="162556" bIns="81278"/>
          <a:lstStyle/>
          <a:p>
            <a:endParaRPr lang="zh-CN" altLang="en-US"/>
          </a:p>
        </p:txBody>
      </p:sp>
      <p:grpSp>
        <p:nvGrpSpPr>
          <p:cNvPr id="100" name="组合 99"/>
          <p:cNvGrpSpPr/>
          <p:nvPr/>
        </p:nvGrpSpPr>
        <p:grpSpPr>
          <a:xfrm>
            <a:off x="6142020" y="3769735"/>
            <a:ext cx="1034592" cy="1034966"/>
            <a:chOff x="304800" y="673100"/>
            <a:chExt cx="4000500" cy="4000500"/>
          </a:xfrm>
          <a:effectLst>
            <a:outerShdw blurRad="444500" dist="254000" dir="8100000" algn="tr" rotWithShape="0">
              <a:prstClr val="black">
                <a:alpha val="50000"/>
              </a:prstClr>
            </a:outerShdw>
          </a:effectLst>
        </p:grpSpPr>
        <p:sp>
          <p:nvSpPr>
            <p:cNvPr id="104" name="同心圆 10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0" name="椭圆 109"/>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2" name="组合 111"/>
          <p:cNvGrpSpPr/>
          <p:nvPr/>
        </p:nvGrpSpPr>
        <p:grpSpPr>
          <a:xfrm>
            <a:off x="7422491" y="2499912"/>
            <a:ext cx="1205910" cy="1206346"/>
            <a:chOff x="304800" y="673100"/>
            <a:chExt cx="4000500" cy="4000500"/>
          </a:xfrm>
          <a:effectLst>
            <a:outerShdw blurRad="444500" dist="254000" dir="8100000" algn="tr" rotWithShape="0">
              <a:prstClr val="black">
                <a:alpha val="50000"/>
              </a:prstClr>
            </a:outerShdw>
          </a:effectLst>
        </p:grpSpPr>
        <p:sp>
          <p:nvSpPr>
            <p:cNvPr id="113" name="同心圆 11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4" name="椭圆 113"/>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5" name="组合 114"/>
          <p:cNvGrpSpPr/>
          <p:nvPr/>
        </p:nvGrpSpPr>
        <p:grpSpPr>
          <a:xfrm>
            <a:off x="5574350" y="2157003"/>
            <a:ext cx="1494764" cy="1495305"/>
            <a:chOff x="304800" y="673100"/>
            <a:chExt cx="4000500" cy="4000500"/>
          </a:xfrm>
          <a:effectLst>
            <a:outerShdw blurRad="444500" dist="254000" dir="8100000" algn="tr" rotWithShape="0">
              <a:prstClr val="black">
                <a:alpha val="50000"/>
              </a:prstClr>
            </a:outerShdw>
          </a:effectLst>
        </p:grpSpPr>
        <p:sp>
          <p:nvSpPr>
            <p:cNvPr id="116" name="同心圆 11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7" name="椭圆 116"/>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8" name="组合 117"/>
          <p:cNvGrpSpPr/>
          <p:nvPr/>
        </p:nvGrpSpPr>
        <p:grpSpPr>
          <a:xfrm>
            <a:off x="7053775" y="1584548"/>
            <a:ext cx="873132" cy="873448"/>
            <a:chOff x="304800" y="673100"/>
            <a:chExt cx="4000500" cy="4000500"/>
          </a:xfrm>
          <a:effectLst>
            <a:outerShdw blurRad="444500" dist="254000" dir="8100000" algn="tr" rotWithShape="0">
              <a:prstClr val="black">
                <a:alpha val="50000"/>
              </a:prstClr>
            </a:outerShdw>
          </a:effectLst>
        </p:grpSpPr>
        <p:sp>
          <p:nvSpPr>
            <p:cNvPr id="119" name="同心圆 1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0" name="椭圆 119"/>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1" name="组合 120"/>
          <p:cNvGrpSpPr/>
          <p:nvPr/>
        </p:nvGrpSpPr>
        <p:grpSpPr>
          <a:xfrm>
            <a:off x="7440271" y="4091384"/>
            <a:ext cx="1115096" cy="1115500"/>
            <a:chOff x="304800" y="673100"/>
            <a:chExt cx="4000500" cy="4000500"/>
          </a:xfrm>
          <a:effectLst>
            <a:outerShdw blurRad="444500" dist="254000" dir="8100000" algn="tr" rotWithShape="0">
              <a:prstClr val="black">
                <a:alpha val="50000"/>
              </a:prstClr>
            </a:outerShdw>
          </a:effectLst>
        </p:grpSpPr>
        <p:sp>
          <p:nvSpPr>
            <p:cNvPr id="122" name="同心圆 12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3" name="椭圆 122"/>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4" name="组合 123"/>
          <p:cNvGrpSpPr/>
          <p:nvPr/>
        </p:nvGrpSpPr>
        <p:grpSpPr>
          <a:xfrm>
            <a:off x="4844239" y="3918348"/>
            <a:ext cx="1089380" cy="1089774"/>
            <a:chOff x="304800" y="673100"/>
            <a:chExt cx="4000500" cy="4000500"/>
          </a:xfrm>
          <a:effectLst>
            <a:outerShdw blurRad="444500" dist="254000" dir="8100000" algn="tr" rotWithShape="0">
              <a:prstClr val="black">
                <a:alpha val="50000"/>
              </a:prstClr>
            </a:outerShdw>
          </a:effectLst>
        </p:grpSpPr>
        <p:sp>
          <p:nvSpPr>
            <p:cNvPr id="125" name="同心圆 12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6" name="椭圆 125"/>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7" name="椭圆 126"/>
          <p:cNvSpPr/>
          <p:nvPr/>
        </p:nvSpPr>
        <p:spPr>
          <a:xfrm>
            <a:off x="5446941" y="3172143"/>
            <a:ext cx="599081" cy="59929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dirty="0"/>
          </a:p>
        </p:txBody>
      </p:sp>
      <p:sp>
        <p:nvSpPr>
          <p:cNvPr id="128" name="椭圆 127"/>
          <p:cNvSpPr/>
          <p:nvPr/>
        </p:nvSpPr>
        <p:spPr>
          <a:xfrm>
            <a:off x="5158480" y="2565335"/>
            <a:ext cx="183441" cy="183508"/>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dirty="0"/>
          </a:p>
        </p:txBody>
      </p:sp>
      <p:sp>
        <p:nvSpPr>
          <p:cNvPr id="129" name="椭圆 128"/>
          <p:cNvSpPr/>
          <p:nvPr/>
        </p:nvSpPr>
        <p:spPr>
          <a:xfrm>
            <a:off x="8393970" y="3793734"/>
            <a:ext cx="410237" cy="410386"/>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dirty="0"/>
          </a:p>
        </p:txBody>
      </p:sp>
      <p:sp>
        <p:nvSpPr>
          <p:cNvPr id="130" name="椭圆 129"/>
          <p:cNvSpPr/>
          <p:nvPr/>
        </p:nvSpPr>
        <p:spPr>
          <a:xfrm>
            <a:off x="7101688" y="3005191"/>
            <a:ext cx="358888" cy="359018"/>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dirty="0"/>
          </a:p>
        </p:txBody>
      </p:sp>
      <p:sp>
        <p:nvSpPr>
          <p:cNvPr id="131" name="椭圆 130"/>
          <p:cNvSpPr/>
          <p:nvPr/>
        </p:nvSpPr>
        <p:spPr>
          <a:xfrm>
            <a:off x="5583114" y="5092800"/>
            <a:ext cx="460392" cy="46055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dirty="0"/>
          </a:p>
        </p:txBody>
      </p:sp>
      <p:sp>
        <p:nvSpPr>
          <p:cNvPr id="132" name="椭圆 131"/>
          <p:cNvSpPr/>
          <p:nvPr/>
        </p:nvSpPr>
        <p:spPr>
          <a:xfrm>
            <a:off x="7006004" y="4353639"/>
            <a:ext cx="281386" cy="281488"/>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dirty="0"/>
          </a:p>
        </p:txBody>
      </p:sp>
      <p:sp>
        <p:nvSpPr>
          <p:cNvPr id="133" name="椭圆 132"/>
          <p:cNvSpPr/>
          <p:nvPr/>
        </p:nvSpPr>
        <p:spPr>
          <a:xfrm>
            <a:off x="8157982" y="2360299"/>
            <a:ext cx="327857" cy="327976"/>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dirty="0"/>
          </a:p>
        </p:txBody>
      </p:sp>
      <p:sp>
        <p:nvSpPr>
          <p:cNvPr id="134" name="椭圆 133"/>
          <p:cNvSpPr/>
          <p:nvPr/>
        </p:nvSpPr>
        <p:spPr>
          <a:xfrm>
            <a:off x="3911972" y="1918055"/>
            <a:ext cx="345110" cy="345235"/>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dirty="0"/>
          </a:p>
        </p:txBody>
      </p:sp>
      <p:sp>
        <p:nvSpPr>
          <p:cNvPr id="135" name="椭圆 134"/>
          <p:cNvSpPr/>
          <p:nvPr/>
        </p:nvSpPr>
        <p:spPr>
          <a:xfrm>
            <a:off x="3902665" y="3673830"/>
            <a:ext cx="345110" cy="345235"/>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dirty="0"/>
          </a:p>
        </p:txBody>
      </p:sp>
      <p:sp>
        <p:nvSpPr>
          <p:cNvPr id="136" name="椭圆 135"/>
          <p:cNvSpPr/>
          <p:nvPr/>
        </p:nvSpPr>
        <p:spPr>
          <a:xfrm>
            <a:off x="3901375" y="5455822"/>
            <a:ext cx="345110" cy="345235"/>
          </a:xfrm>
          <a:prstGeom prst="ellipse">
            <a:avLst/>
          </a:prstGeom>
          <a:solidFill>
            <a:schemeClr val="accent3"/>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dirty="0"/>
          </a:p>
        </p:txBody>
      </p:sp>
      <p:sp>
        <p:nvSpPr>
          <p:cNvPr id="137" name="椭圆 136"/>
          <p:cNvSpPr/>
          <p:nvPr/>
        </p:nvSpPr>
        <p:spPr>
          <a:xfrm>
            <a:off x="9478891" y="1866579"/>
            <a:ext cx="345110" cy="345235"/>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dirty="0"/>
          </a:p>
        </p:txBody>
      </p:sp>
      <p:sp>
        <p:nvSpPr>
          <p:cNvPr id="138" name="椭圆 137"/>
          <p:cNvSpPr/>
          <p:nvPr/>
        </p:nvSpPr>
        <p:spPr>
          <a:xfrm>
            <a:off x="9491743" y="3679929"/>
            <a:ext cx="345110" cy="345235"/>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dirty="0"/>
          </a:p>
        </p:txBody>
      </p:sp>
      <p:sp>
        <p:nvSpPr>
          <p:cNvPr id="139" name="椭圆 138"/>
          <p:cNvSpPr/>
          <p:nvPr/>
        </p:nvSpPr>
        <p:spPr>
          <a:xfrm>
            <a:off x="9478891" y="5283200"/>
            <a:ext cx="345110" cy="345235"/>
          </a:xfrm>
          <a:prstGeom prst="ellipse">
            <a:avLst/>
          </a:prstGeom>
          <a:solidFill>
            <a:schemeClr val="accent3"/>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dirty="0"/>
          </a:p>
        </p:txBody>
      </p:sp>
      <p:sp>
        <p:nvSpPr>
          <p:cNvPr id="140" name="椭圆 139"/>
          <p:cNvSpPr/>
          <p:nvPr/>
        </p:nvSpPr>
        <p:spPr>
          <a:xfrm>
            <a:off x="7422492" y="3521049"/>
            <a:ext cx="131211" cy="131258"/>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dirty="0"/>
          </a:p>
        </p:txBody>
      </p:sp>
      <p:sp>
        <p:nvSpPr>
          <p:cNvPr id="141" name="Freeform 6"/>
          <p:cNvSpPr>
            <a:spLocks noEditPoints="1"/>
          </p:cNvSpPr>
          <p:nvPr/>
        </p:nvSpPr>
        <p:spPr bwMode="auto">
          <a:xfrm>
            <a:off x="8221132" y="6122276"/>
            <a:ext cx="1715749" cy="1829440"/>
          </a:xfrm>
          <a:custGeom>
            <a:avLst/>
            <a:gdLst>
              <a:gd name="T0" fmla="*/ 1459818 w 957"/>
              <a:gd name="T1" fmla="*/ 614910 h 1020"/>
              <a:gd name="T2" fmla="*/ 1485360 w 957"/>
              <a:gd name="T3" fmla="*/ 840835 h 1020"/>
              <a:gd name="T4" fmla="*/ 1383192 w 957"/>
              <a:gd name="T5" fmla="*/ 1007823 h 1020"/>
              <a:gd name="T6" fmla="*/ 1422488 w 957"/>
              <a:gd name="T7" fmla="*/ 669918 h 1020"/>
              <a:gd name="T8" fmla="*/ 1383192 w 957"/>
              <a:gd name="T9" fmla="*/ 298614 h 1020"/>
              <a:gd name="T10" fmla="*/ 1872418 w 957"/>
              <a:gd name="T11" fmla="*/ 1817225 h 1020"/>
              <a:gd name="T12" fmla="*/ 1383192 w 957"/>
              <a:gd name="T13" fmla="*/ 2003859 h 1020"/>
              <a:gd name="T14" fmla="*/ 939156 w 957"/>
              <a:gd name="T15" fmla="*/ 31433 h 1020"/>
              <a:gd name="T16" fmla="*/ 1383192 w 957"/>
              <a:gd name="T17" fmla="*/ 605087 h 1020"/>
              <a:gd name="T18" fmla="*/ 1334073 w 957"/>
              <a:gd name="T19" fmla="*/ 970496 h 1020"/>
              <a:gd name="T20" fmla="*/ 1383192 w 957"/>
              <a:gd name="T21" fmla="*/ 1007823 h 1020"/>
              <a:gd name="T22" fmla="*/ 1306567 w 957"/>
              <a:gd name="T23" fmla="*/ 1111946 h 1020"/>
              <a:gd name="T24" fmla="*/ 1343897 w 957"/>
              <a:gd name="T25" fmla="*/ 1420383 h 1020"/>
              <a:gd name="T26" fmla="*/ 1383192 w 957"/>
              <a:gd name="T27" fmla="*/ 2003859 h 1020"/>
              <a:gd name="T28" fmla="*/ 939156 w 957"/>
              <a:gd name="T29" fmla="*/ 1933135 h 1020"/>
              <a:gd name="T30" fmla="*/ 968628 w 957"/>
              <a:gd name="T31" fmla="*/ 1903666 h 1020"/>
              <a:gd name="T32" fmla="*/ 939156 w 957"/>
              <a:gd name="T33" fmla="*/ 1876162 h 1020"/>
              <a:gd name="T34" fmla="*/ 943086 w 957"/>
              <a:gd name="T35" fmla="*/ 1856516 h 1020"/>
              <a:gd name="T36" fmla="*/ 943086 w 957"/>
              <a:gd name="T37" fmla="*/ 1799544 h 1020"/>
              <a:gd name="T38" fmla="*/ 939156 w 957"/>
              <a:gd name="T39" fmla="*/ 1770076 h 1020"/>
              <a:gd name="T40" fmla="*/ 1157245 w 957"/>
              <a:gd name="T41" fmla="*/ 1302509 h 1020"/>
              <a:gd name="T42" fmla="*/ 941121 w 957"/>
              <a:gd name="T43" fmla="*/ 1392879 h 1020"/>
              <a:gd name="T44" fmla="*/ 939156 w 957"/>
              <a:gd name="T45" fmla="*/ 1204280 h 1020"/>
              <a:gd name="T46" fmla="*/ 1019712 w 957"/>
              <a:gd name="T47" fmla="*/ 1233749 h 1020"/>
              <a:gd name="T48" fmla="*/ 939156 w 957"/>
              <a:gd name="T49" fmla="*/ 1005859 h 1020"/>
              <a:gd name="T50" fmla="*/ 1153315 w 957"/>
              <a:gd name="T51" fmla="*/ 986213 h 1020"/>
              <a:gd name="T52" fmla="*/ 1304602 w 957"/>
              <a:gd name="T53" fmla="*/ 626697 h 1020"/>
              <a:gd name="T54" fmla="*/ 939156 w 957"/>
              <a:gd name="T55" fmla="*/ 31433 h 1020"/>
              <a:gd name="T56" fmla="*/ 776081 w 957"/>
              <a:gd name="T57" fmla="*/ 68760 h 1020"/>
              <a:gd name="T58" fmla="*/ 939156 w 957"/>
              <a:gd name="T59" fmla="*/ 31433 h 1020"/>
              <a:gd name="T60" fmla="*/ 835024 w 957"/>
              <a:gd name="T61" fmla="*/ 400772 h 1020"/>
              <a:gd name="T62" fmla="*/ 577640 w 957"/>
              <a:gd name="T63" fmla="*/ 557937 h 1020"/>
              <a:gd name="T64" fmla="*/ 711244 w 957"/>
              <a:gd name="T65" fmla="*/ 994071 h 1020"/>
              <a:gd name="T66" fmla="*/ 937191 w 957"/>
              <a:gd name="T67" fmla="*/ 939063 h 1020"/>
              <a:gd name="T68" fmla="*/ 939156 w 957"/>
              <a:gd name="T69" fmla="*/ 1005859 h 1020"/>
              <a:gd name="T70" fmla="*/ 860566 w 957"/>
              <a:gd name="T71" fmla="*/ 1233749 h 1020"/>
              <a:gd name="T72" fmla="*/ 939156 w 957"/>
              <a:gd name="T73" fmla="*/ 1392879 h 1020"/>
              <a:gd name="T74" fmla="*/ 726962 w 957"/>
              <a:gd name="T75" fmla="*/ 1306438 h 1020"/>
              <a:gd name="T76" fmla="*/ 939156 w 957"/>
              <a:gd name="T77" fmla="*/ 1770076 h 1020"/>
              <a:gd name="T78" fmla="*/ 939156 w 957"/>
              <a:gd name="T79" fmla="*/ 1799544 h 1020"/>
              <a:gd name="T80" fmla="*/ 939156 w 957"/>
              <a:gd name="T81" fmla="*/ 1856516 h 1020"/>
              <a:gd name="T82" fmla="*/ 915579 w 957"/>
              <a:gd name="T83" fmla="*/ 1903666 h 1020"/>
              <a:gd name="T84" fmla="*/ 939156 w 957"/>
              <a:gd name="T85" fmla="*/ 2003859 h 1020"/>
              <a:gd name="T86" fmla="*/ 497085 w 957"/>
              <a:gd name="T87" fmla="*/ 1434135 h 1020"/>
              <a:gd name="T88" fmla="*/ 671949 w 957"/>
              <a:gd name="T89" fmla="*/ 1257323 h 1020"/>
              <a:gd name="T90" fmla="*/ 520662 w 957"/>
              <a:gd name="T91" fmla="*/ 1019611 h 1020"/>
              <a:gd name="T92" fmla="*/ 497085 w 957"/>
              <a:gd name="T93" fmla="*/ 937099 h 1020"/>
              <a:gd name="T94" fmla="*/ 542274 w 957"/>
              <a:gd name="T95" fmla="*/ 669918 h 1020"/>
              <a:gd name="T96" fmla="*/ 497085 w 957"/>
              <a:gd name="T97" fmla="*/ 280933 h 1020"/>
              <a:gd name="T98" fmla="*/ 420459 w 957"/>
              <a:gd name="T99" fmla="*/ 614910 h 1020"/>
              <a:gd name="T100" fmla="*/ 497085 w 957"/>
              <a:gd name="T101" fmla="*/ 609016 h 1020"/>
              <a:gd name="T102" fmla="*/ 497085 w 957"/>
              <a:gd name="T103" fmla="*/ 937099 h 1020"/>
              <a:gd name="T104" fmla="*/ 446001 w 957"/>
              <a:gd name="T105" fmla="*/ 962638 h 1020"/>
              <a:gd name="T106" fmla="*/ 390988 w 957"/>
              <a:gd name="T107" fmla="*/ 705280 h 1020"/>
              <a:gd name="T108" fmla="*/ 497085 w 957"/>
              <a:gd name="T109" fmla="*/ 2003859 h 1020"/>
              <a:gd name="T110" fmla="*/ 5894 w 957"/>
              <a:gd name="T111" fmla="*/ 1817225 h 1020"/>
              <a:gd name="T112" fmla="*/ 497085 w 957"/>
              <a:gd name="T113" fmla="*/ 2003859 h 10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57"/>
              <a:gd name="T172" fmla="*/ 0 h 1020"/>
              <a:gd name="T173" fmla="*/ 957 w 957"/>
              <a:gd name="T174" fmla="*/ 1020 h 10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57" h="1020">
                <a:moveTo>
                  <a:pt x="704" y="152"/>
                </a:moveTo>
                <a:cubicBezTo>
                  <a:pt x="723" y="197"/>
                  <a:pt x="736" y="251"/>
                  <a:pt x="743" y="313"/>
                </a:cubicBezTo>
                <a:cubicBezTo>
                  <a:pt x="750" y="327"/>
                  <a:pt x="755" y="342"/>
                  <a:pt x="757" y="359"/>
                </a:cubicBezTo>
                <a:cubicBezTo>
                  <a:pt x="761" y="381"/>
                  <a:pt x="760" y="406"/>
                  <a:pt x="756" y="428"/>
                </a:cubicBezTo>
                <a:cubicBezTo>
                  <a:pt x="751" y="452"/>
                  <a:pt x="742" y="473"/>
                  <a:pt x="729" y="490"/>
                </a:cubicBezTo>
                <a:cubicBezTo>
                  <a:pt x="722" y="500"/>
                  <a:pt x="713" y="508"/>
                  <a:pt x="704" y="513"/>
                </a:cubicBezTo>
                <a:cubicBezTo>
                  <a:pt x="704" y="476"/>
                  <a:pt x="704" y="476"/>
                  <a:pt x="704" y="476"/>
                </a:cubicBezTo>
                <a:cubicBezTo>
                  <a:pt x="730" y="445"/>
                  <a:pt x="739" y="384"/>
                  <a:pt x="724" y="341"/>
                </a:cubicBezTo>
                <a:cubicBezTo>
                  <a:pt x="718" y="320"/>
                  <a:pt x="710" y="310"/>
                  <a:pt x="704" y="308"/>
                </a:cubicBezTo>
                <a:lnTo>
                  <a:pt x="704" y="152"/>
                </a:lnTo>
                <a:close/>
                <a:moveTo>
                  <a:pt x="704" y="731"/>
                </a:moveTo>
                <a:cubicBezTo>
                  <a:pt x="815" y="772"/>
                  <a:pt x="957" y="791"/>
                  <a:pt x="953" y="925"/>
                </a:cubicBezTo>
                <a:cubicBezTo>
                  <a:pt x="952" y="956"/>
                  <a:pt x="940" y="988"/>
                  <a:pt x="921" y="1020"/>
                </a:cubicBezTo>
                <a:cubicBezTo>
                  <a:pt x="704" y="1020"/>
                  <a:pt x="704" y="1020"/>
                  <a:pt x="704" y="1020"/>
                </a:cubicBezTo>
                <a:lnTo>
                  <a:pt x="704" y="731"/>
                </a:lnTo>
                <a:close/>
                <a:moveTo>
                  <a:pt x="478" y="16"/>
                </a:moveTo>
                <a:cubicBezTo>
                  <a:pt x="588" y="0"/>
                  <a:pt x="661" y="52"/>
                  <a:pt x="704" y="152"/>
                </a:cubicBezTo>
                <a:cubicBezTo>
                  <a:pt x="704" y="308"/>
                  <a:pt x="704" y="308"/>
                  <a:pt x="704" y="308"/>
                </a:cubicBezTo>
                <a:cubicBezTo>
                  <a:pt x="693" y="305"/>
                  <a:pt x="684" y="321"/>
                  <a:pt x="680" y="350"/>
                </a:cubicBezTo>
                <a:cubicBezTo>
                  <a:pt x="675" y="381"/>
                  <a:pt x="674" y="429"/>
                  <a:pt x="679" y="494"/>
                </a:cubicBezTo>
                <a:cubicBezTo>
                  <a:pt x="688" y="491"/>
                  <a:pt x="697" y="484"/>
                  <a:pt x="704" y="476"/>
                </a:cubicBezTo>
                <a:cubicBezTo>
                  <a:pt x="704" y="513"/>
                  <a:pt x="704" y="513"/>
                  <a:pt x="704" y="513"/>
                </a:cubicBezTo>
                <a:cubicBezTo>
                  <a:pt x="700" y="515"/>
                  <a:pt x="696" y="517"/>
                  <a:pt x="692" y="519"/>
                </a:cubicBezTo>
                <a:cubicBezTo>
                  <a:pt x="684" y="535"/>
                  <a:pt x="675" y="552"/>
                  <a:pt x="665" y="566"/>
                </a:cubicBezTo>
                <a:cubicBezTo>
                  <a:pt x="654" y="594"/>
                  <a:pt x="635" y="619"/>
                  <a:pt x="614" y="640"/>
                </a:cubicBezTo>
                <a:cubicBezTo>
                  <a:pt x="621" y="675"/>
                  <a:pt x="640" y="705"/>
                  <a:pt x="684" y="723"/>
                </a:cubicBezTo>
                <a:cubicBezTo>
                  <a:pt x="690" y="726"/>
                  <a:pt x="697" y="728"/>
                  <a:pt x="704" y="731"/>
                </a:cubicBezTo>
                <a:cubicBezTo>
                  <a:pt x="704" y="1020"/>
                  <a:pt x="704" y="1020"/>
                  <a:pt x="704" y="1020"/>
                </a:cubicBezTo>
                <a:cubicBezTo>
                  <a:pt x="478" y="1020"/>
                  <a:pt x="478" y="1020"/>
                  <a:pt x="478" y="1020"/>
                </a:cubicBezTo>
                <a:cubicBezTo>
                  <a:pt x="478" y="984"/>
                  <a:pt x="478" y="984"/>
                  <a:pt x="478" y="984"/>
                </a:cubicBezTo>
                <a:cubicBezTo>
                  <a:pt x="479" y="984"/>
                  <a:pt x="479" y="984"/>
                  <a:pt x="480" y="984"/>
                </a:cubicBezTo>
                <a:cubicBezTo>
                  <a:pt x="487" y="984"/>
                  <a:pt x="493" y="977"/>
                  <a:pt x="493" y="969"/>
                </a:cubicBezTo>
                <a:cubicBezTo>
                  <a:pt x="493" y="961"/>
                  <a:pt x="487" y="955"/>
                  <a:pt x="480" y="955"/>
                </a:cubicBezTo>
                <a:cubicBezTo>
                  <a:pt x="479" y="955"/>
                  <a:pt x="479" y="955"/>
                  <a:pt x="478" y="955"/>
                </a:cubicBezTo>
                <a:cubicBezTo>
                  <a:pt x="478" y="945"/>
                  <a:pt x="478" y="945"/>
                  <a:pt x="478" y="945"/>
                </a:cubicBezTo>
                <a:cubicBezTo>
                  <a:pt x="479" y="945"/>
                  <a:pt x="479" y="945"/>
                  <a:pt x="480" y="945"/>
                </a:cubicBezTo>
                <a:cubicBezTo>
                  <a:pt x="487" y="945"/>
                  <a:pt x="493" y="938"/>
                  <a:pt x="493" y="930"/>
                </a:cubicBezTo>
                <a:cubicBezTo>
                  <a:pt x="493" y="922"/>
                  <a:pt x="487" y="916"/>
                  <a:pt x="480" y="916"/>
                </a:cubicBezTo>
                <a:cubicBezTo>
                  <a:pt x="479" y="916"/>
                  <a:pt x="479" y="916"/>
                  <a:pt x="478" y="916"/>
                </a:cubicBezTo>
                <a:cubicBezTo>
                  <a:pt x="478" y="901"/>
                  <a:pt x="478" y="901"/>
                  <a:pt x="478" y="901"/>
                </a:cubicBezTo>
                <a:cubicBezTo>
                  <a:pt x="556" y="871"/>
                  <a:pt x="598" y="831"/>
                  <a:pt x="661" y="751"/>
                </a:cubicBezTo>
                <a:cubicBezTo>
                  <a:pt x="625" y="737"/>
                  <a:pt x="602" y="703"/>
                  <a:pt x="589" y="663"/>
                </a:cubicBezTo>
                <a:cubicBezTo>
                  <a:pt x="553" y="691"/>
                  <a:pt x="514" y="709"/>
                  <a:pt x="485" y="709"/>
                </a:cubicBezTo>
                <a:cubicBezTo>
                  <a:pt x="483" y="709"/>
                  <a:pt x="481" y="709"/>
                  <a:pt x="479" y="709"/>
                </a:cubicBezTo>
                <a:cubicBezTo>
                  <a:pt x="478" y="709"/>
                  <a:pt x="478" y="709"/>
                  <a:pt x="478" y="709"/>
                </a:cubicBezTo>
                <a:cubicBezTo>
                  <a:pt x="478" y="613"/>
                  <a:pt x="478" y="613"/>
                  <a:pt x="478" y="613"/>
                </a:cubicBezTo>
                <a:cubicBezTo>
                  <a:pt x="479" y="613"/>
                  <a:pt x="479" y="613"/>
                  <a:pt x="479" y="613"/>
                </a:cubicBezTo>
                <a:cubicBezTo>
                  <a:pt x="493" y="613"/>
                  <a:pt x="503" y="634"/>
                  <a:pt x="519" y="628"/>
                </a:cubicBezTo>
                <a:cubicBezTo>
                  <a:pt x="555" y="615"/>
                  <a:pt x="571" y="591"/>
                  <a:pt x="571" y="565"/>
                </a:cubicBezTo>
                <a:cubicBezTo>
                  <a:pt x="571" y="529"/>
                  <a:pt x="525" y="512"/>
                  <a:pt x="478" y="512"/>
                </a:cubicBezTo>
                <a:cubicBezTo>
                  <a:pt x="478" y="478"/>
                  <a:pt x="478" y="478"/>
                  <a:pt x="478" y="478"/>
                </a:cubicBezTo>
                <a:cubicBezTo>
                  <a:pt x="531" y="470"/>
                  <a:pt x="566" y="485"/>
                  <a:pt x="587" y="502"/>
                </a:cubicBezTo>
                <a:cubicBezTo>
                  <a:pt x="588" y="503"/>
                  <a:pt x="590" y="504"/>
                  <a:pt x="591" y="506"/>
                </a:cubicBezTo>
                <a:cubicBezTo>
                  <a:pt x="644" y="538"/>
                  <a:pt x="663" y="405"/>
                  <a:pt x="664" y="319"/>
                </a:cubicBezTo>
                <a:cubicBezTo>
                  <a:pt x="580" y="314"/>
                  <a:pt x="531" y="271"/>
                  <a:pt x="478" y="235"/>
                </a:cubicBezTo>
                <a:lnTo>
                  <a:pt x="478" y="16"/>
                </a:lnTo>
                <a:close/>
                <a:moveTo>
                  <a:pt x="253" y="143"/>
                </a:moveTo>
                <a:cubicBezTo>
                  <a:pt x="281" y="83"/>
                  <a:pt x="325" y="38"/>
                  <a:pt x="395" y="35"/>
                </a:cubicBezTo>
                <a:cubicBezTo>
                  <a:pt x="408" y="31"/>
                  <a:pt x="422" y="27"/>
                  <a:pt x="437" y="25"/>
                </a:cubicBezTo>
                <a:cubicBezTo>
                  <a:pt x="451" y="21"/>
                  <a:pt x="465" y="18"/>
                  <a:pt x="478" y="16"/>
                </a:cubicBezTo>
                <a:cubicBezTo>
                  <a:pt x="478" y="235"/>
                  <a:pt x="478" y="235"/>
                  <a:pt x="478" y="235"/>
                </a:cubicBezTo>
                <a:cubicBezTo>
                  <a:pt x="461" y="223"/>
                  <a:pt x="444" y="212"/>
                  <a:pt x="425" y="204"/>
                </a:cubicBezTo>
                <a:cubicBezTo>
                  <a:pt x="378" y="183"/>
                  <a:pt x="333" y="179"/>
                  <a:pt x="316" y="207"/>
                </a:cubicBezTo>
                <a:cubicBezTo>
                  <a:pt x="303" y="228"/>
                  <a:pt x="296" y="254"/>
                  <a:pt x="294" y="284"/>
                </a:cubicBezTo>
                <a:cubicBezTo>
                  <a:pt x="294" y="285"/>
                  <a:pt x="294" y="287"/>
                  <a:pt x="294" y="289"/>
                </a:cubicBezTo>
                <a:cubicBezTo>
                  <a:pt x="290" y="370"/>
                  <a:pt x="303" y="542"/>
                  <a:pt x="362" y="506"/>
                </a:cubicBezTo>
                <a:cubicBezTo>
                  <a:pt x="364" y="504"/>
                  <a:pt x="365" y="503"/>
                  <a:pt x="367" y="502"/>
                </a:cubicBezTo>
                <a:cubicBezTo>
                  <a:pt x="388" y="485"/>
                  <a:pt x="423" y="469"/>
                  <a:pt x="477" y="478"/>
                </a:cubicBezTo>
                <a:cubicBezTo>
                  <a:pt x="478" y="478"/>
                  <a:pt x="478" y="478"/>
                  <a:pt x="478" y="478"/>
                </a:cubicBezTo>
                <a:cubicBezTo>
                  <a:pt x="478" y="512"/>
                  <a:pt x="478" y="512"/>
                  <a:pt x="478" y="512"/>
                </a:cubicBezTo>
                <a:cubicBezTo>
                  <a:pt x="432" y="512"/>
                  <a:pt x="384" y="529"/>
                  <a:pt x="382" y="561"/>
                </a:cubicBezTo>
                <a:cubicBezTo>
                  <a:pt x="380" y="588"/>
                  <a:pt x="400" y="615"/>
                  <a:pt x="438" y="628"/>
                </a:cubicBezTo>
                <a:cubicBezTo>
                  <a:pt x="454" y="634"/>
                  <a:pt x="464" y="613"/>
                  <a:pt x="478" y="613"/>
                </a:cubicBezTo>
                <a:cubicBezTo>
                  <a:pt x="478" y="709"/>
                  <a:pt x="478" y="709"/>
                  <a:pt x="478" y="709"/>
                </a:cubicBezTo>
                <a:cubicBezTo>
                  <a:pt x="477" y="709"/>
                  <a:pt x="475" y="709"/>
                  <a:pt x="472" y="709"/>
                </a:cubicBezTo>
                <a:cubicBezTo>
                  <a:pt x="444" y="709"/>
                  <a:pt x="405" y="692"/>
                  <a:pt x="370" y="665"/>
                </a:cubicBezTo>
                <a:cubicBezTo>
                  <a:pt x="357" y="704"/>
                  <a:pt x="334" y="737"/>
                  <a:pt x="298" y="751"/>
                </a:cubicBezTo>
                <a:cubicBezTo>
                  <a:pt x="358" y="841"/>
                  <a:pt x="407" y="878"/>
                  <a:pt x="478" y="901"/>
                </a:cubicBezTo>
                <a:cubicBezTo>
                  <a:pt x="478" y="901"/>
                  <a:pt x="478" y="901"/>
                  <a:pt x="478" y="901"/>
                </a:cubicBezTo>
                <a:cubicBezTo>
                  <a:pt x="478" y="916"/>
                  <a:pt x="478" y="916"/>
                  <a:pt x="478" y="916"/>
                </a:cubicBezTo>
                <a:cubicBezTo>
                  <a:pt x="471" y="916"/>
                  <a:pt x="466" y="923"/>
                  <a:pt x="466" y="930"/>
                </a:cubicBezTo>
                <a:cubicBezTo>
                  <a:pt x="466" y="938"/>
                  <a:pt x="471" y="944"/>
                  <a:pt x="478" y="945"/>
                </a:cubicBezTo>
                <a:cubicBezTo>
                  <a:pt x="478" y="955"/>
                  <a:pt x="478" y="955"/>
                  <a:pt x="478" y="955"/>
                </a:cubicBezTo>
                <a:cubicBezTo>
                  <a:pt x="471" y="956"/>
                  <a:pt x="466" y="962"/>
                  <a:pt x="466" y="969"/>
                </a:cubicBezTo>
                <a:cubicBezTo>
                  <a:pt x="466" y="977"/>
                  <a:pt x="471" y="983"/>
                  <a:pt x="478" y="984"/>
                </a:cubicBezTo>
                <a:cubicBezTo>
                  <a:pt x="478" y="1020"/>
                  <a:pt x="478" y="1020"/>
                  <a:pt x="478" y="1020"/>
                </a:cubicBezTo>
                <a:cubicBezTo>
                  <a:pt x="253" y="1020"/>
                  <a:pt x="253" y="1020"/>
                  <a:pt x="253" y="1020"/>
                </a:cubicBezTo>
                <a:cubicBezTo>
                  <a:pt x="253" y="730"/>
                  <a:pt x="253" y="730"/>
                  <a:pt x="253" y="730"/>
                </a:cubicBezTo>
                <a:cubicBezTo>
                  <a:pt x="260" y="728"/>
                  <a:pt x="266" y="726"/>
                  <a:pt x="272" y="723"/>
                </a:cubicBezTo>
                <a:cubicBezTo>
                  <a:pt x="317" y="704"/>
                  <a:pt x="336" y="675"/>
                  <a:pt x="342" y="640"/>
                </a:cubicBezTo>
                <a:cubicBezTo>
                  <a:pt x="322" y="619"/>
                  <a:pt x="304" y="595"/>
                  <a:pt x="293" y="569"/>
                </a:cubicBezTo>
                <a:cubicBezTo>
                  <a:pt x="282" y="554"/>
                  <a:pt x="273" y="537"/>
                  <a:pt x="265" y="519"/>
                </a:cubicBezTo>
                <a:cubicBezTo>
                  <a:pt x="261" y="517"/>
                  <a:pt x="257" y="516"/>
                  <a:pt x="253" y="513"/>
                </a:cubicBezTo>
                <a:cubicBezTo>
                  <a:pt x="253" y="477"/>
                  <a:pt x="253" y="477"/>
                  <a:pt x="253" y="477"/>
                </a:cubicBezTo>
                <a:cubicBezTo>
                  <a:pt x="260" y="485"/>
                  <a:pt x="269" y="491"/>
                  <a:pt x="278" y="494"/>
                </a:cubicBezTo>
                <a:cubicBezTo>
                  <a:pt x="283" y="431"/>
                  <a:pt x="283" y="374"/>
                  <a:pt x="276" y="341"/>
                </a:cubicBezTo>
                <a:cubicBezTo>
                  <a:pt x="271" y="317"/>
                  <a:pt x="262" y="308"/>
                  <a:pt x="253" y="310"/>
                </a:cubicBezTo>
                <a:lnTo>
                  <a:pt x="253" y="143"/>
                </a:lnTo>
                <a:close/>
                <a:moveTo>
                  <a:pt x="214" y="313"/>
                </a:moveTo>
                <a:cubicBezTo>
                  <a:pt x="214" y="313"/>
                  <a:pt x="214" y="313"/>
                  <a:pt x="214" y="313"/>
                </a:cubicBezTo>
                <a:cubicBezTo>
                  <a:pt x="218" y="258"/>
                  <a:pt x="229" y="195"/>
                  <a:pt x="253" y="143"/>
                </a:cubicBezTo>
                <a:cubicBezTo>
                  <a:pt x="253" y="310"/>
                  <a:pt x="253" y="310"/>
                  <a:pt x="253" y="310"/>
                </a:cubicBezTo>
                <a:cubicBezTo>
                  <a:pt x="246" y="312"/>
                  <a:pt x="238" y="323"/>
                  <a:pt x="233" y="339"/>
                </a:cubicBezTo>
                <a:cubicBezTo>
                  <a:pt x="217" y="383"/>
                  <a:pt x="226" y="445"/>
                  <a:pt x="253" y="477"/>
                </a:cubicBezTo>
                <a:cubicBezTo>
                  <a:pt x="253" y="513"/>
                  <a:pt x="253" y="513"/>
                  <a:pt x="253" y="513"/>
                </a:cubicBezTo>
                <a:cubicBezTo>
                  <a:pt x="243" y="508"/>
                  <a:pt x="235" y="500"/>
                  <a:pt x="227" y="490"/>
                </a:cubicBezTo>
                <a:cubicBezTo>
                  <a:pt x="214" y="473"/>
                  <a:pt x="206" y="452"/>
                  <a:pt x="201" y="428"/>
                </a:cubicBezTo>
                <a:cubicBezTo>
                  <a:pt x="196" y="406"/>
                  <a:pt x="195" y="381"/>
                  <a:pt x="199" y="359"/>
                </a:cubicBezTo>
                <a:cubicBezTo>
                  <a:pt x="202" y="342"/>
                  <a:pt x="206" y="326"/>
                  <a:pt x="214" y="313"/>
                </a:cubicBezTo>
                <a:moveTo>
                  <a:pt x="253" y="1020"/>
                </a:moveTo>
                <a:cubicBezTo>
                  <a:pt x="35" y="1020"/>
                  <a:pt x="35" y="1020"/>
                  <a:pt x="35" y="1020"/>
                </a:cubicBezTo>
                <a:cubicBezTo>
                  <a:pt x="16" y="988"/>
                  <a:pt x="4" y="956"/>
                  <a:pt x="3" y="925"/>
                </a:cubicBezTo>
                <a:cubicBezTo>
                  <a:pt x="0" y="791"/>
                  <a:pt x="142" y="772"/>
                  <a:pt x="253" y="730"/>
                </a:cubicBezTo>
                <a:lnTo>
                  <a:pt x="253" y="1020"/>
                </a:lnTo>
                <a:close/>
              </a:path>
            </a:pathLst>
          </a:custGeom>
          <a:solidFill>
            <a:schemeClr val="tx1">
              <a:lumMod val="60000"/>
              <a:lumOff val="40000"/>
            </a:schemeClr>
          </a:solidFill>
          <a:ln w="9525">
            <a:noFill/>
            <a:round/>
          </a:ln>
        </p:spPr>
        <p:txBody>
          <a:bodyPr lIns="162556" tIns="81278" rIns="162556" bIns="81278"/>
          <a:lstStyle/>
          <a:p>
            <a:endParaRPr lang="zh-CN" altLang="en-US"/>
          </a:p>
        </p:txBody>
      </p:sp>
      <p:sp>
        <p:nvSpPr>
          <p:cNvPr id="142" name="Freeform 6"/>
          <p:cNvSpPr>
            <a:spLocks noEditPoints="1"/>
          </p:cNvSpPr>
          <p:nvPr/>
        </p:nvSpPr>
        <p:spPr bwMode="auto">
          <a:xfrm>
            <a:off x="3870903" y="6122276"/>
            <a:ext cx="1715749" cy="1829440"/>
          </a:xfrm>
          <a:custGeom>
            <a:avLst/>
            <a:gdLst>
              <a:gd name="T0" fmla="*/ 1459818 w 957"/>
              <a:gd name="T1" fmla="*/ 614910 h 1020"/>
              <a:gd name="T2" fmla="*/ 1485360 w 957"/>
              <a:gd name="T3" fmla="*/ 840835 h 1020"/>
              <a:gd name="T4" fmla="*/ 1383192 w 957"/>
              <a:gd name="T5" fmla="*/ 1007823 h 1020"/>
              <a:gd name="T6" fmla="*/ 1422488 w 957"/>
              <a:gd name="T7" fmla="*/ 669918 h 1020"/>
              <a:gd name="T8" fmla="*/ 1383192 w 957"/>
              <a:gd name="T9" fmla="*/ 298614 h 1020"/>
              <a:gd name="T10" fmla="*/ 1872418 w 957"/>
              <a:gd name="T11" fmla="*/ 1817225 h 1020"/>
              <a:gd name="T12" fmla="*/ 1383192 w 957"/>
              <a:gd name="T13" fmla="*/ 2003859 h 1020"/>
              <a:gd name="T14" fmla="*/ 939156 w 957"/>
              <a:gd name="T15" fmla="*/ 31433 h 1020"/>
              <a:gd name="T16" fmla="*/ 1383192 w 957"/>
              <a:gd name="T17" fmla="*/ 605087 h 1020"/>
              <a:gd name="T18" fmla="*/ 1334073 w 957"/>
              <a:gd name="T19" fmla="*/ 970496 h 1020"/>
              <a:gd name="T20" fmla="*/ 1383192 w 957"/>
              <a:gd name="T21" fmla="*/ 1007823 h 1020"/>
              <a:gd name="T22" fmla="*/ 1306567 w 957"/>
              <a:gd name="T23" fmla="*/ 1111946 h 1020"/>
              <a:gd name="T24" fmla="*/ 1343897 w 957"/>
              <a:gd name="T25" fmla="*/ 1420383 h 1020"/>
              <a:gd name="T26" fmla="*/ 1383192 w 957"/>
              <a:gd name="T27" fmla="*/ 2003859 h 1020"/>
              <a:gd name="T28" fmla="*/ 939156 w 957"/>
              <a:gd name="T29" fmla="*/ 1933135 h 1020"/>
              <a:gd name="T30" fmla="*/ 968628 w 957"/>
              <a:gd name="T31" fmla="*/ 1903666 h 1020"/>
              <a:gd name="T32" fmla="*/ 939156 w 957"/>
              <a:gd name="T33" fmla="*/ 1876162 h 1020"/>
              <a:gd name="T34" fmla="*/ 943086 w 957"/>
              <a:gd name="T35" fmla="*/ 1856516 h 1020"/>
              <a:gd name="T36" fmla="*/ 943086 w 957"/>
              <a:gd name="T37" fmla="*/ 1799544 h 1020"/>
              <a:gd name="T38" fmla="*/ 939156 w 957"/>
              <a:gd name="T39" fmla="*/ 1770076 h 1020"/>
              <a:gd name="T40" fmla="*/ 1157245 w 957"/>
              <a:gd name="T41" fmla="*/ 1302509 h 1020"/>
              <a:gd name="T42" fmla="*/ 941121 w 957"/>
              <a:gd name="T43" fmla="*/ 1392879 h 1020"/>
              <a:gd name="T44" fmla="*/ 939156 w 957"/>
              <a:gd name="T45" fmla="*/ 1204280 h 1020"/>
              <a:gd name="T46" fmla="*/ 1019712 w 957"/>
              <a:gd name="T47" fmla="*/ 1233749 h 1020"/>
              <a:gd name="T48" fmla="*/ 939156 w 957"/>
              <a:gd name="T49" fmla="*/ 1005859 h 1020"/>
              <a:gd name="T50" fmla="*/ 1153315 w 957"/>
              <a:gd name="T51" fmla="*/ 986213 h 1020"/>
              <a:gd name="T52" fmla="*/ 1304602 w 957"/>
              <a:gd name="T53" fmla="*/ 626697 h 1020"/>
              <a:gd name="T54" fmla="*/ 939156 w 957"/>
              <a:gd name="T55" fmla="*/ 31433 h 1020"/>
              <a:gd name="T56" fmla="*/ 776081 w 957"/>
              <a:gd name="T57" fmla="*/ 68760 h 1020"/>
              <a:gd name="T58" fmla="*/ 939156 w 957"/>
              <a:gd name="T59" fmla="*/ 31433 h 1020"/>
              <a:gd name="T60" fmla="*/ 835024 w 957"/>
              <a:gd name="T61" fmla="*/ 400772 h 1020"/>
              <a:gd name="T62" fmla="*/ 577640 w 957"/>
              <a:gd name="T63" fmla="*/ 557937 h 1020"/>
              <a:gd name="T64" fmla="*/ 711244 w 957"/>
              <a:gd name="T65" fmla="*/ 994071 h 1020"/>
              <a:gd name="T66" fmla="*/ 937191 w 957"/>
              <a:gd name="T67" fmla="*/ 939063 h 1020"/>
              <a:gd name="T68" fmla="*/ 939156 w 957"/>
              <a:gd name="T69" fmla="*/ 1005859 h 1020"/>
              <a:gd name="T70" fmla="*/ 860566 w 957"/>
              <a:gd name="T71" fmla="*/ 1233749 h 1020"/>
              <a:gd name="T72" fmla="*/ 939156 w 957"/>
              <a:gd name="T73" fmla="*/ 1392879 h 1020"/>
              <a:gd name="T74" fmla="*/ 726962 w 957"/>
              <a:gd name="T75" fmla="*/ 1306438 h 1020"/>
              <a:gd name="T76" fmla="*/ 939156 w 957"/>
              <a:gd name="T77" fmla="*/ 1770076 h 1020"/>
              <a:gd name="T78" fmla="*/ 939156 w 957"/>
              <a:gd name="T79" fmla="*/ 1799544 h 1020"/>
              <a:gd name="T80" fmla="*/ 939156 w 957"/>
              <a:gd name="T81" fmla="*/ 1856516 h 1020"/>
              <a:gd name="T82" fmla="*/ 915579 w 957"/>
              <a:gd name="T83" fmla="*/ 1903666 h 1020"/>
              <a:gd name="T84" fmla="*/ 939156 w 957"/>
              <a:gd name="T85" fmla="*/ 2003859 h 1020"/>
              <a:gd name="T86" fmla="*/ 497085 w 957"/>
              <a:gd name="T87" fmla="*/ 1434135 h 1020"/>
              <a:gd name="T88" fmla="*/ 671949 w 957"/>
              <a:gd name="T89" fmla="*/ 1257323 h 1020"/>
              <a:gd name="T90" fmla="*/ 520662 w 957"/>
              <a:gd name="T91" fmla="*/ 1019611 h 1020"/>
              <a:gd name="T92" fmla="*/ 497085 w 957"/>
              <a:gd name="T93" fmla="*/ 937099 h 1020"/>
              <a:gd name="T94" fmla="*/ 542274 w 957"/>
              <a:gd name="T95" fmla="*/ 669918 h 1020"/>
              <a:gd name="T96" fmla="*/ 497085 w 957"/>
              <a:gd name="T97" fmla="*/ 280933 h 1020"/>
              <a:gd name="T98" fmla="*/ 420459 w 957"/>
              <a:gd name="T99" fmla="*/ 614910 h 1020"/>
              <a:gd name="T100" fmla="*/ 497085 w 957"/>
              <a:gd name="T101" fmla="*/ 609016 h 1020"/>
              <a:gd name="T102" fmla="*/ 497085 w 957"/>
              <a:gd name="T103" fmla="*/ 937099 h 1020"/>
              <a:gd name="T104" fmla="*/ 446001 w 957"/>
              <a:gd name="T105" fmla="*/ 962638 h 1020"/>
              <a:gd name="T106" fmla="*/ 390988 w 957"/>
              <a:gd name="T107" fmla="*/ 705280 h 1020"/>
              <a:gd name="T108" fmla="*/ 497085 w 957"/>
              <a:gd name="T109" fmla="*/ 2003859 h 1020"/>
              <a:gd name="T110" fmla="*/ 5894 w 957"/>
              <a:gd name="T111" fmla="*/ 1817225 h 1020"/>
              <a:gd name="T112" fmla="*/ 497085 w 957"/>
              <a:gd name="T113" fmla="*/ 2003859 h 10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57"/>
              <a:gd name="T172" fmla="*/ 0 h 1020"/>
              <a:gd name="T173" fmla="*/ 957 w 957"/>
              <a:gd name="T174" fmla="*/ 1020 h 10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57" h="1020">
                <a:moveTo>
                  <a:pt x="704" y="152"/>
                </a:moveTo>
                <a:cubicBezTo>
                  <a:pt x="723" y="197"/>
                  <a:pt x="736" y="251"/>
                  <a:pt x="743" y="313"/>
                </a:cubicBezTo>
                <a:cubicBezTo>
                  <a:pt x="750" y="327"/>
                  <a:pt x="755" y="342"/>
                  <a:pt x="757" y="359"/>
                </a:cubicBezTo>
                <a:cubicBezTo>
                  <a:pt x="761" y="381"/>
                  <a:pt x="760" y="406"/>
                  <a:pt x="756" y="428"/>
                </a:cubicBezTo>
                <a:cubicBezTo>
                  <a:pt x="751" y="452"/>
                  <a:pt x="742" y="473"/>
                  <a:pt x="729" y="490"/>
                </a:cubicBezTo>
                <a:cubicBezTo>
                  <a:pt x="722" y="500"/>
                  <a:pt x="713" y="508"/>
                  <a:pt x="704" y="513"/>
                </a:cubicBezTo>
                <a:cubicBezTo>
                  <a:pt x="704" y="476"/>
                  <a:pt x="704" y="476"/>
                  <a:pt x="704" y="476"/>
                </a:cubicBezTo>
                <a:cubicBezTo>
                  <a:pt x="730" y="445"/>
                  <a:pt x="739" y="384"/>
                  <a:pt x="724" y="341"/>
                </a:cubicBezTo>
                <a:cubicBezTo>
                  <a:pt x="718" y="320"/>
                  <a:pt x="710" y="310"/>
                  <a:pt x="704" y="308"/>
                </a:cubicBezTo>
                <a:lnTo>
                  <a:pt x="704" y="152"/>
                </a:lnTo>
                <a:close/>
                <a:moveTo>
                  <a:pt x="704" y="731"/>
                </a:moveTo>
                <a:cubicBezTo>
                  <a:pt x="815" y="772"/>
                  <a:pt x="957" y="791"/>
                  <a:pt x="953" y="925"/>
                </a:cubicBezTo>
                <a:cubicBezTo>
                  <a:pt x="952" y="956"/>
                  <a:pt x="940" y="988"/>
                  <a:pt x="921" y="1020"/>
                </a:cubicBezTo>
                <a:cubicBezTo>
                  <a:pt x="704" y="1020"/>
                  <a:pt x="704" y="1020"/>
                  <a:pt x="704" y="1020"/>
                </a:cubicBezTo>
                <a:lnTo>
                  <a:pt x="704" y="731"/>
                </a:lnTo>
                <a:close/>
                <a:moveTo>
                  <a:pt x="478" y="16"/>
                </a:moveTo>
                <a:cubicBezTo>
                  <a:pt x="588" y="0"/>
                  <a:pt x="661" y="52"/>
                  <a:pt x="704" y="152"/>
                </a:cubicBezTo>
                <a:cubicBezTo>
                  <a:pt x="704" y="308"/>
                  <a:pt x="704" y="308"/>
                  <a:pt x="704" y="308"/>
                </a:cubicBezTo>
                <a:cubicBezTo>
                  <a:pt x="693" y="305"/>
                  <a:pt x="684" y="321"/>
                  <a:pt x="680" y="350"/>
                </a:cubicBezTo>
                <a:cubicBezTo>
                  <a:pt x="675" y="381"/>
                  <a:pt x="674" y="429"/>
                  <a:pt x="679" y="494"/>
                </a:cubicBezTo>
                <a:cubicBezTo>
                  <a:pt x="688" y="491"/>
                  <a:pt x="697" y="484"/>
                  <a:pt x="704" y="476"/>
                </a:cubicBezTo>
                <a:cubicBezTo>
                  <a:pt x="704" y="513"/>
                  <a:pt x="704" y="513"/>
                  <a:pt x="704" y="513"/>
                </a:cubicBezTo>
                <a:cubicBezTo>
                  <a:pt x="700" y="515"/>
                  <a:pt x="696" y="517"/>
                  <a:pt x="692" y="519"/>
                </a:cubicBezTo>
                <a:cubicBezTo>
                  <a:pt x="684" y="535"/>
                  <a:pt x="675" y="552"/>
                  <a:pt x="665" y="566"/>
                </a:cubicBezTo>
                <a:cubicBezTo>
                  <a:pt x="654" y="594"/>
                  <a:pt x="635" y="619"/>
                  <a:pt x="614" y="640"/>
                </a:cubicBezTo>
                <a:cubicBezTo>
                  <a:pt x="621" y="675"/>
                  <a:pt x="640" y="705"/>
                  <a:pt x="684" y="723"/>
                </a:cubicBezTo>
                <a:cubicBezTo>
                  <a:pt x="690" y="726"/>
                  <a:pt x="697" y="728"/>
                  <a:pt x="704" y="731"/>
                </a:cubicBezTo>
                <a:cubicBezTo>
                  <a:pt x="704" y="1020"/>
                  <a:pt x="704" y="1020"/>
                  <a:pt x="704" y="1020"/>
                </a:cubicBezTo>
                <a:cubicBezTo>
                  <a:pt x="478" y="1020"/>
                  <a:pt x="478" y="1020"/>
                  <a:pt x="478" y="1020"/>
                </a:cubicBezTo>
                <a:cubicBezTo>
                  <a:pt x="478" y="984"/>
                  <a:pt x="478" y="984"/>
                  <a:pt x="478" y="984"/>
                </a:cubicBezTo>
                <a:cubicBezTo>
                  <a:pt x="479" y="984"/>
                  <a:pt x="479" y="984"/>
                  <a:pt x="480" y="984"/>
                </a:cubicBezTo>
                <a:cubicBezTo>
                  <a:pt x="487" y="984"/>
                  <a:pt x="493" y="977"/>
                  <a:pt x="493" y="969"/>
                </a:cubicBezTo>
                <a:cubicBezTo>
                  <a:pt x="493" y="961"/>
                  <a:pt x="487" y="955"/>
                  <a:pt x="480" y="955"/>
                </a:cubicBezTo>
                <a:cubicBezTo>
                  <a:pt x="479" y="955"/>
                  <a:pt x="479" y="955"/>
                  <a:pt x="478" y="955"/>
                </a:cubicBezTo>
                <a:cubicBezTo>
                  <a:pt x="478" y="945"/>
                  <a:pt x="478" y="945"/>
                  <a:pt x="478" y="945"/>
                </a:cubicBezTo>
                <a:cubicBezTo>
                  <a:pt x="479" y="945"/>
                  <a:pt x="479" y="945"/>
                  <a:pt x="480" y="945"/>
                </a:cubicBezTo>
                <a:cubicBezTo>
                  <a:pt x="487" y="945"/>
                  <a:pt x="493" y="938"/>
                  <a:pt x="493" y="930"/>
                </a:cubicBezTo>
                <a:cubicBezTo>
                  <a:pt x="493" y="922"/>
                  <a:pt x="487" y="916"/>
                  <a:pt x="480" y="916"/>
                </a:cubicBezTo>
                <a:cubicBezTo>
                  <a:pt x="479" y="916"/>
                  <a:pt x="479" y="916"/>
                  <a:pt x="478" y="916"/>
                </a:cubicBezTo>
                <a:cubicBezTo>
                  <a:pt x="478" y="901"/>
                  <a:pt x="478" y="901"/>
                  <a:pt x="478" y="901"/>
                </a:cubicBezTo>
                <a:cubicBezTo>
                  <a:pt x="556" y="871"/>
                  <a:pt x="598" y="831"/>
                  <a:pt x="661" y="751"/>
                </a:cubicBezTo>
                <a:cubicBezTo>
                  <a:pt x="625" y="737"/>
                  <a:pt x="602" y="703"/>
                  <a:pt x="589" y="663"/>
                </a:cubicBezTo>
                <a:cubicBezTo>
                  <a:pt x="553" y="691"/>
                  <a:pt x="514" y="709"/>
                  <a:pt x="485" y="709"/>
                </a:cubicBezTo>
                <a:cubicBezTo>
                  <a:pt x="483" y="709"/>
                  <a:pt x="481" y="709"/>
                  <a:pt x="479" y="709"/>
                </a:cubicBezTo>
                <a:cubicBezTo>
                  <a:pt x="478" y="709"/>
                  <a:pt x="478" y="709"/>
                  <a:pt x="478" y="709"/>
                </a:cubicBezTo>
                <a:cubicBezTo>
                  <a:pt x="478" y="613"/>
                  <a:pt x="478" y="613"/>
                  <a:pt x="478" y="613"/>
                </a:cubicBezTo>
                <a:cubicBezTo>
                  <a:pt x="479" y="613"/>
                  <a:pt x="479" y="613"/>
                  <a:pt x="479" y="613"/>
                </a:cubicBezTo>
                <a:cubicBezTo>
                  <a:pt x="493" y="613"/>
                  <a:pt x="503" y="634"/>
                  <a:pt x="519" y="628"/>
                </a:cubicBezTo>
                <a:cubicBezTo>
                  <a:pt x="555" y="615"/>
                  <a:pt x="571" y="591"/>
                  <a:pt x="571" y="565"/>
                </a:cubicBezTo>
                <a:cubicBezTo>
                  <a:pt x="571" y="529"/>
                  <a:pt x="525" y="512"/>
                  <a:pt x="478" y="512"/>
                </a:cubicBezTo>
                <a:cubicBezTo>
                  <a:pt x="478" y="478"/>
                  <a:pt x="478" y="478"/>
                  <a:pt x="478" y="478"/>
                </a:cubicBezTo>
                <a:cubicBezTo>
                  <a:pt x="531" y="470"/>
                  <a:pt x="566" y="485"/>
                  <a:pt x="587" y="502"/>
                </a:cubicBezTo>
                <a:cubicBezTo>
                  <a:pt x="588" y="503"/>
                  <a:pt x="590" y="504"/>
                  <a:pt x="591" y="506"/>
                </a:cubicBezTo>
                <a:cubicBezTo>
                  <a:pt x="644" y="538"/>
                  <a:pt x="663" y="405"/>
                  <a:pt x="664" y="319"/>
                </a:cubicBezTo>
                <a:cubicBezTo>
                  <a:pt x="580" y="314"/>
                  <a:pt x="531" y="271"/>
                  <a:pt x="478" y="235"/>
                </a:cubicBezTo>
                <a:lnTo>
                  <a:pt x="478" y="16"/>
                </a:lnTo>
                <a:close/>
                <a:moveTo>
                  <a:pt x="253" y="143"/>
                </a:moveTo>
                <a:cubicBezTo>
                  <a:pt x="281" y="83"/>
                  <a:pt x="325" y="38"/>
                  <a:pt x="395" y="35"/>
                </a:cubicBezTo>
                <a:cubicBezTo>
                  <a:pt x="408" y="31"/>
                  <a:pt x="422" y="27"/>
                  <a:pt x="437" y="25"/>
                </a:cubicBezTo>
                <a:cubicBezTo>
                  <a:pt x="451" y="21"/>
                  <a:pt x="465" y="18"/>
                  <a:pt x="478" y="16"/>
                </a:cubicBezTo>
                <a:cubicBezTo>
                  <a:pt x="478" y="235"/>
                  <a:pt x="478" y="235"/>
                  <a:pt x="478" y="235"/>
                </a:cubicBezTo>
                <a:cubicBezTo>
                  <a:pt x="461" y="223"/>
                  <a:pt x="444" y="212"/>
                  <a:pt x="425" y="204"/>
                </a:cubicBezTo>
                <a:cubicBezTo>
                  <a:pt x="378" y="183"/>
                  <a:pt x="333" y="179"/>
                  <a:pt x="316" y="207"/>
                </a:cubicBezTo>
                <a:cubicBezTo>
                  <a:pt x="303" y="228"/>
                  <a:pt x="296" y="254"/>
                  <a:pt x="294" y="284"/>
                </a:cubicBezTo>
                <a:cubicBezTo>
                  <a:pt x="294" y="285"/>
                  <a:pt x="294" y="287"/>
                  <a:pt x="294" y="289"/>
                </a:cubicBezTo>
                <a:cubicBezTo>
                  <a:pt x="290" y="370"/>
                  <a:pt x="303" y="542"/>
                  <a:pt x="362" y="506"/>
                </a:cubicBezTo>
                <a:cubicBezTo>
                  <a:pt x="364" y="504"/>
                  <a:pt x="365" y="503"/>
                  <a:pt x="367" y="502"/>
                </a:cubicBezTo>
                <a:cubicBezTo>
                  <a:pt x="388" y="485"/>
                  <a:pt x="423" y="469"/>
                  <a:pt x="477" y="478"/>
                </a:cubicBezTo>
                <a:cubicBezTo>
                  <a:pt x="478" y="478"/>
                  <a:pt x="478" y="478"/>
                  <a:pt x="478" y="478"/>
                </a:cubicBezTo>
                <a:cubicBezTo>
                  <a:pt x="478" y="512"/>
                  <a:pt x="478" y="512"/>
                  <a:pt x="478" y="512"/>
                </a:cubicBezTo>
                <a:cubicBezTo>
                  <a:pt x="432" y="512"/>
                  <a:pt x="384" y="529"/>
                  <a:pt x="382" y="561"/>
                </a:cubicBezTo>
                <a:cubicBezTo>
                  <a:pt x="380" y="588"/>
                  <a:pt x="400" y="615"/>
                  <a:pt x="438" y="628"/>
                </a:cubicBezTo>
                <a:cubicBezTo>
                  <a:pt x="454" y="634"/>
                  <a:pt x="464" y="613"/>
                  <a:pt x="478" y="613"/>
                </a:cubicBezTo>
                <a:cubicBezTo>
                  <a:pt x="478" y="709"/>
                  <a:pt x="478" y="709"/>
                  <a:pt x="478" y="709"/>
                </a:cubicBezTo>
                <a:cubicBezTo>
                  <a:pt x="477" y="709"/>
                  <a:pt x="475" y="709"/>
                  <a:pt x="472" y="709"/>
                </a:cubicBezTo>
                <a:cubicBezTo>
                  <a:pt x="444" y="709"/>
                  <a:pt x="405" y="692"/>
                  <a:pt x="370" y="665"/>
                </a:cubicBezTo>
                <a:cubicBezTo>
                  <a:pt x="357" y="704"/>
                  <a:pt x="334" y="737"/>
                  <a:pt x="298" y="751"/>
                </a:cubicBezTo>
                <a:cubicBezTo>
                  <a:pt x="358" y="841"/>
                  <a:pt x="407" y="878"/>
                  <a:pt x="478" y="901"/>
                </a:cubicBezTo>
                <a:cubicBezTo>
                  <a:pt x="478" y="901"/>
                  <a:pt x="478" y="901"/>
                  <a:pt x="478" y="901"/>
                </a:cubicBezTo>
                <a:cubicBezTo>
                  <a:pt x="478" y="916"/>
                  <a:pt x="478" y="916"/>
                  <a:pt x="478" y="916"/>
                </a:cubicBezTo>
                <a:cubicBezTo>
                  <a:pt x="471" y="916"/>
                  <a:pt x="466" y="923"/>
                  <a:pt x="466" y="930"/>
                </a:cubicBezTo>
                <a:cubicBezTo>
                  <a:pt x="466" y="938"/>
                  <a:pt x="471" y="944"/>
                  <a:pt x="478" y="945"/>
                </a:cubicBezTo>
                <a:cubicBezTo>
                  <a:pt x="478" y="955"/>
                  <a:pt x="478" y="955"/>
                  <a:pt x="478" y="955"/>
                </a:cubicBezTo>
                <a:cubicBezTo>
                  <a:pt x="471" y="956"/>
                  <a:pt x="466" y="962"/>
                  <a:pt x="466" y="969"/>
                </a:cubicBezTo>
                <a:cubicBezTo>
                  <a:pt x="466" y="977"/>
                  <a:pt x="471" y="983"/>
                  <a:pt x="478" y="984"/>
                </a:cubicBezTo>
                <a:cubicBezTo>
                  <a:pt x="478" y="1020"/>
                  <a:pt x="478" y="1020"/>
                  <a:pt x="478" y="1020"/>
                </a:cubicBezTo>
                <a:cubicBezTo>
                  <a:pt x="253" y="1020"/>
                  <a:pt x="253" y="1020"/>
                  <a:pt x="253" y="1020"/>
                </a:cubicBezTo>
                <a:cubicBezTo>
                  <a:pt x="253" y="730"/>
                  <a:pt x="253" y="730"/>
                  <a:pt x="253" y="730"/>
                </a:cubicBezTo>
                <a:cubicBezTo>
                  <a:pt x="260" y="728"/>
                  <a:pt x="266" y="726"/>
                  <a:pt x="272" y="723"/>
                </a:cubicBezTo>
                <a:cubicBezTo>
                  <a:pt x="317" y="704"/>
                  <a:pt x="336" y="675"/>
                  <a:pt x="342" y="640"/>
                </a:cubicBezTo>
                <a:cubicBezTo>
                  <a:pt x="322" y="619"/>
                  <a:pt x="304" y="595"/>
                  <a:pt x="293" y="569"/>
                </a:cubicBezTo>
                <a:cubicBezTo>
                  <a:pt x="282" y="554"/>
                  <a:pt x="273" y="537"/>
                  <a:pt x="265" y="519"/>
                </a:cubicBezTo>
                <a:cubicBezTo>
                  <a:pt x="261" y="517"/>
                  <a:pt x="257" y="516"/>
                  <a:pt x="253" y="513"/>
                </a:cubicBezTo>
                <a:cubicBezTo>
                  <a:pt x="253" y="477"/>
                  <a:pt x="253" y="477"/>
                  <a:pt x="253" y="477"/>
                </a:cubicBezTo>
                <a:cubicBezTo>
                  <a:pt x="260" y="485"/>
                  <a:pt x="269" y="491"/>
                  <a:pt x="278" y="494"/>
                </a:cubicBezTo>
                <a:cubicBezTo>
                  <a:pt x="283" y="431"/>
                  <a:pt x="283" y="374"/>
                  <a:pt x="276" y="341"/>
                </a:cubicBezTo>
                <a:cubicBezTo>
                  <a:pt x="271" y="317"/>
                  <a:pt x="262" y="308"/>
                  <a:pt x="253" y="310"/>
                </a:cubicBezTo>
                <a:lnTo>
                  <a:pt x="253" y="143"/>
                </a:lnTo>
                <a:close/>
                <a:moveTo>
                  <a:pt x="214" y="313"/>
                </a:moveTo>
                <a:cubicBezTo>
                  <a:pt x="214" y="313"/>
                  <a:pt x="214" y="313"/>
                  <a:pt x="214" y="313"/>
                </a:cubicBezTo>
                <a:cubicBezTo>
                  <a:pt x="218" y="258"/>
                  <a:pt x="229" y="195"/>
                  <a:pt x="253" y="143"/>
                </a:cubicBezTo>
                <a:cubicBezTo>
                  <a:pt x="253" y="310"/>
                  <a:pt x="253" y="310"/>
                  <a:pt x="253" y="310"/>
                </a:cubicBezTo>
                <a:cubicBezTo>
                  <a:pt x="246" y="312"/>
                  <a:pt x="238" y="323"/>
                  <a:pt x="233" y="339"/>
                </a:cubicBezTo>
                <a:cubicBezTo>
                  <a:pt x="217" y="383"/>
                  <a:pt x="226" y="445"/>
                  <a:pt x="253" y="477"/>
                </a:cubicBezTo>
                <a:cubicBezTo>
                  <a:pt x="253" y="513"/>
                  <a:pt x="253" y="513"/>
                  <a:pt x="253" y="513"/>
                </a:cubicBezTo>
                <a:cubicBezTo>
                  <a:pt x="243" y="508"/>
                  <a:pt x="235" y="500"/>
                  <a:pt x="227" y="490"/>
                </a:cubicBezTo>
                <a:cubicBezTo>
                  <a:pt x="214" y="473"/>
                  <a:pt x="206" y="452"/>
                  <a:pt x="201" y="428"/>
                </a:cubicBezTo>
                <a:cubicBezTo>
                  <a:pt x="196" y="406"/>
                  <a:pt x="195" y="381"/>
                  <a:pt x="199" y="359"/>
                </a:cubicBezTo>
                <a:cubicBezTo>
                  <a:pt x="202" y="342"/>
                  <a:pt x="206" y="326"/>
                  <a:pt x="214" y="313"/>
                </a:cubicBezTo>
                <a:moveTo>
                  <a:pt x="253" y="1020"/>
                </a:moveTo>
                <a:cubicBezTo>
                  <a:pt x="35" y="1020"/>
                  <a:pt x="35" y="1020"/>
                  <a:pt x="35" y="1020"/>
                </a:cubicBezTo>
                <a:cubicBezTo>
                  <a:pt x="16" y="988"/>
                  <a:pt x="4" y="956"/>
                  <a:pt x="3" y="925"/>
                </a:cubicBezTo>
                <a:cubicBezTo>
                  <a:pt x="0" y="791"/>
                  <a:pt x="142" y="772"/>
                  <a:pt x="253" y="730"/>
                </a:cubicBezTo>
                <a:lnTo>
                  <a:pt x="253" y="1020"/>
                </a:lnTo>
                <a:close/>
              </a:path>
            </a:pathLst>
          </a:custGeom>
          <a:solidFill>
            <a:schemeClr val="tx1">
              <a:lumMod val="60000"/>
              <a:lumOff val="40000"/>
            </a:schemeClr>
          </a:solidFill>
          <a:ln w="9525">
            <a:noFill/>
            <a:round/>
          </a:ln>
        </p:spPr>
        <p:txBody>
          <a:bodyPr lIns="162556" tIns="81278" rIns="162556" bIns="81278"/>
          <a:lstStyle/>
          <a:p>
            <a:endParaRPr lang="zh-CN" altLang="en-US"/>
          </a:p>
        </p:txBody>
      </p:sp>
      <p:sp>
        <p:nvSpPr>
          <p:cNvPr id="143" name="TextBox 142"/>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750"/>
                                        <p:tgtEl>
                                          <p:spTgt spid="99"/>
                                        </p:tgtEl>
                                      </p:cBhvr>
                                    </p:animEffect>
                                    <p:anim calcmode="lin" valueType="num">
                                      <p:cBhvr>
                                        <p:cTn id="8" dur="750" fill="hold"/>
                                        <p:tgtEl>
                                          <p:spTgt spid="99"/>
                                        </p:tgtEl>
                                        <p:attrNameLst>
                                          <p:attrName>ppt_x</p:attrName>
                                        </p:attrNameLst>
                                      </p:cBhvr>
                                      <p:tavLst>
                                        <p:tav tm="0">
                                          <p:val>
                                            <p:strVal val="#ppt_x"/>
                                          </p:val>
                                        </p:tav>
                                        <p:tav tm="100000">
                                          <p:val>
                                            <p:strVal val="#ppt_x"/>
                                          </p:val>
                                        </p:tav>
                                      </p:tavLst>
                                    </p:anim>
                                    <p:anim calcmode="lin" valueType="num">
                                      <p:cBhvr>
                                        <p:cTn id="9" dur="750" fill="hold"/>
                                        <p:tgtEl>
                                          <p:spTgt spid="9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1"/>
                                        </p:tgtEl>
                                        <p:attrNameLst>
                                          <p:attrName>style.visibility</p:attrName>
                                        </p:attrNameLst>
                                      </p:cBhvr>
                                      <p:to>
                                        <p:strVal val="visible"/>
                                      </p:to>
                                    </p:set>
                                    <p:animEffect transition="in" filter="fade">
                                      <p:cBhvr>
                                        <p:cTn id="12" dur="750"/>
                                        <p:tgtEl>
                                          <p:spTgt spid="141"/>
                                        </p:tgtEl>
                                      </p:cBhvr>
                                    </p:animEffect>
                                    <p:anim calcmode="lin" valueType="num">
                                      <p:cBhvr>
                                        <p:cTn id="13" dur="750" fill="hold"/>
                                        <p:tgtEl>
                                          <p:spTgt spid="141"/>
                                        </p:tgtEl>
                                        <p:attrNameLst>
                                          <p:attrName>ppt_x</p:attrName>
                                        </p:attrNameLst>
                                      </p:cBhvr>
                                      <p:tavLst>
                                        <p:tav tm="0">
                                          <p:val>
                                            <p:strVal val="#ppt_x"/>
                                          </p:val>
                                        </p:tav>
                                        <p:tav tm="100000">
                                          <p:val>
                                            <p:strVal val="#ppt_x"/>
                                          </p:val>
                                        </p:tav>
                                      </p:tavLst>
                                    </p:anim>
                                    <p:anim calcmode="lin" valueType="num">
                                      <p:cBhvr>
                                        <p:cTn id="14" dur="750" fill="hold"/>
                                        <p:tgtEl>
                                          <p:spTgt spid="14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2"/>
                                        </p:tgtEl>
                                        <p:attrNameLst>
                                          <p:attrName>style.visibility</p:attrName>
                                        </p:attrNameLst>
                                      </p:cBhvr>
                                      <p:to>
                                        <p:strVal val="visible"/>
                                      </p:to>
                                    </p:set>
                                    <p:animEffect transition="in" filter="fade">
                                      <p:cBhvr>
                                        <p:cTn id="17" dur="750"/>
                                        <p:tgtEl>
                                          <p:spTgt spid="142"/>
                                        </p:tgtEl>
                                      </p:cBhvr>
                                    </p:animEffect>
                                    <p:anim calcmode="lin" valueType="num">
                                      <p:cBhvr>
                                        <p:cTn id="18" dur="750" fill="hold"/>
                                        <p:tgtEl>
                                          <p:spTgt spid="142"/>
                                        </p:tgtEl>
                                        <p:attrNameLst>
                                          <p:attrName>ppt_x</p:attrName>
                                        </p:attrNameLst>
                                      </p:cBhvr>
                                      <p:tavLst>
                                        <p:tav tm="0">
                                          <p:val>
                                            <p:strVal val="#ppt_x"/>
                                          </p:val>
                                        </p:tav>
                                        <p:tav tm="100000">
                                          <p:val>
                                            <p:strVal val="#ppt_x"/>
                                          </p:val>
                                        </p:tav>
                                      </p:tavLst>
                                    </p:anim>
                                    <p:anim calcmode="lin" valueType="num">
                                      <p:cBhvr>
                                        <p:cTn id="19" dur="750" fill="hold"/>
                                        <p:tgtEl>
                                          <p:spTgt spid="142"/>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700"/>
                                  </p:stCondLst>
                                  <p:childTnLst>
                                    <p:set>
                                      <p:cBhvr>
                                        <p:cTn id="21" dur="1" fill="hold">
                                          <p:stCondLst>
                                            <p:cond delay="0"/>
                                          </p:stCondLst>
                                        </p:cTn>
                                        <p:tgtEl>
                                          <p:spTgt spid="115"/>
                                        </p:tgtEl>
                                        <p:attrNameLst>
                                          <p:attrName>style.visibility</p:attrName>
                                        </p:attrNameLst>
                                      </p:cBhvr>
                                      <p:to>
                                        <p:strVal val="visible"/>
                                      </p:to>
                                    </p:set>
                                    <p:anim calcmode="lin" valueType="num">
                                      <p:cBhvr>
                                        <p:cTn id="22" dur="500" fill="hold"/>
                                        <p:tgtEl>
                                          <p:spTgt spid="115"/>
                                        </p:tgtEl>
                                        <p:attrNameLst>
                                          <p:attrName>ppt_w</p:attrName>
                                        </p:attrNameLst>
                                      </p:cBhvr>
                                      <p:tavLst>
                                        <p:tav tm="0">
                                          <p:val>
                                            <p:fltVal val="0"/>
                                          </p:val>
                                        </p:tav>
                                        <p:tav tm="100000">
                                          <p:val>
                                            <p:strVal val="#ppt_w"/>
                                          </p:val>
                                        </p:tav>
                                      </p:tavLst>
                                    </p:anim>
                                    <p:anim calcmode="lin" valueType="num">
                                      <p:cBhvr>
                                        <p:cTn id="23" dur="500" fill="hold"/>
                                        <p:tgtEl>
                                          <p:spTgt spid="115"/>
                                        </p:tgtEl>
                                        <p:attrNameLst>
                                          <p:attrName>ppt_h</p:attrName>
                                        </p:attrNameLst>
                                      </p:cBhvr>
                                      <p:tavLst>
                                        <p:tav tm="0">
                                          <p:val>
                                            <p:fltVal val="0"/>
                                          </p:val>
                                        </p:tav>
                                        <p:tav tm="100000">
                                          <p:val>
                                            <p:strVal val="#ppt_h"/>
                                          </p:val>
                                        </p:tav>
                                      </p:tavLst>
                                    </p:anim>
                                    <p:animEffect transition="in" filter="fade">
                                      <p:cBhvr>
                                        <p:cTn id="24" dur="500"/>
                                        <p:tgtEl>
                                          <p:spTgt spid="115"/>
                                        </p:tgtEl>
                                      </p:cBhvr>
                                    </p:animEffect>
                                  </p:childTnLst>
                                </p:cTn>
                              </p:par>
                              <p:par>
                                <p:cTn id="25" presetID="53" presetClass="entr" presetSubtype="16" fill="hold" nodeType="withEffect">
                                  <p:stCondLst>
                                    <p:cond delay="200"/>
                                  </p:stCondLst>
                                  <p:childTnLst>
                                    <p:set>
                                      <p:cBhvr>
                                        <p:cTn id="26" dur="1" fill="hold">
                                          <p:stCondLst>
                                            <p:cond delay="0"/>
                                          </p:stCondLst>
                                        </p:cTn>
                                        <p:tgtEl>
                                          <p:spTgt spid="124"/>
                                        </p:tgtEl>
                                        <p:attrNameLst>
                                          <p:attrName>style.visibility</p:attrName>
                                        </p:attrNameLst>
                                      </p:cBhvr>
                                      <p:to>
                                        <p:strVal val="visible"/>
                                      </p:to>
                                    </p:set>
                                    <p:anim calcmode="lin" valueType="num">
                                      <p:cBhvr>
                                        <p:cTn id="27" dur="500" fill="hold"/>
                                        <p:tgtEl>
                                          <p:spTgt spid="124"/>
                                        </p:tgtEl>
                                        <p:attrNameLst>
                                          <p:attrName>ppt_w</p:attrName>
                                        </p:attrNameLst>
                                      </p:cBhvr>
                                      <p:tavLst>
                                        <p:tav tm="0">
                                          <p:val>
                                            <p:fltVal val="0"/>
                                          </p:val>
                                        </p:tav>
                                        <p:tav tm="100000">
                                          <p:val>
                                            <p:strVal val="#ppt_w"/>
                                          </p:val>
                                        </p:tav>
                                      </p:tavLst>
                                    </p:anim>
                                    <p:anim calcmode="lin" valueType="num">
                                      <p:cBhvr>
                                        <p:cTn id="28" dur="500" fill="hold"/>
                                        <p:tgtEl>
                                          <p:spTgt spid="124"/>
                                        </p:tgtEl>
                                        <p:attrNameLst>
                                          <p:attrName>ppt_h</p:attrName>
                                        </p:attrNameLst>
                                      </p:cBhvr>
                                      <p:tavLst>
                                        <p:tav tm="0">
                                          <p:val>
                                            <p:fltVal val="0"/>
                                          </p:val>
                                        </p:tav>
                                        <p:tav tm="100000">
                                          <p:val>
                                            <p:strVal val="#ppt_h"/>
                                          </p:val>
                                        </p:tav>
                                      </p:tavLst>
                                    </p:anim>
                                    <p:animEffect transition="in" filter="fade">
                                      <p:cBhvr>
                                        <p:cTn id="29" dur="500"/>
                                        <p:tgtEl>
                                          <p:spTgt spid="124"/>
                                        </p:tgtEl>
                                      </p:cBhvr>
                                    </p:animEffect>
                                  </p:childTnLst>
                                </p:cTn>
                              </p:par>
                              <p:par>
                                <p:cTn id="30" presetID="53" presetClass="entr" presetSubtype="16" fill="hold" nodeType="withEffect">
                                  <p:stCondLst>
                                    <p:cond delay="500"/>
                                  </p:stCondLst>
                                  <p:childTnLst>
                                    <p:set>
                                      <p:cBhvr>
                                        <p:cTn id="31" dur="1" fill="hold">
                                          <p:stCondLst>
                                            <p:cond delay="0"/>
                                          </p:stCondLst>
                                        </p:cTn>
                                        <p:tgtEl>
                                          <p:spTgt spid="118"/>
                                        </p:tgtEl>
                                        <p:attrNameLst>
                                          <p:attrName>style.visibility</p:attrName>
                                        </p:attrNameLst>
                                      </p:cBhvr>
                                      <p:to>
                                        <p:strVal val="visible"/>
                                      </p:to>
                                    </p:set>
                                    <p:anim calcmode="lin" valueType="num">
                                      <p:cBhvr>
                                        <p:cTn id="32" dur="300" fill="hold"/>
                                        <p:tgtEl>
                                          <p:spTgt spid="118"/>
                                        </p:tgtEl>
                                        <p:attrNameLst>
                                          <p:attrName>ppt_w</p:attrName>
                                        </p:attrNameLst>
                                      </p:cBhvr>
                                      <p:tavLst>
                                        <p:tav tm="0">
                                          <p:val>
                                            <p:fltVal val="0"/>
                                          </p:val>
                                        </p:tav>
                                        <p:tav tm="100000">
                                          <p:val>
                                            <p:strVal val="#ppt_w"/>
                                          </p:val>
                                        </p:tav>
                                      </p:tavLst>
                                    </p:anim>
                                    <p:anim calcmode="lin" valueType="num">
                                      <p:cBhvr>
                                        <p:cTn id="33" dur="300" fill="hold"/>
                                        <p:tgtEl>
                                          <p:spTgt spid="118"/>
                                        </p:tgtEl>
                                        <p:attrNameLst>
                                          <p:attrName>ppt_h</p:attrName>
                                        </p:attrNameLst>
                                      </p:cBhvr>
                                      <p:tavLst>
                                        <p:tav tm="0">
                                          <p:val>
                                            <p:fltVal val="0"/>
                                          </p:val>
                                        </p:tav>
                                        <p:tav tm="100000">
                                          <p:val>
                                            <p:strVal val="#ppt_h"/>
                                          </p:val>
                                        </p:tav>
                                      </p:tavLst>
                                    </p:anim>
                                    <p:animEffect transition="in" filter="fade">
                                      <p:cBhvr>
                                        <p:cTn id="34" dur="300"/>
                                        <p:tgtEl>
                                          <p:spTgt spid="118"/>
                                        </p:tgtEl>
                                      </p:cBhvr>
                                    </p:animEffect>
                                  </p:childTnLst>
                                </p:cTn>
                              </p:par>
                              <p:par>
                                <p:cTn id="35" presetID="53" presetClass="entr" presetSubtype="16" fill="hold" nodeType="withEffect">
                                  <p:stCondLst>
                                    <p:cond delay="700"/>
                                  </p:stCondLst>
                                  <p:childTnLst>
                                    <p:set>
                                      <p:cBhvr>
                                        <p:cTn id="36" dur="1" fill="hold">
                                          <p:stCondLst>
                                            <p:cond delay="0"/>
                                          </p:stCondLst>
                                        </p:cTn>
                                        <p:tgtEl>
                                          <p:spTgt spid="112"/>
                                        </p:tgtEl>
                                        <p:attrNameLst>
                                          <p:attrName>style.visibility</p:attrName>
                                        </p:attrNameLst>
                                      </p:cBhvr>
                                      <p:to>
                                        <p:strVal val="visible"/>
                                      </p:to>
                                    </p:set>
                                    <p:anim calcmode="lin" valueType="num">
                                      <p:cBhvr>
                                        <p:cTn id="37" dur="500" fill="hold"/>
                                        <p:tgtEl>
                                          <p:spTgt spid="112"/>
                                        </p:tgtEl>
                                        <p:attrNameLst>
                                          <p:attrName>ppt_w</p:attrName>
                                        </p:attrNameLst>
                                      </p:cBhvr>
                                      <p:tavLst>
                                        <p:tav tm="0">
                                          <p:val>
                                            <p:fltVal val="0"/>
                                          </p:val>
                                        </p:tav>
                                        <p:tav tm="100000">
                                          <p:val>
                                            <p:strVal val="#ppt_w"/>
                                          </p:val>
                                        </p:tav>
                                      </p:tavLst>
                                    </p:anim>
                                    <p:anim calcmode="lin" valueType="num">
                                      <p:cBhvr>
                                        <p:cTn id="38" dur="500" fill="hold"/>
                                        <p:tgtEl>
                                          <p:spTgt spid="112"/>
                                        </p:tgtEl>
                                        <p:attrNameLst>
                                          <p:attrName>ppt_h</p:attrName>
                                        </p:attrNameLst>
                                      </p:cBhvr>
                                      <p:tavLst>
                                        <p:tav tm="0">
                                          <p:val>
                                            <p:fltVal val="0"/>
                                          </p:val>
                                        </p:tav>
                                        <p:tav tm="100000">
                                          <p:val>
                                            <p:strVal val="#ppt_h"/>
                                          </p:val>
                                        </p:tav>
                                      </p:tavLst>
                                    </p:anim>
                                    <p:animEffect transition="in" filter="fade">
                                      <p:cBhvr>
                                        <p:cTn id="39" dur="500"/>
                                        <p:tgtEl>
                                          <p:spTgt spid="112"/>
                                        </p:tgtEl>
                                      </p:cBhvr>
                                    </p:animEffect>
                                  </p:childTnLst>
                                </p:cTn>
                              </p:par>
                              <p:par>
                                <p:cTn id="40" presetID="53" presetClass="entr" presetSubtype="16" fill="hold" nodeType="withEffect">
                                  <p:stCondLst>
                                    <p:cond delay="600"/>
                                  </p:stCondLst>
                                  <p:childTnLst>
                                    <p:set>
                                      <p:cBhvr>
                                        <p:cTn id="41" dur="1" fill="hold">
                                          <p:stCondLst>
                                            <p:cond delay="0"/>
                                          </p:stCondLst>
                                        </p:cTn>
                                        <p:tgtEl>
                                          <p:spTgt spid="100"/>
                                        </p:tgtEl>
                                        <p:attrNameLst>
                                          <p:attrName>style.visibility</p:attrName>
                                        </p:attrNameLst>
                                      </p:cBhvr>
                                      <p:to>
                                        <p:strVal val="visible"/>
                                      </p:to>
                                    </p:set>
                                    <p:anim calcmode="lin" valueType="num">
                                      <p:cBhvr>
                                        <p:cTn id="42" dur="500" fill="hold"/>
                                        <p:tgtEl>
                                          <p:spTgt spid="100"/>
                                        </p:tgtEl>
                                        <p:attrNameLst>
                                          <p:attrName>ppt_w</p:attrName>
                                        </p:attrNameLst>
                                      </p:cBhvr>
                                      <p:tavLst>
                                        <p:tav tm="0">
                                          <p:val>
                                            <p:fltVal val="0"/>
                                          </p:val>
                                        </p:tav>
                                        <p:tav tm="100000">
                                          <p:val>
                                            <p:strVal val="#ppt_w"/>
                                          </p:val>
                                        </p:tav>
                                      </p:tavLst>
                                    </p:anim>
                                    <p:anim calcmode="lin" valueType="num">
                                      <p:cBhvr>
                                        <p:cTn id="43" dur="500" fill="hold"/>
                                        <p:tgtEl>
                                          <p:spTgt spid="100"/>
                                        </p:tgtEl>
                                        <p:attrNameLst>
                                          <p:attrName>ppt_h</p:attrName>
                                        </p:attrNameLst>
                                      </p:cBhvr>
                                      <p:tavLst>
                                        <p:tav tm="0">
                                          <p:val>
                                            <p:fltVal val="0"/>
                                          </p:val>
                                        </p:tav>
                                        <p:tav tm="100000">
                                          <p:val>
                                            <p:strVal val="#ppt_h"/>
                                          </p:val>
                                        </p:tav>
                                      </p:tavLst>
                                    </p:anim>
                                    <p:animEffect transition="in" filter="fade">
                                      <p:cBhvr>
                                        <p:cTn id="44" dur="500"/>
                                        <p:tgtEl>
                                          <p:spTgt spid="100"/>
                                        </p:tgtEl>
                                      </p:cBhvr>
                                    </p:animEffect>
                                  </p:childTnLst>
                                </p:cTn>
                              </p:par>
                              <p:par>
                                <p:cTn id="45" presetID="53" presetClass="entr" presetSubtype="16" fill="hold" nodeType="withEffect">
                                  <p:stCondLst>
                                    <p:cond delay="200"/>
                                  </p:stCondLst>
                                  <p:childTnLst>
                                    <p:set>
                                      <p:cBhvr>
                                        <p:cTn id="46" dur="1" fill="hold">
                                          <p:stCondLst>
                                            <p:cond delay="0"/>
                                          </p:stCondLst>
                                        </p:cTn>
                                        <p:tgtEl>
                                          <p:spTgt spid="121"/>
                                        </p:tgtEl>
                                        <p:attrNameLst>
                                          <p:attrName>style.visibility</p:attrName>
                                        </p:attrNameLst>
                                      </p:cBhvr>
                                      <p:to>
                                        <p:strVal val="visible"/>
                                      </p:to>
                                    </p:set>
                                    <p:anim calcmode="lin" valueType="num">
                                      <p:cBhvr>
                                        <p:cTn id="47" dur="800" fill="hold"/>
                                        <p:tgtEl>
                                          <p:spTgt spid="121"/>
                                        </p:tgtEl>
                                        <p:attrNameLst>
                                          <p:attrName>ppt_w</p:attrName>
                                        </p:attrNameLst>
                                      </p:cBhvr>
                                      <p:tavLst>
                                        <p:tav tm="0">
                                          <p:val>
                                            <p:fltVal val="0"/>
                                          </p:val>
                                        </p:tav>
                                        <p:tav tm="100000">
                                          <p:val>
                                            <p:strVal val="#ppt_w"/>
                                          </p:val>
                                        </p:tav>
                                      </p:tavLst>
                                    </p:anim>
                                    <p:anim calcmode="lin" valueType="num">
                                      <p:cBhvr>
                                        <p:cTn id="48" dur="800" fill="hold"/>
                                        <p:tgtEl>
                                          <p:spTgt spid="121"/>
                                        </p:tgtEl>
                                        <p:attrNameLst>
                                          <p:attrName>ppt_h</p:attrName>
                                        </p:attrNameLst>
                                      </p:cBhvr>
                                      <p:tavLst>
                                        <p:tav tm="0">
                                          <p:val>
                                            <p:fltVal val="0"/>
                                          </p:val>
                                        </p:tav>
                                        <p:tav tm="100000">
                                          <p:val>
                                            <p:strVal val="#ppt_h"/>
                                          </p:val>
                                        </p:tav>
                                      </p:tavLst>
                                    </p:anim>
                                    <p:animEffect transition="in" filter="fade">
                                      <p:cBhvr>
                                        <p:cTn id="49" dur="800"/>
                                        <p:tgtEl>
                                          <p:spTgt spid="121"/>
                                        </p:tgtEl>
                                      </p:cBhvr>
                                    </p:animEffect>
                                  </p:childTnLst>
                                </p:cTn>
                              </p:par>
                              <p:par>
                                <p:cTn id="50" presetID="53" presetClass="entr" presetSubtype="16" fill="hold" grpId="0" nodeType="withEffect">
                                  <p:stCondLst>
                                    <p:cond delay="800"/>
                                  </p:stCondLst>
                                  <p:childTnLst>
                                    <p:set>
                                      <p:cBhvr>
                                        <p:cTn id="51" dur="1" fill="hold">
                                          <p:stCondLst>
                                            <p:cond delay="0"/>
                                          </p:stCondLst>
                                        </p:cTn>
                                        <p:tgtEl>
                                          <p:spTgt spid="127"/>
                                        </p:tgtEl>
                                        <p:attrNameLst>
                                          <p:attrName>style.visibility</p:attrName>
                                        </p:attrNameLst>
                                      </p:cBhvr>
                                      <p:to>
                                        <p:strVal val="visible"/>
                                      </p:to>
                                    </p:set>
                                    <p:anim calcmode="lin" valueType="num">
                                      <p:cBhvr>
                                        <p:cTn id="52" dur="500" fill="hold"/>
                                        <p:tgtEl>
                                          <p:spTgt spid="127"/>
                                        </p:tgtEl>
                                        <p:attrNameLst>
                                          <p:attrName>ppt_w</p:attrName>
                                        </p:attrNameLst>
                                      </p:cBhvr>
                                      <p:tavLst>
                                        <p:tav tm="0">
                                          <p:val>
                                            <p:fltVal val="0"/>
                                          </p:val>
                                        </p:tav>
                                        <p:tav tm="100000">
                                          <p:val>
                                            <p:strVal val="#ppt_w"/>
                                          </p:val>
                                        </p:tav>
                                      </p:tavLst>
                                    </p:anim>
                                    <p:anim calcmode="lin" valueType="num">
                                      <p:cBhvr>
                                        <p:cTn id="53" dur="500" fill="hold"/>
                                        <p:tgtEl>
                                          <p:spTgt spid="127"/>
                                        </p:tgtEl>
                                        <p:attrNameLst>
                                          <p:attrName>ppt_h</p:attrName>
                                        </p:attrNameLst>
                                      </p:cBhvr>
                                      <p:tavLst>
                                        <p:tav tm="0">
                                          <p:val>
                                            <p:fltVal val="0"/>
                                          </p:val>
                                        </p:tav>
                                        <p:tav tm="100000">
                                          <p:val>
                                            <p:strVal val="#ppt_h"/>
                                          </p:val>
                                        </p:tav>
                                      </p:tavLst>
                                    </p:anim>
                                    <p:animEffect transition="in" filter="fade">
                                      <p:cBhvr>
                                        <p:cTn id="54" dur="500"/>
                                        <p:tgtEl>
                                          <p:spTgt spid="127"/>
                                        </p:tgtEl>
                                      </p:cBhvr>
                                    </p:animEffect>
                                  </p:childTnLst>
                                </p:cTn>
                              </p:par>
                              <p:par>
                                <p:cTn id="55" presetID="53" presetClass="entr" presetSubtype="16" fill="hold" grpId="0" nodeType="withEffect">
                                  <p:stCondLst>
                                    <p:cond delay="600"/>
                                  </p:stCondLst>
                                  <p:childTnLst>
                                    <p:set>
                                      <p:cBhvr>
                                        <p:cTn id="56" dur="1" fill="hold">
                                          <p:stCondLst>
                                            <p:cond delay="0"/>
                                          </p:stCondLst>
                                        </p:cTn>
                                        <p:tgtEl>
                                          <p:spTgt spid="128"/>
                                        </p:tgtEl>
                                        <p:attrNameLst>
                                          <p:attrName>style.visibility</p:attrName>
                                        </p:attrNameLst>
                                      </p:cBhvr>
                                      <p:to>
                                        <p:strVal val="visible"/>
                                      </p:to>
                                    </p:set>
                                    <p:anim calcmode="lin" valueType="num">
                                      <p:cBhvr>
                                        <p:cTn id="57" dur="300" fill="hold"/>
                                        <p:tgtEl>
                                          <p:spTgt spid="128"/>
                                        </p:tgtEl>
                                        <p:attrNameLst>
                                          <p:attrName>ppt_w</p:attrName>
                                        </p:attrNameLst>
                                      </p:cBhvr>
                                      <p:tavLst>
                                        <p:tav tm="0">
                                          <p:val>
                                            <p:fltVal val="0"/>
                                          </p:val>
                                        </p:tav>
                                        <p:tav tm="100000">
                                          <p:val>
                                            <p:strVal val="#ppt_w"/>
                                          </p:val>
                                        </p:tav>
                                      </p:tavLst>
                                    </p:anim>
                                    <p:anim calcmode="lin" valueType="num">
                                      <p:cBhvr>
                                        <p:cTn id="58" dur="300" fill="hold"/>
                                        <p:tgtEl>
                                          <p:spTgt spid="128"/>
                                        </p:tgtEl>
                                        <p:attrNameLst>
                                          <p:attrName>ppt_h</p:attrName>
                                        </p:attrNameLst>
                                      </p:cBhvr>
                                      <p:tavLst>
                                        <p:tav tm="0">
                                          <p:val>
                                            <p:fltVal val="0"/>
                                          </p:val>
                                        </p:tav>
                                        <p:tav tm="100000">
                                          <p:val>
                                            <p:strVal val="#ppt_h"/>
                                          </p:val>
                                        </p:tav>
                                      </p:tavLst>
                                    </p:anim>
                                    <p:animEffect transition="in" filter="fade">
                                      <p:cBhvr>
                                        <p:cTn id="59" dur="300"/>
                                        <p:tgtEl>
                                          <p:spTgt spid="128"/>
                                        </p:tgtEl>
                                      </p:cBhvr>
                                    </p:animEffect>
                                  </p:childTnLst>
                                </p:cTn>
                              </p:par>
                              <p:par>
                                <p:cTn id="60" presetID="53" presetClass="entr" presetSubtype="16" fill="hold" grpId="0" nodeType="withEffect">
                                  <p:stCondLst>
                                    <p:cond delay="400"/>
                                  </p:stCondLst>
                                  <p:childTnLst>
                                    <p:set>
                                      <p:cBhvr>
                                        <p:cTn id="61" dur="1" fill="hold">
                                          <p:stCondLst>
                                            <p:cond delay="0"/>
                                          </p:stCondLst>
                                        </p:cTn>
                                        <p:tgtEl>
                                          <p:spTgt spid="129"/>
                                        </p:tgtEl>
                                        <p:attrNameLst>
                                          <p:attrName>style.visibility</p:attrName>
                                        </p:attrNameLst>
                                      </p:cBhvr>
                                      <p:to>
                                        <p:strVal val="visible"/>
                                      </p:to>
                                    </p:set>
                                    <p:anim calcmode="lin" valueType="num">
                                      <p:cBhvr>
                                        <p:cTn id="62" dur="600" fill="hold"/>
                                        <p:tgtEl>
                                          <p:spTgt spid="129"/>
                                        </p:tgtEl>
                                        <p:attrNameLst>
                                          <p:attrName>ppt_w</p:attrName>
                                        </p:attrNameLst>
                                      </p:cBhvr>
                                      <p:tavLst>
                                        <p:tav tm="0">
                                          <p:val>
                                            <p:fltVal val="0"/>
                                          </p:val>
                                        </p:tav>
                                        <p:tav tm="100000">
                                          <p:val>
                                            <p:strVal val="#ppt_w"/>
                                          </p:val>
                                        </p:tav>
                                      </p:tavLst>
                                    </p:anim>
                                    <p:anim calcmode="lin" valueType="num">
                                      <p:cBhvr>
                                        <p:cTn id="63" dur="600" fill="hold"/>
                                        <p:tgtEl>
                                          <p:spTgt spid="129"/>
                                        </p:tgtEl>
                                        <p:attrNameLst>
                                          <p:attrName>ppt_h</p:attrName>
                                        </p:attrNameLst>
                                      </p:cBhvr>
                                      <p:tavLst>
                                        <p:tav tm="0">
                                          <p:val>
                                            <p:fltVal val="0"/>
                                          </p:val>
                                        </p:tav>
                                        <p:tav tm="100000">
                                          <p:val>
                                            <p:strVal val="#ppt_h"/>
                                          </p:val>
                                        </p:tav>
                                      </p:tavLst>
                                    </p:anim>
                                    <p:animEffect transition="in" filter="fade">
                                      <p:cBhvr>
                                        <p:cTn id="64" dur="600"/>
                                        <p:tgtEl>
                                          <p:spTgt spid="129"/>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130"/>
                                        </p:tgtEl>
                                        <p:attrNameLst>
                                          <p:attrName>style.visibility</p:attrName>
                                        </p:attrNameLst>
                                      </p:cBhvr>
                                      <p:to>
                                        <p:strVal val="visible"/>
                                      </p:to>
                                    </p:set>
                                    <p:anim calcmode="lin" valueType="num">
                                      <p:cBhvr>
                                        <p:cTn id="67" dur="500" fill="hold"/>
                                        <p:tgtEl>
                                          <p:spTgt spid="130"/>
                                        </p:tgtEl>
                                        <p:attrNameLst>
                                          <p:attrName>ppt_w</p:attrName>
                                        </p:attrNameLst>
                                      </p:cBhvr>
                                      <p:tavLst>
                                        <p:tav tm="0">
                                          <p:val>
                                            <p:fltVal val="0"/>
                                          </p:val>
                                        </p:tav>
                                        <p:tav tm="100000">
                                          <p:val>
                                            <p:strVal val="#ppt_w"/>
                                          </p:val>
                                        </p:tav>
                                      </p:tavLst>
                                    </p:anim>
                                    <p:anim calcmode="lin" valueType="num">
                                      <p:cBhvr>
                                        <p:cTn id="68" dur="500" fill="hold"/>
                                        <p:tgtEl>
                                          <p:spTgt spid="130"/>
                                        </p:tgtEl>
                                        <p:attrNameLst>
                                          <p:attrName>ppt_h</p:attrName>
                                        </p:attrNameLst>
                                      </p:cBhvr>
                                      <p:tavLst>
                                        <p:tav tm="0">
                                          <p:val>
                                            <p:fltVal val="0"/>
                                          </p:val>
                                        </p:tav>
                                        <p:tav tm="100000">
                                          <p:val>
                                            <p:strVal val="#ppt_h"/>
                                          </p:val>
                                        </p:tav>
                                      </p:tavLst>
                                    </p:anim>
                                    <p:animEffect transition="in" filter="fade">
                                      <p:cBhvr>
                                        <p:cTn id="69" dur="500"/>
                                        <p:tgtEl>
                                          <p:spTgt spid="130"/>
                                        </p:tgtEl>
                                      </p:cBhvr>
                                    </p:animEffect>
                                  </p:childTnLst>
                                </p:cTn>
                              </p:par>
                              <p:par>
                                <p:cTn id="70" presetID="53" presetClass="entr" presetSubtype="16" fill="hold" grpId="0" nodeType="withEffect">
                                  <p:stCondLst>
                                    <p:cond delay="900"/>
                                  </p:stCondLst>
                                  <p:childTnLst>
                                    <p:set>
                                      <p:cBhvr>
                                        <p:cTn id="71" dur="1" fill="hold">
                                          <p:stCondLst>
                                            <p:cond delay="0"/>
                                          </p:stCondLst>
                                        </p:cTn>
                                        <p:tgtEl>
                                          <p:spTgt spid="131"/>
                                        </p:tgtEl>
                                        <p:attrNameLst>
                                          <p:attrName>style.visibility</p:attrName>
                                        </p:attrNameLst>
                                      </p:cBhvr>
                                      <p:to>
                                        <p:strVal val="visible"/>
                                      </p:to>
                                    </p:set>
                                    <p:anim calcmode="lin" valueType="num">
                                      <p:cBhvr>
                                        <p:cTn id="72" dur="800" fill="hold"/>
                                        <p:tgtEl>
                                          <p:spTgt spid="131"/>
                                        </p:tgtEl>
                                        <p:attrNameLst>
                                          <p:attrName>ppt_w</p:attrName>
                                        </p:attrNameLst>
                                      </p:cBhvr>
                                      <p:tavLst>
                                        <p:tav tm="0">
                                          <p:val>
                                            <p:fltVal val="0"/>
                                          </p:val>
                                        </p:tav>
                                        <p:tav tm="100000">
                                          <p:val>
                                            <p:strVal val="#ppt_w"/>
                                          </p:val>
                                        </p:tav>
                                      </p:tavLst>
                                    </p:anim>
                                    <p:anim calcmode="lin" valueType="num">
                                      <p:cBhvr>
                                        <p:cTn id="73" dur="800" fill="hold"/>
                                        <p:tgtEl>
                                          <p:spTgt spid="131"/>
                                        </p:tgtEl>
                                        <p:attrNameLst>
                                          <p:attrName>ppt_h</p:attrName>
                                        </p:attrNameLst>
                                      </p:cBhvr>
                                      <p:tavLst>
                                        <p:tav tm="0">
                                          <p:val>
                                            <p:fltVal val="0"/>
                                          </p:val>
                                        </p:tav>
                                        <p:tav tm="100000">
                                          <p:val>
                                            <p:strVal val="#ppt_h"/>
                                          </p:val>
                                        </p:tav>
                                      </p:tavLst>
                                    </p:anim>
                                    <p:animEffect transition="in" filter="fade">
                                      <p:cBhvr>
                                        <p:cTn id="74" dur="800"/>
                                        <p:tgtEl>
                                          <p:spTgt spid="131"/>
                                        </p:tgtEl>
                                      </p:cBhvr>
                                    </p:animEffect>
                                  </p:childTnLst>
                                </p:cTn>
                              </p:par>
                              <p:par>
                                <p:cTn id="75" presetID="53" presetClass="entr" presetSubtype="16" fill="hold" grpId="0" nodeType="withEffect">
                                  <p:stCondLst>
                                    <p:cond delay="200"/>
                                  </p:stCondLst>
                                  <p:childTnLst>
                                    <p:set>
                                      <p:cBhvr>
                                        <p:cTn id="76" dur="1" fill="hold">
                                          <p:stCondLst>
                                            <p:cond delay="0"/>
                                          </p:stCondLst>
                                        </p:cTn>
                                        <p:tgtEl>
                                          <p:spTgt spid="132"/>
                                        </p:tgtEl>
                                        <p:attrNameLst>
                                          <p:attrName>style.visibility</p:attrName>
                                        </p:attrNameLst>
                                      </p:cBhvr>
                                      <p:to>
                                        <p:strVal val="visible"/>
                                      </p:to>
                                    </p:set>
                                    <p:anim calcmode="lin" valueType="num">
                                      <p:cBhvr>
                                        <p:cTn id="77" dur="500" fill="hold"/>
                                        <p:tgtEl>
                                          <p:spTgt spid="132"/>
                                        </p:tgtEl>
                                        <p:attrNameLst>
                                          <p:attrName>ppt_w</p:attrName>
                                        </p:attrNameLst>
                                      </p:cBhvr>
                                      <p:tavLst>
                                        <p:tav tm="0">
                                          <p:val>
                                            <p:fltVal val="0"/>
                                          </p:val>
                                        </p:tav>
                                        <p:tav tm="100000">
                                          <p:val>
                                            <p:strVal val="#ppt_w"/>
                                          </p:val>
                                        </p:tav>
                                      </p:tavLst>
                                    </p:anim>
                                    <p:anim calcmode="lin" valueType="num">
                                      <p:cBhvr>
                                        <p:cTn id="78" dur="500" fill="hold"/>
                                        <p:tgtEl>
                                          <p:spTgt spid="132"/>
                                        </p:tgtEl>
                                        <p:attrNameLst>
                                          <p:attrName>ppt_h</p:attrName>
                                        </p:attrNameLst>
                                      </p:cBhvr>
                                      <p:tavLst>
                                        <p:tav tm="0">
                                          <p:val>
                                            <p:fltVal val="0"/>
                                          </p:val>
                                        </p:tav>
                                        <p:tav tm="100000">
                                          <p:val>
                                            <p:strVal val="#ppt_h"/>
                                          </p:val>
                                        </p:tav>
                                      </p:tavLst>
                                    </p:anim>
                                    <p:animEffect transition="in" filter="fade">
                                      <p:cBhvr>
                                        <p:cTn id="79" dur="500"/>
                                        <p:tgtEl>
                                          <p:spTgt spid="132"/>
                                        </p:tgtEl>
                                      </p:cBhvr>
                                    </p:animEffect>
                                  </p:childTnLst>
                                </p:cTn>
                              </p:par>
                              <p:par>
                                <p:cTn id="80" presetID="53" presetClass="entr" presetSubtype="16" fill="hold" grpId="0" nodeType="withEffect">
                                  <p:stCondLst>
                                    <p:cond delay="600"/>
                                  </p:stCondLst>
                                  <p:childTnLst>
                                    <p:set>
                                      <p:cBhvr>
                                        <p:cTn id="81" dur="1" fill="hold">
                                          <p:stCondLst>
                                            <p:cond delay="0"/>
                                          </p:stCondLst>
                                        </p:cTn>
                                        <p:tgtEl>
                                          <p:spTgt spid="133"/>
                                        </p:tgtEl>
                                        <p:attrNameLst>
                                          <p:attrName>style.visibility</p:attrName>
                                        </p:attrNameLst>
                                      </p:cBhvr>
                                      <p:to>
                                        <p:strVal val="visible"/>
                                      </p:to>
                                    </p:set>
                                    <p:anim calcmode="lin" valueType="num">
                                      <p:cBhvr>
                                        <p:cTn id="82" dur="500" fill="hold"/>
                                        <p:tgtEl>
                                          <p:spTgt spid="133"/>
                                        </p:tgtEl>
                                        <p:attrNameLst>
                                          <p:attrName>ppt_w</p:attrName>
                                        </p:attrNameLst>
                                      </p:cBhvr>
                                      <p:tavLst>
                                        <p:tav tm="0">
                                          <p:val>
                                            <p:fltVal val="0"/>
                                          </p:val>
                                        </p:tav>
                                        <p:tav tm="100000">
                                          <p:val>
                                            <p:strVal val="#ppt_w"/>
                                          </p:val>
                                        </p:tav>
                                      </p:tavLst>
                                    </p:anim>
                                    <p:anim calcmode="lin" valueType="num">
                                      <p:cBhvr>
                                        <p:cTn id="83" dur="500" fill="hold"/>
                                        <p:tgtEl>
                                          <p:spTgt spid="133"/>
                                        </p:tgtEl>
                                        <p:attrNameLst>
                                          <p:attrName>ppt_h</p:attrName>
                                        </p:attrNameLst>
                                      </p:cBhvr>
                                      <p:tavLst>
                                        <p:tav tm="0">
                                          <p:val>
                                            <p:fltVal val="0"/>
                                          </p:val>
                                        </p:tav>
                                        <p:tav tm="100000">
                                          <p:val>
                                            <p:strVal val="#ppt_h"/>
                                          </p:val>
                                        </p:tav>
                                      </p:tavLst>
                                    </p:anim>
                                    <p:animEffect transition="in" filter="fade">
                                      <p:cBhvr>
                                        <p:cTn id="84" dur="500"/>
                                        <p:tgtEl>
                                          <p:spTgt spid="133"/>
                                        </p:tgtEl>
                                      </p:cBhvr>
                                    </p:animEffect>
                                  </p:childTnLst>
                                </p:cTn>
                              </p:par>
                              <p:par>
                                <p:cTn id="85" presetID="53" presetClass="entr" presetSubtype="16" fill="hold" grpId="0" nodeType="withEffect">
                                  <p:stCondLst>
                                    <p:cond delay="200"/>
                                  </p:stCondLst>
                                  <p:childTnLst>
                                    <p:set>
                                      <p:cBhvr>
                                        <p:cTn id="86" dur="1" fill="hold">
                                          <p:stCondLst>
                                            <p:cond delay="0"/>
                                          </p:stCondLst>
                                        </p:cTn>
                                        <p:tgtEl>
                                          <p:spTgt spid="134"/>
                                        </p:tgtEl>
                                        <p:attrNameLst>
                                          <p:attrName>style.visibility</p:attrName>
                                        </p:attrNameLst>
                                      </p:cBhvr>
                                      <p:to>
                                        <p:strVal val="visible"/>
                                      </p:to>
                                    </p:set>
                                    <p:anim calcmode="lin" valueType="num">
                                      <p:cBhvr>
                                        <p:cTn id="87" dur="300" fill="hold"/>
                                        <p:tgtEl>
                                          <p:spTgt spid="134"/>
                                        </p:tgtEl>
                                        <p:attrNameLst>
                                          <p:attrName>ppt_w</p:attrName>
                                        </p:attrNameLst>
                                      </p:cBhvr>
                                      <p:tavLst>
                                        <p:tav tm="0">
                                          <p:val>
                                            <p:fltVal val="0"/>
                                          </p:val>
                                        </p:tav>
                                        <p:tav tm="100000">
                                          <p:val>
                                            <p:strVal val="#ppt_w"/>
                                          </p:val>
                                        </p:tav>
                                      </p:tavLst>
                                    </p:anim>
                                    <p:anim calcmode="lin" valueType="num">
                                      <p:cBhvr>
                                        <p:cTn id="88" dur="300" fill="hold"/>
                                        <p:tgtEl>
                                          <p:spTgt spid="134"/>
                                        </p:tgtEl>
                                        <p:attrNameLst>
                                          <p:attrName>ppt_h</p:attrName>
                                        </p:attrNameLst>
                                      </p:cBhvr>
                                      <p:tavLst>
                                        <p:tav tm="0">
                                          <p:val>
                                            <p:fltVal val="0"/>
                                          </p:val>
                                        </p:tav>
                                        <p:tav tm="100000">
                                          <p:val>
                                            <p:strVal val="#ppt_h"/>
                                          </p:val>
                                        </p:tav>
                                      </p:tavLst>
                                    </p:anim>
                                    <p:animEffect transition="in" filter="fade">
                                      <p:cBhvr>
                                        <p:cTn id="89" dur="300"/>
                                        <p:tgtEl>
                                          <p:spTgt spid="134"/>
                                        </p:tgtEl>
                                      </p:cBhvr>
                                    </p:animEffect>
                                  </p:childTnLst>
                                </p:cTn>
                              </p:par>
                              <p:par>
                                <p:cTn id="90" presetID="53" presetClass="entr" presetSubtype="16" fill="hold" grpId="0" nodeType="withEffect">
                                  <p:stCondLst>
                                    <p:cond delay="900"/>
                                  </p:stCondLst>
                                  <p:childTnLst>
                                    <p:set>
                                      <p:cBhvr>
                                        <p:cTn id="91" dur="1" fill="hold">
                                          <p:stCondLst>
                                            <p:cond delay="0"/>
                                          </p:stCondLst>
                                        </p:cTn>
                                        <p:tgtEl>
                                          <p:spTgt spid="135"/>
                                        </p:tgtEl>
                                        <p:attrNameLst>
                                          <p:attrName>style.visibility</p:attrName>
                                        </p:attrNameLst>
                                      </p:cBhvr>
                                      <p:to>
                                        <p:strVal val="visible"/>
                                      </p:to>
                                    </p:set>
                                    <p:anim calcmode="lin" valueType="num">
                                      <p:cBhvr>
                                        <p:cTn id="92" dur="500" fill="hold"/>
                                        <p:tgtEl>
                                          <p:spTgt spid="135"/>
                                        </p:tgtEl>
                                        <p:attrNameLst>
                                          <p:attrName>ppt_w</p:attrName>
                                        </p:attrNameLst>
                                      </p:cBhvr>
                                      <p:tavLst>
                                        <p:tav tm="0">
                                          <p:val>
                                            <p:fltVal val="0"/>
                                          </p:val>
                                        </p:tav>
                                        <p:tav tm="100000">
                                          <p:val>
                                            <p:strVal val="#ppt_w"/>
                                          </p:val>
                                        </p:tav>
                                      </p:tavLst>
                                    </p:anim>
                                    <p:anim calcmode="lin" valueType="num">
                                      <p:cBhvr>
                                        <p:cTn id="93" dur="500" fill="hold"/>
                                        <p:tgtEl>
                                          <p:spTgt spid="135"/>
                                        </p:tgtEl>
                                        <p:attrNameLst>
                                          <p:attrName>ppt_h</p:attrName>
                                        </p:attrNameLst>
                                      </p:cBhvr>
                                      <p:tavLst>
                                        <p:tav tm="0">
                                          <p:val>
                                            <p:fltVal val="0"/>
                                          </p:val>
                                        </p:tav>
                                        <p:tav tm="100000">
                                          <p:val>
                                            <p:strVal val="#ppt_h"/>
                                          </p:val>
                                        </p:tav>
                                      </p:tavLst>
                                    </p:anim>
                                    <p:animEffect transition="in" filter="fade">
                                      <p:cBhvr>
                                        <p:cTn id="94" dur="500"/>
                                        <p:tgtEl>
                                          <p:spTgt spid="135"/>
                                        </p:tgtEl>
                                      </p:cBhvr>
                                    </p:animEffect>
                                  </p:childTnLst>
                                </p:cTn>
                              </p:par>
                              <p:par>
                                <p:cTn id="95" presetID="53" presetClass="entr" presetSubtype="16" fill="hold" grpId="0" nodeType="withEffect">
                                  <p:stCondLst>
                                    <p:cond delay="200"/>
                                  </p:stCondLst>
                                  <p:childTnLst>
                                    <p:set>
                                      <p:cBhvr>
                                        <p:cTn id="96" dur="1" fill="hold">
                                          <p:stCondLst>
                                            <p:cond delay="0"/>
                                          </p:stCondLst>
                                        </p:cTn>
                                        <p:tgtEl>
                                          <p:spTgt spid="136"/>
                                        </p:tgtEl>
                                        <p:attrNameLst>
                                          <p:attrName>style.visibility</p:attrName>
                                        </p:attrNameLst>
                                      </p:cBhvr>
                                      <p:to>
                                        <p:strVal val="visible"/>
                                      </p:to>
                                    </p:set>
                                    <p:anim calcmode="lin" valueType="num">
                                      <p:cBhvr>
                                        <p:cTn id="97" dur="500" fill="hold"/>
                                        <p:tgtEl>
                                          <p:spTgt spid="136"/>
                                        </p:tgtEl>
                                        <p:attrNameLst>
                                          <p:attrName>ppt_w</p:attrName>
                                        </p:attrNameLst>
                                      </p:cBhvr>
                                      <p:tavLst>
                                        <p:tav tm="0">
                                          <p:val>
                                            <p:fltVal val="0"/>
                                          </p:val>
                                        </p:tav>
                                        <p:tav tm="100000">
                                          <p:val>
                                            <p:strVal val="#ppt_w"/>
                                          </p:val>
                                        </p:tav>
                                      </p:tavLst>
                                    </p:anim>
                                    <p:anim calcmode="lin" valueType="num">
                                      <p:cBhvr>
                                        <p:cTn id="98" dur="500" fill="hold"/>
                                        <p:tgtEl>
                                          <p:spTgt spid="136"/>
                                        </p:tgtEl>
                                        <p:attrNameLst>
                                          <p:attrName>ppt_h</p:attrName>
                                        </p:attrNameLst>
                                      </p:cBhvr>
                                      <p:tavLst>
                                        <p:tav tm="0">
                                          <p:val>
                                            <p:fltVal val="0"/>
                                          </p:val>
                                        </p:tav>
                                        <p:tav tm="100000">
                                          <p:val>
                                            <p:strVal val="#ppt_h"/>
                                          </p:val>
                                        </p:tav>
                                      </p:tavLst>
                                    </p:anim>
                                    <p:animEffect transition="in" filter="fade">
                                      <p:cBhvr>
                                        <p:cTn id="99" dur="500"/>
                                        <p:tgtEl>
                                          <p:spTgt spid="136"/>
                                        </p:tgtEl>
                                      </p:cBhvr>
                                    </p:animEffect>
                                  </p:childTnLst>
                                </p:cTn>
                              </p:par>
                              <p:par>
                                <p:cTn id="100" presetID="53" presetClass="entr" presetSubtype="16" fill="hold" grpId="0" nodeType="withEffect">
                                  <p:stCondLst>
                                    <p:cond delay="600"/>
                                  </p:stCondLst>
                                  <p:childTnLst>
                                    <p:set>
                                      <p:cBhvr>
                                        <p:cTn id="101" dur="1" fill="hold">
                                          <p:stCondLst>
                                            <p:cond delay="0"/>
                                          </p:stCondLst>
                                        </p:cTn>
                                        <p:tgtEl>
                                          <p:spTgt spid="137"/>
                                        </p:tgtEl>
                                        <p:attrNameLst>
                                          <p:attrName>style.visibility</p:attrName>
                                        </p:attrNameLst>
                                      </p:cBhvr>
                                      <p:to>
                                        <p:strVal val="visible"/>
                                      </p:to>
                                    </p:set>
                                    <p:anim calcmode="lin" valueType="num">
                                      <p:cBhvr>
                                        <p:cTn id="102" dur="800" fill="hold"/>
                                        <p:tgtEl>
                                          <p:spTgt spid="137"/>
                                        </p:tgtEl>
                                        <p:attrNameLst>
                                          <p:attrName>ppt_w</p:attrName>
                                        </p:attrNameLst>
                                      </p:cBhvr>
                                      <p:tavLst>
                                        <p:tav tm="0">
                                          <p:val>
                                            <p:fltVal val="0"/>
                                          </p:val>
                                        </p:tav>
                                        <p:tav tm="100000">
                                          <p:val>
                                            <p:strVal val="#ppt_w"/>
                                          </p:val>
                                        </p:tav>
                                      </p:tavLst>
                                    </p:anim>
                                    <p:anim calcmode="lin" valueType="num">
                                      <p:cBhvr>
                                        <p:cTn id="103" dur="800" fill="hold"/>
                                        <p:tgtEl>
                                          <p:spTgt spid="137"/>
                                        </p:tgtEl>
                                        <p:attrNameLst>
                                          <p:attrName>ppt_h</p:attrName>
                                        </p:attrNameLst>
                                      </p:cBhvr>
                                      <p:tavLst>
                                        <p:tav tm="0">
                                          <p:val>
                                            <p:fltVal val="0"/>
                                          </p:val>
                                        </p:tav>
                                        <p:tav tm="100000">
                                          <p:val>
                                            <p:strVal val="#ppt_h"/>
                                          </p:val>
                                        </p:tav>
                                      </p:tavLst>
                                    </p:anim>
                                    <p:animEffect transition="in" filter="fade">
                                      <p:cBhvr>
                                        <p:cTn id="104" dur="800"/>
                                        <p:tgtEl>
                                          <p:spTgt spid="137"/>
                                        </p:tgtEl>
                                      </p:cBhvr>
                                    </p:animEffect>
                                  </p:childTnLst>
                                </p:cTn>
                              </p:par>
                              <p:par>
                                <p:cTn id="105" presetID="53" presetClass="entr" presetSubtype="16" fill="hold" grpId="0" nodeType="withEffect">
                                  <p:stCondLst>
                                    <p:cond delay="400"/>
                                  </p:stCondLst>
                                  <p:childTnLst>
                                    <p:set>
                                      <p:cBhvr>
                                        <p:cTn id="106" dur="1" fill="hold">
                                          <p:stCondLst>
                                            <p:cond delay="0"/>
                                          </p:stCondLst>
                                        </p:cTn>
                                        <p:tgtEl>
                                          <p:spTgt spid="138"/>
                                        </p:tgtEl>
                                        <p:attrNameLst>
                                          <p:attrName>style.visibility</p:attrName>
                                        </p:attrNameLst>
                                      </p:cBhvr>
                                      <p:to>
                                        <p:strVal val="visible"/>
                                      </p:to>
                                    </p:set>
                                    <p:anim calcmode="lin" valueType="num">
                                      <p:cBhvr>
                                        <p:cTn id="107" dur="500" fill="hold"/>
                                        <p:tgtEl>
                                          <p:spTgt spid="138"/>
                                        </p:tgtEl>
                                        <p:attrNameLst>
                                          <p:attrName>ppt_w</p:attrName>
                                        </p:attrNameLst>
                                      </p:cBhvr>
                                      <p:tavLst>
                                        <p:tav tm="0">
                                          <p:val>
                                            <p:fltVal val="0"/>
                                          </p:val>
                                        </p:tav>
                                        <p:tav tm="100000">
                                          <p:val>
                                            <p:strVal val="#ppt_w"/>
                                          </p:val>
                                        </p:tav>
                                      </p:tavLst>
                                    </p:anim>
                                    <p:anim calcmode="lin" valueType="num">
                                      <p:cBhvr>
                                        <p:cTn id="108" dur="500" fill="hold"/>
                                        <p:tgtEl>
                                          <p:spTgt spid="138"/>
                                        </p:tgtEl>
                                        <p:attrNameLst>
                                          <p:attrName>ppt_h</p:attrName>
                                        </p:attrNameLst>
                                      </p:cBhvr>
                                      <p:tavLst>
                                        <p:tav tm="0">
                                          <p:val>
                                            <p:fltVal val="0"/>
                                          </p:val>
                                        </p:tav>
                                        <p:tav tm="100000">
                                          <p:val>
                                            <p:strVal val="#ppt_h"/>
                                          </p:val>
                                        </p:tav>
                                      </p:tavLst>
                                    </p:anim>
                                    <p:animEffect transition="in" filter="fade">
                                      <p:cBhvr>
                                        <p:cTn id="109" dur="500"/>
                                        <p:tgtEl>
                                          <p:spTgt spid="138"/>
                                        </p:tgtEl>
                                      </p:cBhvr>
                                    </p:animEffect>
                                  </p:childTnLst>
                                </p:cTn>
                              </p:par>
                              <p:par>
                                <p:cTn id="110" presetID="53" presetClass="entr" presetSubtype="16" fill="hold" grpId="0" nodeType="withEffect">
                                  <p:stCondLst>
                                    <p:cond delay="700"/>
                                  </p:stCondLst>
                                  <p:childTnLst>
                                    <p:set>
                                      <p:cBhvr>
                                        <p:cTn id="111" dur="1" fill="hold">
                                          <p:stCondLst>
                                            <p:cond delay="0"/>
                                          </p:stCondLst>
                                        </p:cTn>
                                        <p:tgtEl>
                                          <p:spTgt spid="139"/>
                                        </p:tgtEl>
                                        <p:attrNameLst>
                                          <p:attrName>style.visibility</p:attrName>
                                        </p:attrNameLst>
                                      </p:cBhvr>
                                      <p:to>
                                        <p:strVal val="visible"/>
                                      </p:to>
                                    </p:set>
                                    <p:anim calcmode="lin" valueType="num">
                                      <p:cBhvr>
                                        <p:cTn id="112" dur="500" fill="hold"/>
                                        <p:tgtEl>
                                          <p:spTgt spid="139"/>
                                        </p:tgtEl>
                                        <p:attrNameLst>
                                          <p:attrName>ppt_w</p:attrName>
                                        </p:attrNameLst>
                                      </p:cBhvr>
                                      <p:tavLst>
                                        <p:tav tm="0">
                                          <p:val>
                                            <p:fltVal val="0"/>
                                          </p:val>
                                        </p:tav>
                                        <p:tav tm="100000">
                                          <p:val>
                                            <p:strVal val="#ppt_w"/>
                                          </p:val>
                                        </p:tav>
                                      </p:tavLst>
                                    </p:anim>
                                    <p:anim calcmode="lin" valueType="num">
                                      <p:cBhvr>
                                        <p:cTn id="113" dur="500" fill="hold"/>
                                        <p:tgtEl>
                                          <p:spTgt spid="139"/>
                                        </p:tgtEl>
                                        <p:attrNameLst>
                                          <p:attrName>ppt_h</p:attrName>
                                        </p:attrNameLst>
                                      </p:cBhvr>
                                      <p:tavLst>
                                        <p:tav tm="0">
                                          <p:val>
                                            <p:fltVal val="0"/>
                                          </p:val>
                                        </p:tav>
                                        <p:tav tm="100000">
                                          <p:val>
                                            <p:strVal val="#ppt_h"/>
                                          </p:val>
                                        </p:tav>
                                      </p:tavLst>
                                    </p:anim>
                                    <p:animEffect transition="in" filter="fade">
                                      <p:cBhvr>
                                        <p:cTn id="114" dur="500"/>
                                        <p:tgtEl>
                                          <p:spTgt spid="139"/>
                                        </p:tgtEl>
                                      </p:cBhvr>
                                    </p:animEffect>
                                  </p:childTnLst>
                                </p:cTn>
                              </p:par>
                              <p:par>
                                <p:cTn id="115" presetID="53" presetClass="entr" presetSubtype="16" fill="hold" grpId="0" nodeType="withEffect">
                                  <p:stCondLst>
                                    <p:cond delay="200"/>
                                  </p:stCondLst>
                                  <p:childTnLst>
                                    <p:set>
                                      <p:cBhvr>
                                        <p:cTn id="116" dur="1" fill="hold">
                                          <p:stCondLst>
                                            <p:cond delay="0"/>
                                          </p:stCondLst>
                                        </p:cTn>
                                        <p:tgtEl>
                                          <p:spTgt spid="140"/>
                                        </p:tgtEl>
                                        <p:attrNameLst>
                                          <p:attrName>style.visibility</p:attrName>
                                        </p:attrNameLst>
                                      </p:cBhvr>
                                      <p:to>
                                        <p:strVal val="visible"/>
                                      </p:to>
                                    </p:set>
                                    <p:anim calcmode="lin" valueType="num">
                                      <p:cBhvr>
                                        <p:cTn id="117" dur="500" fill="hold"/>
                                        <p:tgtEl>
                                          <p:spTgt spid="140"/>
                                        </p:tgtEl>
                                        <p:attrNameLst>
                                          <p:attrName>ppt_w</p:attrName>
                                        </p:attrNameLst>
                                      </p:cBhvr>
                                      <p:tavLst>
                                        <p:tav tm="0">
                                          <p:val>
                                            <p:fltVal val="0"/>
                                          </p:val>
                                        </p:tav>
                                        <p:tav tm="100000">
                                          <p:val>
                                            <p:strVal val="#ppt_w"/>
                                          </p:val>
                                        </p:tav>
                                      </p:tavLst>
                                    </p:anim>
                                    <p:anim calcmode="lin" valueType="num">
                                      <p:cBhvr>
                                        <p:cTn id="118" dur="500" fill="hold"/>
                                        <p:tgtEl>
                                          <p:spTgt spid="140"/>
                                        </p:tgtEl>
                                        <p:attrNameLst>
                                          <p:attrName>ppt_h</p:attrName>
                                        </p:attrNameLst>
                                      </p:cBhvr>
                                      <p:tavLst>
                                        <p:tav tm="0">
                                          <p:val>
                                            <p:fltVal val="0"/>
                                          </p:val>
                                        </p:tav>
                                        <p:tav tm="100000">
                                          <p:val>
                                            <p:strVal val="#ppt_h"/>
                                          </p:val>
                                        </p:tav>
                                      </p:tavLst>
                                    </p:anim>
                                    <p:animEffect transition="in" filter="fade">
                                      <p:cBhvr>
                                        <p:cTn id="119" dur="500"/>
                                        <p:tgtEl>
                                          <p:spTgt spid="140"/>
                                        </p:tgtEl>
                                      </p:cBhvr>
                                    </p:animEffect>
                                  </p:childTnLst>
                                </p:cTn>
                              </p:par>
                            </p:childTnLst>
                          </p:cTn>
                        </p:par>
                        <p:par>
                          <p:cTn id="120" fill="hold">
                            <p:stCondLst>
                              <p:cond delay="1000"/>
                            </p:stCondLst>
                            <p:childTnLst>
                              <p:par>
                                <p:cTn id="121" presetID="22" presetClass="entr" presetSubtype="2" fill="hold" nodeType="afterEffect">
                                  <p:stCondLst>
                                    <p:cond delay="0"/>
                                  </p:stCondLst>
                                  <p:childTnLst>
                                    <p:set>
                                      <p:cBhvr>
                                        <p:cTn id="122" dur="1" fill="hold">
                                          <p:stCondLst>
                                            <p:cond delay="0"/>
                                          </p:stCondLst>
                                        </p:cTn>
                                        <p:tgtEl>
                                          <p:spTgt spid="78"/>
                                        </p:tgtEl>
                                        <p:attrNameLst>
                                          <p:attrName>style.visibility</p:attrName>
                                        </p:attrNameLst>
                                      </p:cBhvr>
                                      <p:to>
                                        <p:strVal val="visible"/>
                                      </p:to>
                                    </p:set>
                                    <p:animEffect transition="in" filter="wipe(right)">
                                      <p:cBhvr>
                                        <p:cTn id="123" dur="500"/>
                                        <p:tgtEl>
                                          <p:spTgt spid="78"/>
                                        </p:tgtEl>
                                      </p:cBhvr>
                                    </p:animEffect>
                                  </p:childTnLst>
                                </p:cTn>
                              </p:par>
                            </p:childTnLst>
                          </p:cTn>
                        </p:par>
                        <p:par>
                          <p:cTn id="124" fill="hold">
                            <p:stCondLst>
                              <p:cond delay="1500"/>
                            </p:stCondLst>
                            <p:childTnLst>
                              <p:par>
                                <p:cTn id="125" presetID="22" presetClass="entr" presetSubtype="2" fill="hold" grpId="0" nodeType="afterEffect">
                                  <p:stCondLst>
                                    <p:cond delay="0"/>
                                  </p:stCondLst>
                                  <p:childTnLst>
                                    <p:set>
                                      <p:cBhvr>
                                        <p:cTn id="126" dur="1" fill="hold">
                                          <p:stCondLst>
                                            <p:cond delay="0"/>
                                          </p:stCondLst>
                                        </p:cTn>
                                        <p:tgtEl>
                                          <p:spTgt spid="87"/>
                                        </p:tgtEl>
                                        <p:attrNameLst>
                                          <p:attrName>style.visibility</p:attrName>
                                        </p:attrNameLst>
                                      </p:cBhvr>
                                      <p:to>
                                        <p:strVal val="visible"/>
                                      </p:to>
                                    </p:set>
                                    <p:animEffect transition="in" filter="wipe(right)">
                                      <p:cBhvr>
                                        <p:cTn id="127" dur="500"/>
                                        <p:tgtEl>
                                          <p:spTgt spid="87"/>
                                        </p:tgtEl>
                                      </p:cBhvr>
                                    </p:animEffect>
                                  </p:childTnLst>
                                </p:cTn>
                              </p:par>
                              <p:par>
                                <p:cTn id="128" presetID="22" presetClass="entr" presetSubtype="2" fill="hold" grpId="0" nodeType="withEffect">
                                  <p:stCondLst>
                                    <p:cond delay="0"/>
                                  </p:stCondLst>
                                  <p:childTnLst>
                                    <p:set>
                                      <p:cBhvr>
                                        <p:cTn id="129" dur="1" fill="hold">
                                          <p:stCondLst>
                                            <p:cond delay="0"/>
                                          </p:stCondLst>
                                        </p:cTn>
                                        <p:tgtEl>
                                          <p:spTgt spid="88"/>
                                        </p:tgtEl>
                                        <p:attrNameLst>
                                          <p:attrName>style.visibility</p:attrName>
                                        </p:attrNameLst>
                                      </p:cBhvr>
                                      <p:to>
                                        <p:strVal val="visible"/>
                                      </p:to>
                                    </p:set>
                                    <p:animEffect transition="in" filter="wipe(right)">
                                      <p:cBhvr>
                                        <p:cTn id="130" dur="500"/>
                                        <p:tgtEl>
                                          <p:spTgt spid="88"/>
                                        </p:tgtEl>
                                      </p:cBhvr>
                                    </p:animEffect>
                                  </p:childTnLst>
                                </p:cTn>
                              </p:par>
                            </p:childTnLst>
                          </p:cTn>
                        </p:par>
                        <p:par>
                          <p:cTn id="131" fill="hold">
                            <p:stCondLst>
                              <p:cond delay="2000"/>
                            </p:stCondLst>
                            <p:childTnLst>
                              <p:par>
                                <p:cTn id="132" presetID="22" presetClass="entr" presetSubtype="2" fill="hold" nodeType="afterEffect">
                                  <p:stCondLst>
                                    <p:cond delay="0"/>
                                  </p:stCondLst>
                                  <p:childTnLst>
                                    <p:set>
                                      <p:cBhvr>
                                        <p:cTn id="133" dur="1" fill="hold">
                                          <p:stCondLst>
                                            <p:cond delay="0"/>
                                          </p:stCondLst>
                                        </p:cTn>
                                        <p:tgtEl>
                                          <p:spTgt spid="84"/>
                                        </p:tgtEl>
                                        <p:attrNameLst>
                                          <p:attrName>style.visibility</p:attrName>
                                        </p:attrNameLst>
                                      </p:cBhvr>
                                      <p:to>
                                        <p:strVal val="visible"/>
                                      </p:to>
                                    </p:set>
                                    <p:animEffect transition="in" filter="wipe(right)">
                                      <p:cBhvr>
                                        <p:cTn id="134" dur="500"/>
                                        <p:tgtEl>
                                          <p:spTgt spid="84"/>
                                        </p:tgtEl>
                                      </p:cBhvr>
                                    </p:animEffect>
                                  </p:childTnLst>
                                </p:cTn>
                              </p:par>
                            </p:childTnLst>
                          </p:cTn>
                        </p:par>
                        <p:par>
                          <p:cTn id="135" fill="hold">
                            <p:stCondLst>
                              <p:cond delay="2500"/>
                            </p:stCondLst>
                            <p:childTnLst>
                              <p:par>
                                <p:cTn id="136" presetID="22" presetClass="entr" presetSubtype="2" fill="hold" grpId="0" nodeType="afterEffect">
                                  <p:stCondLst>
                                    <p:cond delay="0"/>
                                  </p:stCondLst>
                                  <p:childTnLst>
                                    <p:set>
                                      <p:cBhvr>
                                        <p:cTn id="137" dur="1" fill="hold">
                                          <p:stCondLst>
                                            <p:cond delay="0"/>
                                          </p:stCondLst>
                                        </p:cTn>
                                        <p:tgtEl>
                                          <p:spTgt spid="89"/>
                                        </p:tgtEl>
                                        <p:attrNameLst>
                                          <p:attrName>style.visibility</p:attrName>
                                        </p:attrNameLst>
                                      </p:cBhvr>
                                      <p:to>
                                        <p:strVal val="visible"/>
                                      </p:to>
                                    </p:set>
                                    <p:animEffect transition="in" filter="wipe(right)">
                                      <p:cBhvr>
                                        <p:cTn id="138" dur="500"/>
                                        <p:tgtEl>
                                          <p:spTgt spid="89"/>
                                        </p:tgtEl>
                                      </p:cBhvr>
                                    </p:animEffect>
                                  </p:childTnLst>
                                </p:cTn>
                              </p:par>
                              <p:par>
                                <p:cTn id="139" presetID="22" presetClass="entr" presetSubtype="2" fill="hold" grpId="0" nodeType="withEffect">
                                  <p:stCondLst>
                                    <p:cond delay="0"/>
                                  </p:stCondLst>
                                  <p:childTnLst>
                                    <p:set>
                                      <p:cBhvr>
                                        <p:cTn id="140" dur="1" fill="hold">
                                          <p:stCondLst>
                                            <p:cond delay="0"/>
                                          </p:stCondLst>
                                        </p:cTn>
                                        <p:tgtEl>
                                          <p:spTgt spid="90"/>
                                        </p:tgtEl>
                                        <p:attrNameLst>
                                          <p:attrName>style.visibility</p:attrName>
                                        </p:attrNameLst>
                                      </p:cBhvr>
                                      <p:to>
                                        <p:strVal val="visible"/>
                                      </p:to>
                                    </p:set>
                                    <p:animEffect transition="in" filter="wipe(right)">
                                      <p:cBhvr>
                                        <p:cTn id="141" dur="500"/>
                                        <p:tgtEl>
                                          <p:spTgt spid="90"/>
                                        </p:tgtEl>
                                      </p:cBhvr>
                                    </p:animEffect>
                                  </p:childTnLst>
                                </p:cTn>
                              </p:par>
                            </p:childTnLst>
                          </p:cTn>
                        </p:par>
                        <p:par>
                          <p:cTn id="142" fill="hold">
                            <p:stCondLst>
                              <p:cond delay="3000"/>
                            </p:stCondLst>
                            <p:childTnLst>
                              <p:par>
                                <p:cTn id="143" presetID="22" presetClass="entr" presetSubtype="2" fill="hold" nodeType="afterEffect">
                                  <p:stCondLst>
                                    <p:cond delay="0"/>
                                  </p:stCondLst>
                                  <p:childTnLst>
                                    <p:set>
                                      <p:cBhvr>
                                        <p:cTn id="144" dur="1" fill="hold">
                                          <p:stCondLst>
                                            <p:cond delay="0"/>
                                          </p:stCondLst>
                                        </p:cTn>
                                        <p:tgtEl>
                                          <p:spTgt spid="81"/>
                                        </p:tgtEl>
                                        <p:attrNameLst>
                                          <p:attrName>style.visibility</p:attrName>
                                        </p:attrNameLst>
                                      </p:cBhvr>
                                      <p:to>
                                        <p:strVal val="visible"/>
                                      </p:to>
                                    </p:set>
                                    <p:animEffect transition="in" filter="wipe(right)">
                                      <p:cBhvr>
                                        <p:cTn id="145" dur="500"/>
                                        <p:tgtEl>
                                          <p:spTgt spid="81"/>
                                        </p:tgtEl>
                                      </p:cBhvr>
                                    </p:animEffect>
                                  </p:childTnLst>
                                </p:cTn>
                              </p:par>
                            </p:childTnLst>
                          </p:cTn>
                        </p:par>
                        <p:par>
                          <p:cTn id="146" fill="hold">
                            <p:stCondLst>
                              <p:cond delay="3500"/>
                            </p:stCondLst>
                            <p:childTnLst>
                              <p:par>
                                <p:cTn id="147" presetID="22" presetClass="entr" presetSubtype="2" fill="hold" grpId="0" nodeType="afterEffect">
                                  <p:stCondLst>
                                    <p:cond delay="0"/>
                                  </p:stCondLst>
                                  <p:childTnLst>
                                    <p:set>
                                      <p:cBhvr>
                                        <p:cTn id="148" dur="1" fill="hold">
                                          <p:stCondLst>
                                            <p:cond delay="0"/>
                                          </p:stCondLst>
                                        </p:cTn>
                                        <p:tgtEl>
                                          <p:spTgt spid="91"/>
                                        </p:tgtEl>
                                        <p:attrNameLst>
                                          <p:attrName>style.visibility</p:attrName>
                                        </p:attrNameLst>
                                      </p:cBhvr>
                                      <p:to>
                                        <p:strVal val="visible"/>
                                      </p:to>
                                    </p:set>
                                    <p:animEffect transition="in" filter="wipe(right)">
                                      <p:cBhvr>
                                        <p:cTn id="149" dur="500"/>
                                        <p:tgtEl>
                                          <p:spTgt spid="91"/>
                                        </p:tgtEl>
                                      </p:cBhvr>
                                    </p:animEffect>
                                  </p:childTnLst>
                                </p:cTn>
                              </p:par>
                              <p:par>
                                <p:cTn id="150" presetID="22" presetClass="entr" presetSubtype="2" fill="hold" grpId="0" nodeType="withEffect">
                                  <p:stCondLst>
                                    <p:cond delay="0"/>
                                  </p:stCondLst>
                                  <p:childTnLst>
                                    <p:set>
                                      <p:cBhvr>
                                        <p:cTn id="151" dur="1" fill="hold">
                                          <p:stCondLst>
                                            <p:cond delay="0"/>
                                          </p:stCondLst>
                                        </p:cTn>
                                        <p:tgtEl>
                                          <p:spTgt spid="92"/>
                                        </p:tgtEl>
                                        <p:attrNameLst>
                                          <p:attrName>style.visibility</p:attrName>
                                        </p:attrNameLst>
                                      </p:cBhvr>
                                      <p:to>
                                        <p:strVal val="visible"/>
                                      </p:to>
                                    </p:set>
                                    <p:animEffect transition="in" filter="wipe(right)">
                                      <p:cBhvr>
                                        <p:cTn id="152" dur="500"/>
                                        <p:tgtEl>
                                          <p:spTgt spid="92"/>
                                        </p:tgtEl>
                                      </p:cBhvr>
                                    </p:animEffect>
                                  </p:childTnLst>
                                </p:cTn>
                              </p:par>
                            </p:childTnLst>
                          </p:cTn>
                        </p:par>
                        <p:par>
                          <p:cTn id="153" fill="hold">
                            <p:stCondLst>
                              <p:cond delay="4000"/>
                            </p:stCondLst>
                            <p:childTnLst>
                              <p:par>
                                <p:cTn id="154" presetID="22" presetClass="entr" presetSubtype="8" fill="hold" nodeType="afterEffect">
                                  <p:stCondLst>
                                    <p:cond delay="0"/>
                                  </p:stCondLst>
                                  <p:childTnLst>
                                    <p:set>
                                      <p:cBhvr>
                                        <p:cTn id="155" dur="1" fill="hold">
                                          <p:stCondLst>
                                            <p:cond delay="0"/>
                                          </p:stCondLst>
                                        </p:cTn>
                                        <p:tgtEl>
                                          <p:spTgt spid="71"/>
                                        </p:tgtEl>
                                        <p:attrNameLst>
                                          <p:attrName>style.visibility</p:attrName>
                                        </p:attrNameLst>
                                      </p:cBhvr>
                                      <p:to>
                                        <p:strVal val="visible"/>
                                      </p:to>
                                    </p:set>
                                    <p:animEffect transition="in" filter="wipe(left)">
                                      <p:cBhvr>
                                        <p:cTn id="156" dur="500"/>
                                        <p:tgtEl>
                                          <p:spTgt spid="71"/>
                                        </p:tgtEl>
                                      </p:cBhvr>
                                    </p:animEffect>
                                  </p:childTnLst>
                                </p:cTn>
                              </p:par>
                            </p:childTnLst>
                          </p:cTn>
                        </p:par>
                        <p:par>
                          <p:cTn id="157" fill="hold">
                            <p:stCondLst>
                              <p:cond delay="4500"/>
                            </p:stCondLst>
                            <p:childTnLst>
                              <p:par>
                                <p:cTn id="158" presetID="22" presetClass="entr" presetSubtype="8" fill="hold" grpId="0" nodeType="afterEffect">
                                  <p:stCondLst>
                                    <p:cond delay="0"/>
                                  </p:stCondLst>
                                  <p:childTnLst>
                                    <p:set>
                                      <p:cBhvr>
                                        <p:cTn id="159" dur="1" fill="hold">
                                          <p:stCondLst>
                                            <p:cond delay="0"/>
                                          </p:stCondLst>
                                        </p:cTn>
                                        <p:tgtEl>
                                          <p:spTgt spid="93"/>
                                        </p:tgtEl>
                                        <p:attrNameLst>
                                          <p:attrName>style.visibility</p:attrName>
                                        </p:attrNameLst>
                                      </p:cBhvr>
                                      <p:to>
                                        <p:strVal val="visible"/>
                                      </p:to>
                                    </p:set>
                                    <p:animEffect transition="in" filter="wipe(left)">
                                      <p:cBhvr>
                                        <p:cTn id="160" dur="500"/>
                                        <p:tgtEl>
                                          <p:spTgt spid="93"/>
                                        </p:tgtEl>
                                      </p:cBhvr>
                                    </p:animEffect>
                                  </p:childTnLst>
                                </p:cTn>
                              </p:par>
                              <p:par>
                                <p:cTn id="161" presetID="22" presetClass="entr" presetSubtype="8" fill="hold" grpId="0" nodeType="withEffect">
                                  <p:stCondLst>
                                    <p:cond delay="0"/>
                                  </p:stCondLst>
                                  <p:childTnLst>
                                    <p:set>
                                      <p:cBhvr>
                                        <p:cTn id="162" dur="1" fill="hold">
                                          <p:stCondLst>
                                            <p:cond delay="0"/>
                                          </p:stCondLst>
                                        </p:cTn>
                                        <p:tgtEl>
                                          <p:spTgt spid="94"/>
                                        </p:tgtEl>
                                        <p:attrNameLst>
                                          <p:attrName>style.visibility</p:attrName>
                                        </p:attrNameLst>
                                      </p:cBhvr>
                                      <p:to>
                                        <p:strVal val="visible"/>
                                      </p:to>
                                    </p:set>
                                    <p:animEffect transition="in" filter="wipe(left)">
                                      <p:cBhvr>
                                        <p:cTn id="163" dur="500"/>
                                        <p:tgtEl>
                                          <p:spTgt spid="94"/>
                                        </p:tgtEl>
                                      </p:cBhvr>
                                    </p:animEffect>
                                  </p:childTnLst>
                                </p:cTn>
                              </p:par>
                            </p:childTnLst>
                          </p:cTn>
                        </p:par>
                        <p:par>
                          <p:cTn id="164" fill="hold">
                            <p:stCondLst>
                              <p:cond delay="5000"/>
                            </p:stCondLst>
                            <p:childTnLst>
                              <p:par>
                                <p:cTn id="165" presetID="22" presetClass="entr" presetSubtype="8" fill="hold" nodeType="afterEffect">
                                  <p:stCondLst>
                                    <p:cond delay="0"/>
                                  </p:stCondLst>
                                  <p:childTnLst>
                                    <p:set>
                                      <p:cBhvr>
                                        <p:cTn id="166" dur="1" fill="hold">
                                          <p:stCondLst>
                                            <p:cond delay="0"/>
                                          </p:stCondLst>
                                        </p:cTn>
                                        <p:tgtEl>
                                          <p:spTgt spid="75"/>
                                        </p:tgtEl>
                                        <p:attrNameLst>
                                          <p:attrName>style.visibility</p:attrName>
                                        </p:attrNameLst>
                                      </p:cBhvr>
                                      <p:to>
                                        <p:strVal val="visible"/>
                                      </p:to>
                                    </p:set>
                                    <p:animEffect transition="in" filter="wipe(left)">
                                      <p:cBhvr>
                                        <p:cTn id="167" dur="500"/>
                                        <p:tgtEl>
                                          <p:spTgt spid="75"/>
                                        </p:tgtEl>
                                      </p:cBhvr>
                                    </p:animEffect>
                                  </p:childTnLst>
                                </p:cTn>
                              </p:par>
                              <p:par>
                                <p:cTn id="168" presetID="22" presetClass="entr" presetSubtype="8" fill="hold" grpId="0" nodeType="withEffect">
                                  <p:stCondLst>
                                    <p:cond delay="500"/>
                                  </p:stCondLst>
                                  <p:childTnLst>
                                    <p:set>
                                      <p:cBhvr>
                                        <p:cTn id="169" dur="1" fill="hold">
                                          <p:stCondLst>
                                            <p:cond delay="0"/>
                                          </p:stCondLst>
                                        </p:cTn>
                                        <p:tgtEl>
                                          <p:spTgt spid="95"/>
                                        </p:tgtEl>
                                        <p:attrNameLst>
                                          <p:attrName>style.visibility</p:attrName>
                                        </p:attrNameLst>
                                      </p:cBhvr>
                                      <p:to>
                                        <p:strVal val="visible"/>
                                      </p:to>
                                    </p:set>
                                    <p:animEffect transition="in" filter="wipe(left)">
                                      <p:cBhvr>
                                        <p:cTn id="170" dur="500"/>
                                        <p:tgtEl>
                                          <p:spTgt spid="95"/>
                                        </p:tgtEl>
                                      </p:cBhvr>
                                    </p:animEffect>
                                  </p:childTnLst>
                                </p:cTn>
                              </p:par>
                              <p:par>
                                <p:cTn id="171" presetID="22" presetClass="entr" presetSubtype="8" fill="hold" grpId="0" nodeType="withEffect">
                                  <p:stCondLst>
                                    <p:cond delay="500"/>
                                  </p:stCondLst>
                                  <p:childTnLst>
                                    <p:set>
                                      <p:cBhvr>
                                        <p:cTn id="172" dur="1" fill="hold">
                                          <p:stCondLst>
                                            <p:cond delay="0"/>
                                          </p:stCondLst>
                                        </p:cTn>
                                        <p:tgtEl>
                                          <p:spTgt spid="96"/>
                                        </p:tgtEl>
                                        <p:attrNameLst>
                                          <p:attrName>style.visibility</p:attrName>
                                        </p:attrNameLst>
                                      </p:cBhvr>
                                      <p:to>
                                        <p:strVal val="visible"/>
                                      </p:to>
                                    </p:set>
                                    <p:animEffect transition="in" filter="wipe(left)">
                                      <p:cBhvr>
                                        <p:cTn id="173" dur="500"/>
                                        <p:tgtEl>
                                          <p:spTgt spid="96"/>
                                        </p:tgtEl>
                                      </p:cBhvr>
                                    </p:animEffect>
                                  </p:childTnLst>
                                </p:cTn>
                              </p:par>
                            </p:childTnLst>
                          </p:cTn>
                        </p:par>
                        <p:par>
                          <p:cTn id="174" fill="hold">
                            <p:stCondLst>
                              <p:cond delay="5500"/>
                            </p:stCondLst>
                            <p:childTnLst>
                              <p:par>
                                <p:cTn id="175" presetID="22" presetClass="entr" presetSubtype="8" fill="hold" nodeType="afterEffect">
                                  <p:stCondLst>
                                    <p:cond delay="0"/>
                                  </p:stCondLst>
                                  <p:childTnLst>
                                    <p:set>
                                      <p:cBhvr>
                                        <p:cTn id="176" dur="1" fill="hold">
                                          <p:stCondLst>
                                            <p:cond delay="0"/>
                                          </p:stCondLst>
                                        </p:cTn>
                                        <p:tgtEl>
                                          <p:spTgt spid="72"/>
                                        </p:tgtEl>
                                        <p:attrNameLst>
                                          <p:attrName>style.visibility</p:attrName>
                                        </p:attrNameLst>
                                      </p:cBhvr>
                                      <p:to>
                                        <p:strVal val="visible"/>
                                      </p:to>
                                    </p:set>
                                    <p:animEffect transition="in" filter="wipe(left)">
                                      <p:cBhvr>
                                        <p:cTn id="177" dur="500"/>
                                        <p:tgtEl>
                                          <p:spTgt spid="72"/>
                                        </p:tgtEl>
                                      </p:cBhvr>
                                    </p:animEffect>
                                  </p:childTnLst>
                                </p:cTn>
                              </p:par>
                            </p:childTnLst>
                          </p:cTn>
                        </p:par>
                        <p:par>
                          <p:cTn id="178" fill="hold">
                            <p:stCondLst>
                              <p:cond delay="6000"/>
                            </p:stCondLst>
                            <p:childTnLst>
                              <p:par>
                                <p:cTn id="179" presetID="22" presetClass="entr" presetSubtype="8" fill="hold" grpId="0" nodeType="afterEffect">
                                  <p:stCondLst>
                                    <p:cond delay="0"/>
                                  </p:stCondLst>
                                  <p:childTnLst>
                                    <p:set>
                                      <p:cBhvr>
                                        <p:cTn id="180" dur="1" fill="hold">
                                          <p:stCondLst>
                                            <p:cond delay="0"/>
                                          </p:stCondLst>
                                        </p:cTn>
                                        <p:tgtEl>
                                          <p:spTgt spid="97"/>
                                        </p:tgtEl>
                                        <p:attrNameLst>
                                          <p:attrName>style.visibility</p:attrName>
                                        </p:attrNameLst>
                                      </p:cBhvr>
                                      <p:to>
                                        <p:strVal val="visible"/>
                                      </p:to>
                                    </p:set>
                                    <p:animEffect transition="in" filter="wipe(left)">
                                      <p:cBhvr>
                                        <p:cTn id="181" dur="500"/>
                                        <p:tgtEl>
                                          <p:spTgt spid="97"/>
                                        </p:tgtEl>
                                      </p:cBhvr>
                                    </p:animEffect>
                                  </p:childTnLst>
                                </p:cTn>
                              </p:par>
                              <p:par>
                                <p:cTn id="182" presetID="22" presetClass="entr" presetSubtype="8" fill="hold" grpId="0" nodeType="withEffect">
                                  <p:stCondLst>
                                    <p:cond delay="0"/>
                                  </p:stCondLst>
                                  <p:childTnLst>
                                    <p:set>
                                      <p:cBhvr>
                                        <p:cTn id="183" dur="1" fill="hold">
                                          <p:stCondLst>
                                            <p:cond delay="0"/>
                                          </p:stCondLst>
                                        </p:cTn>
                                        <p:tgtEl>
                                          <p:spTgt spid="98"/>
                                        </p:tgtEl>
                                        <p:attrNameLst>
                                          <p:attrName>style.visibility</p:attrName>
                                        </p:attrNameLst>
                                      </p:cBhvr>
                                      <p:to>
                                        <p:strVal val="visible"/>
                                      </p:to>
                                    </p:set>
                                    <p:animEffect transition="in" filter="wipe(left)">
                                      <p:cBhvr>
                                        <p:cTn id="184" dur="500"/>
                                        <p:tgtEl>
                                          <p:spTgt spid="98"/>
                                        </p:tgtEl>
                                      </p:cBhvr>
                                    </p:animEffect>
                                  </p:childTnLst>
                                </p:cTn>
                              </p:par>
                            </p:childTnLst>
                          </p:cTn>
                        </p:par>
                        <p:par>
                          <p:cTn id="185" fill="hold">
                            <p:stCondLst>
                              <p:cond delay="6500"/>
                            </p:stCondLst>
                            <p:childTnLst>
                              <p:par>
                                <p:cTn id="186" presetID="10" presetClass="entr" presetSubtype="0" fill="hold" grpId="0" nodeType="afterEffect">
                                  <p:stCondLst>
                                    <p:cond delay="0"/>
                                  </p:stCondLst>
                                  <p:childTnLst>
                                    <p:set>
                                      <p:cBhvr>
                                        <p:cTn id="187" dur="1" fill="hold">
                                          <p:stCondLst>
                                            <p:cond delay="0"/>
                                          </p:stCondLst>
                                        </p:cTn>
                                        <p:tgtEl>
                                          <p:spTgt spid="143"/>
                                        </p:tgtEl>
                                        <p:attrNameLst>
                                          <p:attrName>style.visibility</p:attrName>
                                        </p:attrNameLst>
                                      </p:cBhvr>
                                      <p:to>
                                        <p:strVal val="visible"/>
                                      </p:to>
                                    </p:set>
                                    <p:animEffect transition="in" filter="fade">
                                      <p:cBhvr>
                                        <p:cTn id="188"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9" grpId="0"/>
      <p:bldP spid="90" grpId="0"/>
      <p:bldP spid="91" grpId="0"/>
      <p:bldP spid="92" grpId="0"/>
      <p:bldP spid="93" grpId="0"/>
      <p:bldP spid="94" grpId="0"/>
      <p:bldP spid="95" grpId="0"/>
      <p:bldP spid="96" grpId="0"/>
      <p:bldP spid="97" grpId="0"/>
      <p:bldP spid="98" grpId="0"/>
      <p:bldP spid="99"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smtClean="0"/>
              <a:t>利益最大化</a:t>
            </a:r>
            <a:endParaRPr lang="zh-CN" altLang="en-US" dirty="0"/>
          </a:p>
        </p:txBody>
      </p:sp>
      <p:sp>
        <p:nvSpPr>
          <p:cNvPr id="37" name="TextBox 36"/>
          <p:cNvSpPr txBox="1"/>
          <p:nvPr/>
        </p:nvSpPr>
        <p:spPr>
          <a:xfrm>
            <a:off x="11316828" y="3232161"/>
            <a:ext cx="751455" cy="474026"/>
          </a:xfrm>
          <a:prstGeom prst="rect">
            <a:avLst/>
          </a:prstGeom>
          <a:noFill/>
        </p:spPr>
        <p:txBody>
          <a:bodyPr wrap="square" lIns="103683" tIns="51841" rIns="103683" bIns="51841" rtlCol="0">
            <a:spAutoFit/>
          </a:bodyPr>
          <a:lstStyle/>
          <a:p>
            <a:r>
              <a:rPr lang="en-US" altLang="zh-CN" spc="-171" dirty="0">
                <a:solidFill>
                  <a:schemeClr val="bg1">
                    <a:lumMod val="50000"/>
                  </a:schemeClr>
                </a:solidFill>
              </a:rPr>
              <a:t>82%</a:t>
            </a:r>
            <a:endParaRPr lang="zh-CN" altLang="en-US" spc="-171" dirty="0">
              <a:solidFill>
                <a:schemeClr val="bg1">
                  <a:lumMod val="50000"/>
                </a:schemeClr>
              </a:solidFill>
            </a:endParaRPr>
          </a:p>
        </p:txBody>
      </p:sp>
      <p:sp>
        <p:nvSpPr>
          <p:cNvPr id="40" name="TextBox 39"/>
          <p:cNvSpPr txBox="1"/>
          <p:nvPr/>
        </p:nvSpPr>
        <p:spPr>
          <a:xfrm>
            <a:off x="10283566" y="3405010"/>
            <a:ext cx="751455" cy="474026"/>
          </a:xfrm>
          <a:prstGeom prst="rect">
            <a:avLst/>
          </a:prstGeom>
          <a:noFill/>
        </p:spPr>
        <p:txBody>
          <a:bodyPr wrap="square" lIns="103683" tIns="51841" rIns="103683" bIns="51841" rtlCol="0">
            <a:spAutoFit/>
          </a:bodyPr>
          <a:lstStyle/>
          <a:p>
            <a:r>
              <a:rPr lang="en-US" altLang="zh-CN" spc="-171" dirty="0">
                <a:solidFill>
                  <a:schemeClr val="bg1">
                    <a:lumMod val="50000"/>
                  </a:schemeClr>
                </a:solidFill>
              </a:rPr>
              <a:t>73%</a:t>
            </a:r>
            <a:endParaRPr lang="zh-CN" altLang="en-US" spc="-171" dirty="0">
              <a:solidFill>
                <a:schemeClr val="bg1">
                  <a:lumMod val="50000"/>
                </a:schemeClr>
              </a:solidFill>
            </a:endParaRPr>
          </a:p>
        </p:txBody>
      </p:sp>
      <p:sp>
        <p:nvSpPr>
          <p:cNvPr id="41" name="TextBox 40"/>
          <p:cNvSpPr txBox="1"/>
          <p:nvPr/>
        </p:nvSpPr>
        <p:spPr>
          <a:xfrm>
            <a:off x="9345096" y="3879036"/>
            <a:ext cx="751455" cy="474026"/>
          </a:xfrm>
          <a:prstGeom prst="rect">
            <a:avLst/>
          </a:prstGeom>
          <a:noFill/>
        </p:spPr>
        <p:txBody>
          <a:bodyPr wrap="square" lIns="103683" tIns="51841" rIns="103683" bIns="51841" rtlCol="0">
            <a:spAutoFit/>
          </a:bodyPr>
          <a:lstStyle/>
          <a:p>
            <a:r>
              <a:rPr lang="en-US" altLang="zh-CN" spc="-171" dirty="0">
                <a:solidFill>
                  <a:schemeClr val="bg1">
                    <a:lumMod val="50000"/>
                  </a:schemeClr>
                </a:solidFill>
              </a:rPr>
              <a:t>56%</a:t>
            </a:r>
            <a:endParaRPr lang="zh-CN" altLang="en-US" spc="-171" dirty="0">
              <a:solidFill>
                <a:schemeClr val="bg1">
                  <a:lumMod val="50000"/>
                </a:schemeClr>
              </a:solidFill>
            </a:endParaRPr>
          </a:p>
        </p:txBody>
      </p:sp>
      <p:sp>
        <p:nvSpPr>
          <p:cNvPr id="45" name="TextBox 44"/>
          <p:cNvSpPr txBox="1"/>
          <p:nvPr/>
        </p:nvSpPr>
        <p:spPr>
          <a:xfrm>
            <a:off x="8511426" y="4426369"/>
            <a:ext cx="751455" cy="474026"/>
          </a:xfrm>
          <a:prstGeom prst="rect">
            <a:avLst/>
          </a:prstGeom>
          <a:noFill/>
        </p:spPr>
        <p:txBody>
          <a:bodyPr wrap="square" lIns="103683" tIns="51841" rIns="103683" bIns="51841" rtlCol="0">
            <a:spAutoFit/>
          </a:bodyPr>
          <a:lstStyle/>
          <a:p>
            <a:r>
              <a:rPr lang="en-US" altLang="zh-CN" spc="-171" dirty="0">
                <a:solidFill>
                  <a:schemeClr val="bg1">
                    <a:lumMod val="50000"/>
                  </a:schemeClr>
                </a:solidFill>
              </a:rPr>
              <a:t>32%</a:t>
            </a:r>
            <a:endParaRPr lang="zh-CN" altLang="en-US" spc="-171" dirty="0">
              <a:solidFill>
                <a:schemeClr val="bg1">
                  <a:lumMod val="50000"/>
                </a:schemeClr>
              </a:solidFill>
            </a:endParaRPr>
          </a:p>
        </p:txBody>
      </p:sp>
      <p:grpSp>
        <p:nvGrpSpPr>
          <p:cNvPr id="46" name="组合 45"/>
          <p:cNvGrpSpPr/>
          <p:nvPr/>
        </p:nvGrpSpPr>
        <p:grpSpPr>
          <a:xfrm rot="5400000" flipH="1">
            <a:off x="9046123" y="3429911"/>
            <a:ext cx="2506890" cy="3230845"/>
            <a:chOff x="8155995" y="3063800"/>
            <a:chExt cx="4110065" cy="2647126"/>
          </a:xfrm>
          <a:effectLst>
            <a:outerShdw blurRad="114300" dist="88900" algn="l" rotWithShape="0">
              <a:prstClr val="black">
                <a:alpha val="22000"/>
              </a:prstClr>
            </a:outerShdw>
          </a:effectLst>
        </p:grpSpPr>
        <p:sp>
          <p:nvSpPr>
            <p:cNvPr id="47" name="矩形 46"/>
            <p:cNvSpPr/>
            <p:nvPr/>
          </p:nvSpPr>
          <p:spPr>
            <a:xfrm>
              <a:off x="8156003" y="3063800"/>
              <a:ext cx="1680799" cy="3326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48" name="矩形 47"/>
            <p:cNvSpPr/>
            <p:nvPr/>
          </p:nvSpPr>
          <p:spPr>
            <a:xfrm>
              <a:off x="9889504" y="3063800"/>
              <a:ext cx="2376556" cy="3326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49" name="矩形 48"/>
            <p:cNvSpPr/>
            <p:nvPr/>
          </p:nvSpPr>
          <p:spPr>
            <a:xfrm>
              <a:off x="8156001" y="3899089"/>
              <a:ext cx="1555419" cy="3326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50" name="矩形 49"/>
            <p:cNvSpPr/>
            <p:nvPr/>
          </p:nvSpPr>
          <p:spPr>
            <a:xfrm>
              <a:off x="9763824" y="3899089"/>
              <a:ext cx="2199274" cy="3326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51" name="矩形 50"/>
            <p:cNvSpPr/>
            <p:nvPr/>
          </p:nvSpPr>
          <p:spPr>
            <a:xfrm>
              <a:off x="8155998" y="4671503"/>
              <a:ext cx="1174131" cy="3326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76" name="矩形 75"/>
            <p:cNvSpPr/>
            <p:nvPr/>
          </p:nvSpPr>
          <p:spPr>
            <a:xfrm>
              <a:off x="9381625" y="4671501"/>
              <a:ext cx="1660158" cy="3326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77" name="矩形 76"/>
            <p:cNvSpPr/>
            <p:nvPr/>
          </p:nvSpPr>
          <p:spPr>
            <a:xfrm>
              <a:off x="8155995" y="5378253"/>
              <a:ext cx="810249" cy="3326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78" name="矩形 77"/>
            <p:cNvSpPr/>
            <p:nvPr/>
          </p:nvSpPr>
          <p:spPr>
            <a:xfrm>
              <a:off x="9018774" y="5378259"/>
              <a:ext cx="1145643" cy="3326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grpSp>
      <p:grpSp>
        <p:nvGrpSpPr>
          <p:cNvPr id="79" name="组合 78"/>
          <p:cNvGrpSpPr/>
          <p:nvPr/>
        </p:nvGrpSpPr>
        <p:grpSpPr>
          <a:xfrm>
            <a:off x="1397291" y="3132277"/>
            <a:ext cx="1948823" cy="1702026"/>
            <a:chOff x="1397291" y="3132277"/>
            <a:chExt cx="1948823" cy="1702026"/>
          </a:xfrm>
        </p:grpSpPr>
        <p:grpSp>
          <p:nvGrpSpPr>
            <p:cNvPr id="80" name="组合 79"/>
            <p:cNvGrpSpPr/>
            <p:nvPr/>
          </p:nvGrpSpPr>
          <p:grpSpPr>
            <a:xfrm>
              <a:off x="1397291" y="3132277"/>
              <a:ext cx="1948823" cy="1702026"/>
              <a:chOff x="1511944" y="2420246"/>
              <a:chExt cx="2627152" cy="2294453"/>
            </a:xfrm>
            <a:effectLst>
              <a:outerShdw blurRad="203200" dist="38100" dir="3780000" sx="103000" sy="103000" algn="t" rotWithShape="0">
                <a:prstClr val="black">
                  <a:alpha val="25000"/>
                </a:prstClr>
              </a:outerShdw>
            </a:effectLst>
          </p:grpSpPr>
          <p:sp>
            <p:nvSpPr>
              <p:cNvPr id="83"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84"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81" name="Freeform 7"/>
            <p:cNvSpPr/>
            <p:nvPr/>
          </p:nvSpPr>
          <p:spPr bwMode="auto">
            <a:xfrm>
              <a:off x="1650672" y="3357062"/>
              <a:ext cx="1442061" cy="1252455"/>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82" name="TextBox 81"/>
            <p:cNvSpPr txBox="1"/>
            <p:nvPr/>
          </p:nvSpPr>
          <p:spPr>
            <a:xfrm>
              <a:off x="1907194" y="3791888"/>
              <a:ext cx="1185539" cy="400110"/>
            </a:xfrm>
            <a:prstGeom prst="rect">
              <a:avLst/>
            </a:prstGeom>
            <a:noFill/>
          </p:spPr>
          <p:txBody>
            <a:bodyPr wrap="square" rtlCol="0">
              <a:spAutoFit/>
            </a:bodyPr>
            <a:lstStyle/>
            <a:p>
              <a:r>
                <a:rPr lang="zh-CN" altLang="en-US" sz="2000" dirty="0" smtClean="0">
                  <a:solidFill>
                    <a:schemeClr val="bg1"/>
                  </a:solidFill>
                  <a:latin typeface="微软雅黑" panose="020B0503020204020204" pitchFamily="34" charset="-122"/>
                  <a:ea typeface="微软雅黑" panose="020B0503020204020204" pitchFamily="34" charset="-122"/>
                </a:rPr>
                <a:t>第一月</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grpSp>
        <p:nvGrpSpPr>
          <p:cNvPr id="85" name="组合 84"/>
          <p:cNvGrpSpPr/>
          <p:nvPr/>
        </p:nvGrpSpPr>
        <p:grpSpPr>
          <a:xfrm>
            <a:off x="2893203" y="3983290"/>
            <a:ext cx="1948823" cy="1702026"/>
            <a:chOff x="2893203" y="3983290"/>
            <a:chExt cx="1948823" cy="1702026"/>
          </a:xfrm>
        </p:grpSpPr>
        <p:grpSp>
          <p:nvGrpSpPr>
            <p:cNvPr id="86" name="组合 85"/>
            <p:cNvGrpSpPr/>
            <p:nvPr/>
          </p:nvGrpSpPr>
          <p:grpSpPr>
            <a:xfrm>
              <a:off x="2893203" y="3983290"/>
              <a:ext cx="1948823" cy="1702026"/>
              <a:chOff x="1511944" y="2420246"/>
              <a:chExt cx="2627152" cy="2294453"/>
            </a:xfrm>
            <a:effectLst>
              <a:outerShdw blurRad="203200" dist="38100" dir="3780000" sx="103000" sy="103000" algn="t" rotWithShape="0">
                <a:prstClr val="black">
                  <a:alpha val="25000"/>
                </a:prstClr>
              </a:outerShdw>
            </a:effectLst>
          </p:grpSpPr>
          <p:sp>
            <p:nvSpPr>
              <p:cNvPr id="89"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90"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87" name="Freeform 7"/>
            <p:cNvSpPr/>
            <p:nvPr/>
          </p:nvSpPr>
          <p:spPr bwMode="auto">
            <a:xfrm>
              <a:off x="3146586" y="4181609"/>
              <a:ext cx="1442061" cy="1252455"/>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2"/>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88" name="TextBox 87"/>
            <p:cNvSpPr txBox="1"/>
            <p:nvPr/>
          </p:nvSpPr>
          <p:spPr>
            <a:xfrm>
              <a:off x="3317007" y="4568807"/>
              <a:ext cx="1185539" cy="400110"/>
            </a:xfrm>
            <a:prstGeom prst="rect">
              <a:avLst/>
            </a:prstGeom>
            <a:noFill/>
          </p:spPr>
          <p:txBody>
            <a:bodyPr wrap="square" rtlCol="0">
              <a:spAutoFit/>
            </a:bodyPr>
            <a:lstStyle/>
            <a:p>
              <a:r>
                <a:rPr lang="zh-CN" altLang="en-US" sz="2000" dirty="0" smtClean="0">
                  <a:solidFill>
                    <a:schemeClr val="bg1"/>
                  </a:solidFill>
                  <a:latin typeface="微软雅黑" panose="020B0503020204020204" pitchFamily="34" charset="-122"/>
                  <a:ea typeface="微软雅黑" panose="020B0503020204020204" pitchFamily="34" charset="-122"/>
                </a:rPr>
                <a:t>第二月</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grpSp>
        <p:nvGrpSpPr>
          <p:cNvPr id="91" name="组合 90"/>
          <p:cNvGrpSpPr/>
          <p:nvPr/>
        </p:nvGrpSpPr>
        <p:grpSpPr>
          <a:xfrm>
            <a:off x="4381974" y="3118200"/>
            <a:ext cx="1948823" cy="1702026"/>
            <a:chOff x="4381974" y="3118200"/>
            <a:chExt cx="1948823" cy="1702026"/>
          </a:xfrm>
        </p:grpSpPr>
        <p:grpSp>
          <p:nvGrpSpPr>
            <p:cNvPr id="92" name="组合 91"/>
            <p:cNvGrpSpPr/>
            <p:nvPr/>
          </p:nvGrpSpPr>
          <p:grpSpPr>
            <a:xfrm>
              <a:off x="4381974" y="3118200"/>
              <a:ext cx="1948823" cy="1702026"/>
              <a:chOff x="1511944" y="2420246"/>
              <a:chExt cx="2627152" cy="2294453"/>
            </a:xfrm>
            <a:effectLst>
              <a:outerShdw blurRad="203200" dist="38100" dir="3780000" sx="103000" sy="103000" algn="t" rotWithShape="0">
                <a:prstClr val="black">
                  <a:alpha val="25000"/>
                </a:prstClr>
              </a:outerShdw>
            </a:effectLst>
          </p:grpSpPr>
          <p:sp>
            <p:nvSpPr>
              <p:cNvPr id="95"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96"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93" name="Freeform 7"/>
            <p:cNvSpPr/>
            <p:nvPr/>
          </p:nvSpPr>
          <p:spPr bwMode="auto">
            <a:xfrm>
              <a:off x="4635357" y="3316519"/>
              <a:ext cx="1442061" cy="1252455"/>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3"/>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94" name="TextBox 93"/>
            <p:cNvSpPr txBox="1"/>
            <p:nvPr/>
          </p:nvSpPr>
          <p:spPr>
            <a:xfrm>
              <a:off x="4891878" y="3730070"/>
              <a:ext cx="1185539" cy="400110"/>
            </a:xfrm>
            <a:prstGeom prst="rect">
              <a:avLst/>
            </a:prstGeom>
            <a:noFill/>
          </p:spPr>
          <p:txBody>
            <a:bodyPr wrap="square" rtlCol="0">
              <a:spAutoFit/>
            </a:bodyPr>
            <a:lstStyle/>
            <a:p>
              <a:r>
                <a:rPr lang="zh-CN" altLang="en-US" sz="2000" dirty="0" smtClean="0">
                  <a:solidFill>
                    <a:schemeClr val="bg1"/>
                  </a:solidFill>
                  <a:latin typeface="微软雅黑" panose="020B0503020204020204" pitchFamily="34" charset="-122"/>
                  <a:ea typeface="微软雅黑" panose="020B0503020204020204" pitchFamily="34" charset="-122"/>
                </a:rPr>
                <a:t>第三月</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grpSp>
        <p:nvGrpSpPr>
          <p:cNvPr id="97" name="组合 96"/>
          <p:cNvGrpSpPr/>
          <p:nvPr/>
        </p:nvGrpSpPr>
        <p:grpSpPr>
          <a:xfrm>
            <a:off x="4376494" y="4851074"/>
            <a:ext cx="1948823" cy="1702026"/>
            <a:chOff x="4376494" y="4851074"/>
            <a:chExt cx="1948823" cy="1702026"/>
          </a:xfrm>
        </p:grpSpPr>
        <p:grpSp>
          <p:nvGrpSpPr>
            <p:cNvPr id="98" name="组合 97"/>
            <p:cNvGrpSpPr/>
            <p:nvPr/>
          </p:nvGrpSpPr>
          <p:grpSpPr>
            <a:xfrm>
              <a:off x="4376494" y="4851074"/>
              <a:ext cx="1948823" cy="1702026"/>
              <a:chOff x="1511944" y="2420246"/>
              <a:chExt cx="2627152" cy="2294453"/>
            </a:xfrm>
            <a:effectLst>
              <a:outerShdw blurRad="203200" dist="38100" dir="3780000" sx="103000" sy="103000" algn="t" rotWithShape="0">
                <a:prstClr val="black">
                  <a:alpha val="25000"/>
                </a:prstClr>
              </a:outerShdw>
            </a:effectLst>
          </p:grpSpPr>
          <p:sp>
            <p:nvSpPr>
              <p:cNvPr id="101"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102"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99" name="Freeform 7"/>
            <p:cNvSpPr/>
            <p:nvPr/>
          </p:nvSpPr>
          <p:spPr bwMode="auto">
            <a:xfrm>
              <a:off x="4629876" y="5049394"/>
              <a:ext cx="1442061" cy="1252455"/>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4"/>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100" name="TextBox 99"/>
            <p:cNvSpPr txBox="1"/>
            <p:nvPr/>
          </p:nvSpPr>
          <p:spPr>
            <a:xfrm>
              <a:off x="4886398" y="5462945"/>
              <a:ext cx="1185539" cy="400110"/>
            </a:xfrm>
            <a:prstGeom prst="rect">
              <a:avLst/>
            </a:prstGeom>
            <a:noFill/>
          </p:spPr>
          <p:txBody>
            <a:bodyPr wrap="square" rtlCol="0">
              <a:spAutoFit/>
            </a:bodyPr>
            <a:lstStyle/>
            <a:p>
              <a:r>
                <a:rPr lang="zh-CN" altLang="en-US" sz="2000" dirty="0" smtClean="0">
                  <a:solidFill>
                    <a:schemeClr val="bg1"/>
                  </a:solidFill>
                  <a:latin typeface="微软雅黑" panose="020B0503020204020204" pitchFamily="34" charset="-122"/>
                  <a:ea typeface="微软雅黑" panose="020B0503020204020204" pitchFamily="34" charset="-122"/>
                </a:rPr>
                <a:t>第四月</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grpSp>
        <p:nvGrpSpPr>
          <p:cNvPr id="103" name="组合 102"/>
          <p:cNvGrpSpPr/>
          <p:nvPr/>
        </p:nvGrpSpPr>
        <p:grpSpPr>
          <a:xfrm>
            <a:off x="7041153" y="3140803"/>
            <a:ext cx="5470223" cy="3151364"/>
            <a:chOff x="7041153" y="3140803"/>
            <a:chExt cx="5470223" cy="3151364"/>
          </a:xfrm>
        </p:grpSpPr>
        <p:cxnSp>
          <p:nvCxnSpPr>
            <p:cNvPr id="104" name="直接箭头连接符 103"/>
            <p:cNvCxnSpPr/>
            <p:nvPr/>
          </p:nvCxnSpPr>
          <p:spPr>
            <a:xfrm>
              <a:off x="8039682" y="6292167"/>
              <a:ext cx="4471694" cy="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5" name="直接箭头连接符 104"/>
            <p:cNvCxnSpPr/>
            <p:nvPr/>
          </p:nvCxnSpPr>
          <p:spPr>
            <a:xfrm flipV="1">
              <a:off x="8039039" y="3140803"/>
              <a:ext cx="0" cy="3130693"/>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7041153" y="3398594"/>
              <a:ext cx="997887" cy="369322"/>
            </a:xfrm>
            <a:prstGeom prst="rect">
              <a:avLst/>
            </a:prstGeom>
            <a:noFill/>
          </p:spPr>
          <p:txBody>
            <a:bodyPr wrap="square" lIns="91431" tIns="45715" rIns="91431" bIns="45715" rtlCol="0">
              <a:spAutoFit/>
            </a:bodyPr>
            <a:lstStyle/>
            <a:p>
              <a:r>
                <a:rPr lang="zh-CN" altLang="en-US" sz="1800" dirty="0" smtClean="0">
                  <a:solidFill>
                    <a:schemeClr val="bg1">
                      <a:lumMod val="50000"/>
                    </a:schemeClr>
                  </a:solidFill>
                  <a:latin typeface="微软雅黑" panose="020B0503020204020204" pitchFamily="34" charset="-122"/>
                  <a:ea typeface="微软雅黑" panose="020B0503020204020204" pitchFamily="34" charset="-122"/>
                </a:rPr>
                <a:t>第四月</a:t>
              </a:r>
              <a:endParaRPr lang="zh-CN" altLang="en-US" sz="1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7" name="TextBox 106"/>
            <p:cNvSpPr txBox="1"/>
            <p:nvPr/>
          </p:nvSpPr>
          <p:spPr>
            <a:xfrm>
              <a:off x="7041153" y="4232257"/>
              <a:ext cx="997887" cy="369322"/>
            </a:xfrm>
            <a:prstGeom prst="rect">
              <a:avLst/>
            </a:prstGeom>
            <a:noFill/>
          </p:spPr>
          <p:txBody>
            <a:bodyPr wrap="square" lIns="91431" tIns="45715" rIns="91431" bIns="45715" rtlCol="0">
              <a:spAutoFit/>
            </a:bodyPr>
            <a:lstStyle/>
            <a:p>
              <a:r>
                <a:rPr lang="zh-CN" altLang="en-US" sz="1800" dirty="0" smtClean="0">
                  <a:solidFill>
                    <a:schemeClr val="bg1">
                      <a:lumMod val="50000"/>
                    </a:schemeClr>
                  </a:solidFill>
                  <a:latin typeface="微软雅黑" panose="020B0503020204020204" pitchFamily="34" charset="-122"/>
                  <a:ea typeface="微软雅黑" panose="020B0503020204020204" pitchFamily="34" charset="-122"/>
                </a:rPr>
                <a:t>第三月</a:t>
              </a:r>
              <a:endParaRPr lang="zh-CN" altLang="en-US" sz="1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8" name="TextBox 107"/>
            <p:cNvSpPr txBox="1"/>
            <p:nvPr/>
          </p:nvSpPr>
          <p:spPr>
            <a:xfrm>
              <a:off x="7041153" y="5004669"/>
              <a:ext cx="997887" cy="369322"/>
            </a:xfrm>
            <a:prstGeom prst="rect">
              <a:avLst/>
            </a:prstGeom>
            <a:noFill/>
          </p:spPr>
          <p:txBody>
            <a:bodyPr wrap="square" lIns="91431" tIns="45715" rIns="91431" bIns="45715" rtlCol="0">
              <a:spAutoFit/>
            </a:bodyPr>
            <a:lstStyle/>
            <a:p>
              <a:r>
                <a:rPr lang="zh-CN" altLang="en-US" sz="1800" dirty="0" smtClean="0">
                  <a:solidFill>
                    <a:schemeClr val="bg1">
                      <a:lumMod val="50000"/>
                    </a:schemeClr>
                  </a:solidFill>
                  <a:latin typeface="微软雅黑" panose="020B0503020204020204" pitchFamily="34" charset="-122"/>
                  <a:ea typeface="微软雅黑" panose="020B0503020204020204" pitchFamily="34" charset="-122"/>
                </a:rPr>
                <a:t>第二月</a:t>
              </a:r>
              <a:endParaRPr lang="zh-CN" altLang="en-US" sz="1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9" name="TextBox 108"/>
            <p:cNvSpPr txBox="1"/>
            <p:nvPr/>
          </p:nvSpPr>
          <p:spPr>
            <a:xfrm>
              <a:off x="7041153" y="5677402"/>
              <a:ext cx="997887" cy="369322"/>
            </a:xfrm>
            <a:prstGeom prst="rect">
              <a:avLst/>
            </a:prstGeom>
            <a:noFill/>
          </p:spPr>
          <p:txBody>
            <a:bodyPr wrap="square" lIns="91431" tIns="45715" rIns="91431" bIns="45715" rtlCol="0">
              <a:spAutoFit/>
            </a:bodyPr>
            <a:lstStyle/>
            <a:p>
              <a:r>
                <a:rPr lang="zh-CN" altLang="en-US" sz="1800" dirty="0" smtClean="0">
                  <a:solidFill>
                    <a:schemeClr val="bg1">
                      <a:lumMod val="50000"/>
                    </a:schemeClr>
                  </a:solidFill>
                  <a:latin typeface="微软雅黑" panose="020B0503020204020204" pitchFamily="34" charset="-122"/>
                  <a:ea typeface="微软雅黑" panose="020B0503020204020204" pitchFamily="34" charset="-122"/>
                </a:rPr>
                <a:t>第一月</a:t>
              </a:r>
              <a:endParaRPr lang="zh-CN" altLang="en-US" sz="18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10" name="组合 109"/>
          <p:cNvGrpSpPr/>
          <p:nvPr/>
        </p:nvGrpSpPr>
        <p:grpSpPr>
          <a:xfrm>
            <a:off x="2029987" y="1728565"/>
            <a:ext cx="3267986" cy="1009746"/>
            <a:chOff x="6084168" y="1171034"/>
            <a:chExt cx="2317853" cy="695740"/>
          </a:xfrm>
        </p:grpSpPr>
        <p:sp>
          <p:nvSpPr>
            <p:cNvPr id="111" name="TextBox 110"/>
            <p:cNvSpPr txBox="1"/>
            <p:nvPr/>
          </p:nvSpPr>
          <p:spPr>
            <a:xfrm>
              <a:off x="6084168" y="1514664"/>
              <a:ext cx="2317853" cy="352110"/>
            </a:xfrm>
            <a:prstGeom prst="rect">
              <a:avLst/>
            </a:prstGeom>
            <a:noFill/>
          </p:spPr>
          <p:txBody>
            <a:bodyPr wrap="square" lIns="91431" tIns="45715" rIns="91431" bIns="45715" rtlCol="0">
              <a:spAutoFit/>
            </a:bodyPr>
            <a:lstStyle/>
            <a:p>
              <a:pPr>
                <a:lnSpc>
                  <a:spcPct val="130000"/>
                </a:lnSpc>
              </a:pPr>
              <a:r>
                <a:rPr lang="zh-CN" altLang="en-US" sz="1100" dirty="0">
                  <a:solidFill>
                    <a:schemeClr val="bg2"/>
                  </a:solidFill>
                  <a:latin typeface="微软雅黑" panose="020B0503020204020204" pitchFamily="34" charset="-122"/>
                  <a:ea typeface="微软雅黑" panose="020B0503020204020204" pitchFamily="34" charset="-122"/>
                </a:rPr>
                <a:t>您的内容打在这里，或者通过您的内容打在这里，或者您的内容打在这里</a:t>
              </a:r>
              <a:r>
                <a:rPr lang="zh-CN" altLang="en-US" sz="1100" dirty="0" smtClean="0">
                  <a:solidFill>
                    <a:schemeClr val="bg2"/>
                  </a:solidFill>
                  <a:latin typeface="微软雅黑" panose="020B0503020204020204" pitchFamily="34" charset="-122"/>
                  <a:ea typeface="微软雅黑" panose="020B0503020204020204" pitchFamily="34" charset="-122"/>
                </a:rPr>
                <a:t>，或者您的内容打在这里，</a:t>
              </a:r>
              <a:endParaRPr lang="zh-CN" altLang="en-US" sz="1100" dirty="0">
                <a:solidFill>
                  <a:schemeClr val="bg2"/>
                </a:solidFill>
                <a:latin typeface="微软雅黑" panose="020B0503020204020204" pitchFamily="34" charset="-122"/>
                <a:ea typeface="微软雅黑" panose="020B0503020204020204" pitchFamily="34" charset="-122"/>
              </a:endParaRPr>
            </a:p>
          </p:txBody>
        </p:sp>
        <p:sp>
          <p:nvSpPr>
            <p:cNvPr id="112" name="TextBox 111"/>
            <p:cNvSpPr txBox="1"/>
            <p:nvPr/>
          </p:nvSpPr>
          <p:spPr>
            <a:xfrm>
              <a:off x="6109640" y="1171034"/>
              <a:ext cx="1008112" cy="336743"/>
            </a:xfrm>
            <a:prstGeom prst="rect">
              <a:avLst/>
            </a:prstGeom>
            <a:noFill/>
          </p:spPr>
          <p:txBody>
            <a:bodyPr wrap="square" lIns="91431" tIns="0" rIns="91431" bIns="0" rtlCol="0" anchor="t">
              <a:spAutoFit/>
            </a:bodyPr>
            <a:lstStyle/>
            <a:p>
              <a:pPr>
                <a:lnSpc>
                  <a:spcPct val="150000"/>
                </a:lnSpc>
              </a:pPr>
              <a:r>
                <a:rPr lang="zh-CN" altLang="en-US" dirty="0">
                  <a:solidFill>
                    <a:schemeClr val="bg2"/>
                  </a:solidFill>
                  <a:latin typeface="微软雅黑" panose="020B0503020204020204" pitchFamily="34" charset="-122"/>
                  <a:ea typeface="微软雅黑" panose="020B0503020204020204" pitchFamily="34" charset="-122"/>
                  <a:cs typeface="华文黑体" pitchFamily="2" charset="-122"/>
                </a:rPr>
                <a:t>添加标题</a:t>
              </a:r>
              <a:endParaRPr lang="zh-CN" altLang="en-US" dirty="0">
                <a:solidFill>
                  <a:schemeClr val="bg2"/>
                </a:solidFill>
                <a:latin typeface="微软雅黑" panose="020B0503020204020204" pitchFamily="34" charset="-122"/>
                <a:ea typeface="微软雅黑" panose="020B0503020204020204" pitchFamily="34" charset="-122"/>
                <a:cs typeface="华文黑体" pitchFamily="2" charset="-122"/>
              </a:endParaRPr>
            </a:p>
          </p:txBody>
        </p:sp>
      </p:grpSp>
      <p:sp>
        <p:nvSpPr>
          <p:cNvPr id="113" name="TextBox 112"/>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additive="base">
                                        <p:cTn id="7" dur="500" fill="hold"/>
                                        <p:tgtEl>
                                          <p:spTgt spid="110"/>
                                        </p:tgtEl>
                                        <p:attrNameLst>
                                          <p:attrName>ppt_x</p:attrName>
                                        </p:attrNameLst>
                                      </p:cBhvr>
                                      <p:tavLst>
                                        <p:tav tm="0">
                                          <p:val>
                                            <p:strVal val="1+#ppt_w/2"/>
                                          </p:val>
                                        </p:tav>
                                        <p:tav tm="100000">
                                          <p:val>
                                            <p:strVal val="#ppt_x"/>
                                          </p:val>
                                        </p:tav>
                                      </p:tavLst>
                                    </p:anim>
                                    <p:anim calcmode="lin" valueType="num">
                                      <p:cBhvr additive="base">
                                        <p:cTn id="8" dur="500" fill="hold"/>
                                        <p:tgtEl>
                                          <p:spTgt spid="1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32" fill="hold" nodeType="afterEffect">
                                  <p:stCondLst>
                                    <p:cond delay="0"/>
                                  </p:stCondLst>
                                  <p:childTnLst>
                                    <p:set>
                                      <p:cBhvr>
                                        <p:cTn id="11" dur="1" fill="hold">
                                          <p:stCondLst>
                                            <p:cond delay="0"/>
                                          </p:stCondLst>
                                        </p:cTn>
                                        <p:tgtEl>
                                          <p:spTgt spid="79"/>
                                        </p:tgtEl>
                                        <p:attrNameLst>
                                          <p:attrName>style.visibility</p:attrName>
                                        </p:attrNameLst>
                                      </p:cBhvr>
                                      <p:to>
                                        <p:strVal val="visible"/>
                                      </p:to>
                                    </p:set>
                                    <p:anim calcmode="lin" valueType="num">
                                      <p:cBhvr>
                                        <p:cTn id="12" dur="500" fill="hold"/>
                                        <p:tgtEl>
                                          <p:spTgt spid="79"/>
                                        </p:tgtEl>
                                        <p:attrNameLst>
                                          <p:attrName>ppt_w</p:attrName>
                                        </p:attrNameLst>
                                      </p:cBhvr>
                                      <p:tavLst>
                                        <p:tav tm="0">
                                          <p:val>
                                            <p:strVal val="4*#ppt_w"/>
                                          </p:val>
                                        </p:tav>
                                        <p:tav tm="100000">
                                          <p:val>
                                            <p:strVal val="#ppt_w"/>
                                          </p:val>
                                        </p:tav>
                                      </p:tavLst>
                                    </p:anim>
                                    <p:anim calcmode="lin" valueType="num">
                                      <p:cBhvr>
                                        <p:cTn id="13" dur="500" fill="hold"/>
                                        <p:tgtEl>
                                          <p:spTgt spid="79"/>
                                        </p:tgtEl>
                                        <p:attrNameLst>
                                          <p:attrName>ppt_h</p:attrName>
                                        </p:attrNameLst>
                                      </p:cBhvr>
                                      <p:tavLst>
                                        <p:tav tm="0">
                                          <p:val>
                                            <p:strVal val="4*#ppt_h"/>
                                          </p:val>
                                        </p:tav>
                                        <p:tav tm="100000">
                                          <p:val>
                                            <p:strVal val="#ppt_h"/>
                                          </p:val>
                                        </p:tav>
                                      </p:tavLst>
                                    </p:anim>
                                  </p:childTnLst>
                                </p:cTn>
                              </p:par>
                              <p:par>
                                <p:cTn id="14" presetID="23" presetClass="entr" presetSubtype="32" fill="hold" nodeType="withEffect">
                                  <p:stCondLst>
                                    <p:cond delay="300"/>
                                  </p:stCondLst>
                                  <p:childTnLst>
                                    <p:set>
                                      <p:cBhvr>
                                        <p:cTn id="15" dur="1" fill="hold">
                                          <p:stCondLst>
                                            <p:cond delay="0"/>
                                          </p:stCondLst>
                                        </p:cTn>
                                        <p:tgtEl>
                                          <p:spTgt spid="85"/>
                                        </p:tgtEl>
                                        <p:attrNameLst>
                                          <p:attrName>style.visibility</p:attrName>
                                        </p:attrNameLst>
                                      </p:cBhvr>
                                      <p:to>
                                        <p:strVal val="visible"/>
                                      </p:to>
                                    </p:set>
                                    <p:anim calcmode="lin" valueType="num">
                                      <p:cBhvr>
                                        <p:cTn id="16" dur="500" fill="hold"/>
                                        <p:tgtEl>
                                          <p:spTgt spid="85"/>
                                        </p:tgtEl>
                                        <p:attrNameLst>
                                          <p:attrName>ppt_w</p:attrName>
                                        </p:attrNameLst>
                                      </p:cBhvr>
                                      <p:tavLst>
                                        <p:tav tm="0">
                                          <p:val>
                                            <p:strVal val="4*#ppt_w"/>
                                          </p:val>
                                        </p:tav>
                                        <p:tav tm="100000">
                                          <p:val>
                                            <p:strVal val="#ppt_w"/>
                                          </p:val>
                                        </p:tav>
                                      </p:tavLst>
                                    </p:anim>
                                    <p:anim calcmode="lin" valueType="num">
                                      <p:cBhvr>
                                        <p:cTn id="17" dur="500" fill="hold"/>
                                        <p:tgtEl>
                                          <p:spTgt spid="85"/>
                                        </p:tgtEl>
                                        <p:attrNameLst>
                                          <p:attrName>ppt_h</p:attrName>
                                        </p:attrNameLst>
                                      </p:cBhvr>
                                      <p:tavLst>
                                        <p:tav tm="0">
                                          <p:val>
                                            <p:strVal val="4*#ppt_h"/>
                                          </p:val>
                                        </p:tav>
                                        <p:tav tm="100000">
                                          <p:val>
                                            <p:strVal val="#ppt_h"/>
                                          </p:val>
                                        </p:tav>
                                      </p:tavLst>
                                    </p:anim>
                                  </p:childTnLst>
                                </p:cTn>
                              </p:par>
                              <p:par>
                                <p:cTn id="18" presetID="23" presetClass="entr" presetSubtype="32" fill="hold" nodeType="withEffect">
                                  <p:stCondLst>
                                    <p:cond delay="600"/>
                                  </p:stCondLst>
                                  <p:childTnLst>
                                    <p:set>
                                      <p:cBhvr>
                                        <p:cTn id="19" dur="1" fill="hold">
                                          <p:stCondLst>
                                            <p:cond delay="0"/>
                                          </p:stCondLst>
                                        </p:cTn>
                                        <p:tgtEl>
                                          <p:spTgt spid="91"/>
                                        </p:tgtEl>
                                        <p:attrNameLst>
                                          <p:attrName>style.visibility</p:attrName>
                                        </p:attrNameLst>
                                      </p:cBhvr>
                                      <p:to>
                                        <p:strVal val="visible"/>
                                      </p:to>
                                    </p:set>
                                    <p:anim calcmode="lin" valueType="num">
                                      <p:cBhvr>
                                        <p:cTn id="20" dur="500" fill="hold"/>
                                        <p:tgtEl>
                                          <p:spTgt spid="91"/>
                                        </p:tgtEl>
                                        <p:attrNameLst>
                                          <p:attrName>ppt_w</p:attrName>
                                        </p:attrNameLst>
                                      </p:cBhvr>
                                      <p:tavLst>
                                        <p:tav tm="0">
                                          <p:val>
                                            <p:strVal val="4*#ppt_w"/>
                                          </p:val>
                                        </p:tav>
                                        <p:tav tm="100000">
                                          <p:val>
                                            <p:strVal val="#ppt_w"/>
                                          </p:val>
                                        </p:tav>
                                      </p:tavLst>
                                    </p:anim>
                                    <p:anim calcmode="lin" valueType="num">
                                      <p:cBhvr>
                                        <p:cTn id="21" dur="500" fill="hold"/>
                                        <p:tgtEl>
                                          <p:spTgt spid="91"/>
                                        </p:tgtEl>
                                        <p:attrNameLst>
                                          <p:attrName>ppt_h</p:attrName>
                                        </p:attrNameLst>
                                      </p:cBhvr>
                                      <p:tavLst>
                                        <p:tav tm="0">
                                          <p:val>
                                            <p:strVal val="4*#ppt_h"/>
                                          </p:val>
                                        </p:tav>
                                        <p:tav tm="100000">
                                          <p:val>
                                            <p:strVal val="#ppt_h"/>
                                          </p:val>
                                        </p:tav>
                                      </p:tavLst>
                                    </p:anim>
                                  </p:childTnLst>
                                </p:cTn>
                              </p:par>
                              <p:par>
                                <p:cTn id="22" presetID="23" presetClass="entr" presetSubtype="32" fill="hold" nodeType="withEffect">
                                  <p:stCondLst>
                                    <p:cond delay="900"/>
                                  </p:stCondLst>
                                  <p:childTnLst>
                                    <p:set>
                                      <p:cBhvr>
                                        <p:cTn id="23" dur="1" fill="hold">
                                          <p:stCondLst>
                                            <p:cond delay="0"/>
                                          </p:stCondLst>
                                        </p:cTn>
                                        <p:tgtEl>
                                          <p:spTgt spid="97"/>
                                        </p:tgtEl>
                                        <p:attrNameLst>
                                          <p:attrName>style.visibility</p:attrName>
                                        </p:attrNameLst>
                                      </p:cBhvr>
                                      <p:to>
                                        <p:strVal val="visible"/>
                                      </p:to>
                                    </p:set>
                                    <p:anim calcmode="lin" valueType="num">
                                      <p:cBhvr>
                                        <p:cTn id="24" dur="500" fill="hold"/>
                                        <p:tgtEl>
                                          <p:spTgt spid="97"/>
                                        </p:tgtEl>
                                        <p:attrNameLst>
                                          <p:attrName>ppt_w</p:attrName>
                                        </p:attrNameLst>
                                      </p:cBhvr>
                                      <p:tavLst>
                                        <p:tav tm="0">
                                          <p:val>
                                            <p:strVal val="4*#ppt_w"/>
                                          </p:val>
                                        </p:tav>
                                        <p:tav tm="100000">
                                          <p:val>
                                            <p:strVal val="#ppt_w"/>
                                          </p:val>
                                        </p:tav>
                                      </p:tavLst>
                                    </p:anim>
                                    <p:anim calcmode="lin" valueType="num">
                                      <p:cBhvr>
                                        <p:cTn id="25" dur="500" fill="hold"/>
                                        <p:tgtEl>
                                          <p:spTgt spid="97"/>
                                        </p:tgtEl>
                                        <p:attrNameLst>
                                          <p:attrName>ppt_h</p:attrName>
                                        </p:attrNameLst>
                                      </p:cBhvr>
                                      <p:tavLst>
                                        <p:tav tm="0">
                                          <p:val>
                                            <p:strVal val="4*#ppt_h"/>
                                          </p:val>
                                        </p:tav>
                                        <p:tav tm="100000">
                                          <p:val>
                                            <p:strVal val="#ppt_h"/>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03"/>
                                        </p:tgtEl>
                                        <p:attrNameLst>
                                          <p:attrName>style.visibility</p:attrName>
                                        </p:attrNameLst>
                                      </p:cBhvr>
                                      <p:to>
                                        <p:strVal val="visible"/>
                                      </p:to>
                                    </p:set>
                                    <p:animEffect transition="in" filter="wipe(left)">
                                      <p:cBhvr>
                                        <p:cTn id="29" dur="500"/>
                                        <p:tgtEl>
                                          <p:spTgt spid="103"/>
                                        </p:tgtEl>
                                      </p:cBhvr>
                                    </p:animEffect>
                                  </p:childTnLst>
                                </p:cTn>
                              </p:par>
                            </p:childTnLst>
                          </p:cTn>
                        </p:par>
                        <p:par>
                          <p:cTn id="30" fill="hold">
                            <p:stCondLst>
                              <p:cond delay="1500"/>
                            </p:stCondLst>
                            <p:childTnLst>
                              <p:par>
                                <p:cTn id="31" presetID="22" presetClass="entr" presetSubtype="4" fill="hold" nodeType="after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wipe(down)">
                                      <p:cBhvr>
                                        <p:cTn id="33" dur="500"/>
                                        <p:tgtEl>
                                          <p:spTgt spid="46"/>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200"/>
                                        <p:tgtEl>
                                          <p:spTgt spid="45"/>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200"/>
                                        <p:tgtEl>
                                          <p:spTgt spid="41"/>
                                        </p:tgtEl>
                                      </p:cBhvr>
                                    </p:animEffect>
                                  </p:childTnLst>
                                </p:cTn>
                              </p:par>
                            </p:childTnLst>
                          </p:cTn>
                        </p:par>
                        <p:par>
                          <p:cTn id="42" fill="hold">
                            <p:stCondLst>
                              <p:cond delay="3000"/>
                            </p:stCondLst>
                            <p:childTnLst>
                              <p:par>
                                <p:cTn id="43" presetID="10" presetClass="entr" presetSubtype="0" fill="hold" grpId="0" nodeType="after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200"/>
                                        <p:tgtEl>
                                          <p:spTgt spid="40"/>
                                        </p:tgtEl>
                                      </p:cBhvr>
                                    </p:animEffect>
                                  </p:childTnLst>
                                </p:cTn>
                              </p:par>
                            </p:childTnLst>
                          </p:cTn>
                        </p:par>
                        <p:par>
                          <p:cTn id="46" fill="hold">
                            <p:stCondLst>
                              <p:cond delay="3500"/>
                            </p:stCondLst>
                            <p:childTnLst>
                              <p:par>
                                <p:cTn id="47" presetID="10" presetClass="entr" presetSubtype="0"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200"/>
                                        <p:tgtEl>
                                          <p:spTgt spid="37"/>
                                        </p:tgtEl>
                                      </p:cBhvr>
                                    </p:animEffect>
                                  </p:childTnLst>
                                </p:cTn>
                              </p:par>
                            </p:childTnLst>
                          </p:cTn>
                        </p:par>
                        <p:par>
                          <p:cTn id="50" fill="hold">
                            <p:stCondLst>
                              <p:cond delay="4000"/>
                            </p:stCondLst>
                            <p:childTnLst>
                              <p:par>
                                <p:cTn id="51" presetID="10" presetClass="entr" presetSubtype="0" fill="hold" grpId="0" nodeType="afterEffect">
                                  <p:stCondLst>
                                    <p:cond delay="0"/>
                                  </p:stCondLst>
                                  <p:childTnLst>
                                    <p:set>
                                      <p:cBhvr>
                                        <p:cTn id="52" dur="1" fill="hold">
                                          <p:stCondLst>
                                            <p:cond delay="0"/>
                                          </p:stCondLst>
                                        </p:cTn>
                                        <p:tgtEl>
                                          <p:spTgt spid="113"/>
                                        </p:tgtEl>
                                        <p:attrNameLst>
                                          <p:attrName>style.visibility</p:attrName>
                                        </p:attrNameLst>
                                      </p:cBhvr>
                                      <p:to>
                                        <p:strVal val="visible"/>
                                      </p:to>
                                    </p:set>
                                    <p:animEffect transition="in" filter="fade">
                                      <p:cBhvr>
                                        <p:cTn id="53"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0" grpId="0"/>
      <p:bldP spid="41" grpId="0"/>
      <p:bldP spid="45" grpId="0"/>
      <p:bldP spid="1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p:cNvSpPr txBox="1"/>
          <p:nvPr/>
        </p:nvSpPr>
        <p:spPr>
          <a:xfrm>
            <a:off x="5977266" y="2265361"/>
            <a:ext cx="1823965" cy="774823"/>
          </a:xfrm>
          <a:prstGeom prst="rect">
            <a:avLst/>
          </a:prstGeom>
          <a:noFill/>
        </p:spPr>
        <p:txBody>
          <a:bodyPr wrap="square" lIns="121917" tIns="60958" rIns="121917" bIns="60958" rtlCol="0">
            <a:spAutoFit/>
          </a:bodyPr>
          <a:lstStyle/>
          <a:p>
            <a:pPr algn="just">
              <a:lnSpc>
                <a:spcPct val="150000"/>
              </a:lnSpc>
            </a:pPr>
            <a:r>
              <a:rPr lang="zh-CN" altLang="en-US" sz="1500" dirty="0">
                <a:solidFill>
                  <a:schemeClr val="bg2"/>
                </a:solidFill>
                <a:latin typeface="微软雅黑" panose="020B0503020204020204" pitchFamily="34" charset="-122"/>
                <a:ea typeface="微软雅黑" panose="020B0503020204020204" pitchFamily="34" charset="-122"/>
              </a:rPr>
              <a:t>培育</a:t>
            </a:r>
            <a:r>
              <a:rPr lang="en-US" altLang="zh-CN" sz="1500" dirty="0">
                <a:solidFill>
                  <a:schemeClr val="bg2"/>
                </a:solidFill>
                <a:latin typeface="微软雅黑" panose="020B0503020204020204" pitchFamily="34" charset="-122"/>
                <a:ea typeface="微软雅黑" panose="020B0503020204020204" pitchFamily="34" charset="-122"/>
              </a:rPr>
              <a:t>100</a:t>
            </a:r>
            <a:r>
              <a:rPr lang="zh-CN" altLang="en-US" sz="1500" dirty="0">
                <a:solidFill>
                  <a:schemeClr val="bg2"/>
                </a:solidFill>
                <a:latin typeface="微软雅黑" panose="020B0503020204020204" pitchFamily="34" charset="-122"/>
                <a:ea typeface="微软雅黑" panose="020B0503020204020204" pitchFamily="34" charset="-122"/>
              </a:rPr>
              <a:t>家门店，服务4000万居民</a:t>
            </a:r>
            <a:endParaRPr lang="zh-CN" altLang="en-US" sz="1500" dirty="0">
              <a:solidFill>
                <a:schemeClr val="bg2"/>
              </a:solidFill>
              <a:latin typeface="微软雅黑" panose="020B0503020204020204" pitchFamily="34" charset="-122"/>
              <a:ea typeface="微软雅黑" panose="020B0503020204020204" pitchFamily="34" charset="-122"/>
            </a:endParaRPr>
          </a:p>
        </p:txBody>
      </p:sp>
      <p:sp>
        <p:nvSpPr>
          <p:cNvPr id="50" name="TextBox 49"/>
          <p:cNvSpPr txBox="1"/>
          <p:nvPr/>
        </p:nvSpPr>
        <p:spPr>
          <a:xfrm>
            <a:off x="5977266" y="3775879"/>
            <a:ext cx="1823965" cy="1161852"/>
          </a:xfrm>
          <a:prstGeom prst="rect">
            <a:avLst/>
          </a:prstGeom>
          <a:noFill/>
        </p:spPr>
        <p:txBody>
          <a:bodyPr wrap="square" lIns="121917" tIns="60958" rIns="121917" bIns="60958" rtlCol="0">
            <a:spAutoFit/>
          </a:bodyPr>
          <a:lstStyle>
            <a:defPPr>
              <a:defRPr lang="zh-CN"/>
            </a:defPPr>
            <a:lvl1pPr algn="just">
              <a:lnSpc>
                <a:spcPct val="150000"/>
              </a:lnSpc>
              <a:defRPr>
                <a:solidFill>
                  <a:schemeClr val="bg1"/>
                </a:solidFill>
                <a:latin typeface="微软雅黑" panose="020B0503020204020204" pitchFamily="34" charset="-122"/>
                <a:ea typeface="微软雅黑" panose="020B0503020204020204" pitchFamily="34" charset="-122"/>
              </a:defRPr>
            </a:lvl1pPr>
          </a:lstStyle>
          <a:p>
            <a:r>
              <a:rPr lang="zh-CN" altLang="en-US" sz="1500" dirty="0">
                <a:solidFill>
                  <a:schemeClr val="bg2"/>
                </a:solidFill>
              </a:rPr>
              <a:t>年销售额达到</a:t>
            </a:r>
            <a:r>
              <a:rPr lang="en-US" altLang="zh-CN" sz="1500" dirty="0">
                <a:solidFill>
                  <a:schemeClr val="bg2"/>
                </a:solidFill>
              </a:rPr>
              <a:t>2</a:t>
            </a:r>
            <a:r>
              <a:rPr lang="zh-CN" altLang="en-US" sz="1500" dirty="0">
                <a:solidFill>
                  <a:schemeClr val="bg2"/>
                </a:solidFill>
              </a:rPr>
              <a:t>亿元人民币，净利润达</a:t>
            </a:r>
            <a:r>
              <a:rPr lang="en-US" altLang="zh-CN" sz="1500" dirty="0">
                <a:solidFill>
                  <a:schemeClr val="bg2"/>
                </a:solidFill>
              </a:rPr>
              <a:t>1</a:t>
            </a:r>
            <a:r>
              <a:rPr lang="zh-CN" altLang="en-US" sz="1500" dirty="0">
                <a:solidFill>
                  <a:schemeClr val="bg2"/>
                </a:solidFill>
              </a:rPr>
              <a:t>亿</a:t>
            </a:r>
            <a:r>
              <a:rPr lang="en-US" altLang="zh-CN" sz="1500" dirty="0">
                <a:solidFill>
                  <a:schemeClr val="bg2"/>
                </a:solidFill>
              </a:rPr>
              <a:t>5</a:t>
            </a:r>
            <a:r>
              <a:rPr lang="zh-CN" altLang="en-US" sz="1500" dirty="0">
                <a:solidFill>
                  <a:schemeClr val="bg2"/>
                </a:solidFill>
              </a:rPr>
              <a:t>千万</a:t>
            </a:r>
            <a:endParaRPr lang="zh-CN" altLang="en-US" sz="1500" dirty="0">
              <a:solidFill>
                <a:schemeClr val="bg2"/>
              </a:solidFill>
            </a:endParaRPr>
          </a:p>
        </p:txBody>
      </p:sp>
      <p:sp>
        <p:nvSpPr>
          <p:cNvPr id="57" name="TextBox 56"/>
          <p:cNvSpPr txBox="1"/>
          <p:nvPr/>
        </p:nvSpPr>
        <p:spPr>
          <a:xfrm>
            <a:off x="5977266" y="5392765"/>
            <a:ext cx="1823965" cy="1161852"/>
          </a:xfrm>
          <a:prstGeom prst="rect">
            <a:avLst/>
          </a:prstGeom>
          <a:noFill/>
        </p:spPr>
        <p:txBody>
          <a:bodyPr wrap="square" lIns="121917" tIns="60958" rIns="121917" bIns="60958" rtlCol="0">
            <a:spAutoFit/>
          </a:bodyPr>
          <a:lstStyle>
            <a:defPPr>
              <a:defRPr lang="zh-CN"/>
            </a:defPPr>
            <a:lvl1pPr algn="just">
              <a:lnSpc>
                <a:spcPct val="150000"/>
              </a:lnSpc>
              <a:defRPr>
                <a:solidFill>
                  <a:schemeClr val="bg1"/>
                </a:solidFill>
                <a:latin typeface="微软雅黑" panose="020B0503020204020204" pitchFamily="34" charset="-122"/>
                <a:ea typeface="微软雅黑" panose="020B0503020204020204" pitchFamily="34" charset="-122"/>
              </a:defRPr>
            </a:lvl1pPr>
          </a:lstStyle>
          <a:p>
            <a:r>
              <a:rPr lang="zh-CN" altLang="en-US" sz="1500" dirty="0">
                <a:solidFill>
                  <a:schemeClr val="bg2"/>
                </a:solidFill>
              </a:rPr>
              <a:t>开设</a:t>
            </a:r>
            <a:r>
              <a:rPr lang="en-US" altLang="zh-CN" sz="1500" dirty="0">
                <a:solidFill>
                  <a:schemeClr val="bg2"/>
                </a:solidFill>
              </a:rPr>
              <a:t>3</a:t>
            </a:r>
            <a:r>
              <a:rPr lang="zh-CN" altLang="en-US" sz="1500" dirty="0">
                <a:solidFill>
                  <a:schemeClr val="bg2"/>
                </a:solidFill>
              </a:rPr>
              <a:t>个控股子公司，实施管理运营，员工总数达</a:t>
            </a:r>
            <a:r>
              <a:rPr lang="en-US" altLang="zh-CN" sz="1500" dirty="0">
                <a:solidFill>
                  <a:schemeClr val="bg2"/>
                </a:solidFill>
              </a:rPr>
              <a:t>500</a:t>
            </a:r>
            <a:r>
              <a:rPr lang="zh-CN" altLang="en-US" sz="1500" dirty="0">
                <a:solidFill>
                  <a:schemeClr val="bg2"/>
                </a:solidFill>
              </a:rPr>
              <a:t>人</a:t>
            </a:r>
            <a:endParaRPr lang="zh-CN" altLang="en-US" sz="1500" dirty="0">
              <a:solidFill>
                <a:schemeClr val="bg2"/>
              </a:solidFill>
            </a:endParaRPr>
          </a:p>
        </p:txBody>
      </p:sp>
      <p:sp>
        <p:nvSpPr>
          <p:cNvPr id="61" name="TextBox 60"/>
          <p:cNvSpPr txBox="1"/>
          <p:nvPr/>
        </p:nvSpPr>
        <p:spPr>
          <a:xfrm>
            <a:off x="8377220" y="2511778"/>
            <a:ext cx="3935925" cy="1023353"/>
          </a:xfrm>
          <a:prstGeom prst="rect">
            <a:avLst/>
          </a:prstGeom>
          <a:noFill/>
        </p:spPr>
        <p:txBody>
          <a:bodyPr wrap="square" lIns="121917" tIns="60958" rIns="121917" bIns="60958" rtlCol="0">
            <a:spAutoFit/>
          </a:bodyPr>
          <a:lstStyle/>
          <a:p>
            <a:pPr algn="just">
              <a:lnSpc>
                <a:spcPct val="130000"/>
              </a:lnSpc>
            </a:pPr>
            <a:r>
              <a:rPr lang="zh-CN" altLang="en-US" sz="1500" dirty="0">
                <a:solidFill>
                  <a:schemeClr val="bg2"/>
                </a:solidFill>
                <a:latin typeface="微软雅黑" panose="020B0503020204020204" pitchFamily="34" charset="-122"/>
                <a:ea typeface="微软雅黑" panose="020B0503020204020204" pitchFamily="34" charset="-122"/>
              </a:rPr>
              <a:t>将疏通社区的资金流、信息流、物流阻碍，提供一体化社区服务，就是实践居民对美好生活的向往！</a:t>
            </a:r>
            <a:endParaRPr lang="zh-CN" altLang="en-US" sz="1500" dirty="0">
              <a:solidFill>
                <a:schemeClr val="bg2"/>
              </a:solidFill>
              <a:latin typeface="微软雅黑" panose="020B0503020204020204" pitchFamily="34" charset="-122"/>
              <a:ea typeface="微软雅黑" panose="020B0503020204020204" pitchFamily="34" charset="-122"/>
            </a:endParaRPr>
          </a:p>
        </p:txBody>
      </p:sp>
      <p:cxnSp>
        <p:nvCxnSpPr>
          <p:cNvPr id="62" name="直接连接符 61"/>
          <p:cNvCxnSpPr/>
          <p:nvPr/>
        </p:nvCxnSpPr>
        <p:spPr>
          <a:xfrm flipV="1">
            <a:off x="3313133" y="2589505"/>
            <a:ext cx="1852356" cy="114438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3385316" y="4343648"/>
            <a:ext cx="180825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3313133" y="4756752"/>
            <a:ext cx="1800150" cy="117528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5" name="组合 64"/>
          <p:cNvGrpSpPr/>
          <p:nvPr/>
        </p:nvGrpSpPr>
        <p:grpSpPr>
          <a:xfrm>
            <a:off x="4450602" y="1902178"/>
            <a:ext cx="1426837" cy="1424408"/>
            <a:chOff x="2490748" y="1106543"/>
            <a:chExt cx="1070267" cy="1068059"/>
          </a:xfrm>
        </p:grpSpPr>
        <p:grpSp>
          <p:nvGrpSpPr>
            <p:cNvPr id="66" name="组合 65"/>
            <p:cNvGrpSpPr/>
            <p:nvPr/>
          </p:nvGrpSpPr>
          <p:grpSpPr>
            <a:xfrm>
              <a:off x="2492956" y="1106543"/>
              <a:ext cx="1068059" cy="1068059"/>
              <a:chOff x="304800" y="673100"/>
              <a:chExt cx="4000500" cy="4000500"/>
            </a:xfrm>
            <a:effectLst>
              <a:outerShdw blurRad="444500" dist="254000" dir="8100000" algn="tr" rotWithShape="0">
                <a:prstClr val="black">
                  <a:alpha val="50000"/>
                </a:prstClr>
              </a:outerShdw>
            </a:effectLst>
          </p:grpSpPr>
          <p:sp>
            <p:nvSpPr>
              <p:cNvPr id="68" name="同心圆 6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accent1"/>
                  </a:solidFill>
                </a:endParaRPr>
              </a:p>
            </p:txBody>
          </p:sp>
          <p:sp>
            <p:nvSpPr>
              <p:cNvPr id="69" name="椭圆 68"/>
              <p:cNvSpPr/>
              <p:nvPr/>
            </p:nvSpPr>
            <p:spPr>
              <a:xfrm>
                <a:off x="392111" y="760414"/>
                <a:ext cx="3825875" cy="38258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accent1"/>
                  </a:solidFill>
                </a:endParaRPr>
              </a:p>
            </p:txBody>
          </p:sp>
        </p:grpSp>
        <p:sp>
          <p:nvSpPr>
            <p:cNvPr id="67" name="TextBox 66"/>
            <p:cNvSpPr txBox="1"/>
            <p:nvPr/>
          </p:nvSpPr>
          <p:spPr>
            <a:xfrm>
              <a:off x="2490748" y="1298754"/>
              <a:ext cx="1053935" cy="723275"/>
            </a:xfrm>
            <a:prstGeom prst="rect">
              <a:avLst/>
            </a:prstGeom>
            <a:noFill/>
          </p:spPr>
          <p:txBody>
            <a:bodyPr wrap="square" lIns="0" tIns="0" rIns="0" bIns="0" rtlCol="0">
              <a:spAutoFit/>
            </a:bodyPr>
            <a:lstStyle/>
            <a:p>
              <a:pPr algn="ctr"/>
              <a:r>
                <a:rPr lang="en-US" altLang="zh-CN" sz="4700" b="1" spc="-200" dirty="0">
                  <a:solidFill>
                    <a:schemeClr val="accent1"/>
                  </a:solidFill>
                  <a:latin typeface="微软雅黑" panose="020B0503020204020204" pitchFamily="34" charset="-122"/>
                  <a:ea typeface="微软雅黑" panose="020B0503020204020204" pitchFamily="34" charset="-122"/>
                </a:rPr>
                <a:t>100</a:t>
              </a:r>
              <a:endParaRPr lang="en-US" altLang="zh-CN" sz="4700" b="1" spc="-200" dirty="0">
                <a:solidFill>
                  <a:schemeClr val="accent1"/>
                </a:solidFill>
                <a:latin typeface="微软雅黑" panose="020B0503020204020204" pitchFamily="34" charset="-122"/>
                <a:ea typeface="微软雅黑" panose="020B0503020204020204" pitchFamily="34" charset="-122"/>
              </a:endParaRPr>
            </a:p>
            <a:p>
              <a:pPr algn="ctr"/>
              <a:r>
                <a:rPr lang="zh-CN" altLang="en-US" sz="1600" b="1" dirty="0">
                  <a:solidFill>
                    <a:schemeClr val="accent1"/>
                  </a:solidFill>
                  <a:latin typeface="微软雅黑" panose="020B0503020204020204" pitchFamily="34" charset="-122"/>
                  <a:ea typeface="微软雅黑" panose="020B0503020204020204" pitchFamily="34" charset="-122"/>
                </a:rPr>
                <a:t>家门店</a:t>
              </a:r>
              <a:endParaRPr lang="zh-CN" altLang="en-US" sz="1600" b="1" dirty="0">
                <a:solidFill>
                  <a:schemeClr val="accent1"/>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4475581" y="3544046"/>
            <a:ext cx="1423893" cy="1424408"/>
            <a:chOff x="2509485" y="2337659"/>
            <a:chExt cx="1068059" cy="1068059"/>
          </a:xfrm>
        </p:grpSpPr>
        <p:grpSp>
          <p:nvGrpSpPr>
            <p:cNvPr id="71" name="组合 70"/>
            <p:cNvGrpSpPr/>
            <p:nvPr/>
          </p:nvGrpSpPr>
          <p:grpSpPr>
            <a:xfrm>
              <a:off x="2509485" y="2337659"/>
              <a:ext cx="1068059" cy="1068059"/>
              <a:chOff x="304800" y="673100"/>
              <a:chExt cx="4000500" cy="4000500"/>
            </a:xfrm>
            <a:effectLst>
              <a:outerShdw blurRad="444500" dist="254000" dir="8100000" algn="tr" rotWithShape="0">
                <a:prstClr val="black">
                  <a:alpha val="50000"/>
                </a:prstClr>
              </a:outerShdw>
            </a:effectLst>
          </p:grpSpPr>
          <p:sp>
            <p:nvSpPr>
              <p:cNvPr id="73" name="同心圆 7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accent1"/>
                  </a:solidFill>
                </a:endParaRPr>
              </a:p>
            </p:txBody>
          </p:sp>
          <p:sp>
            <p:nvSpPr>
              <p:cNvPr id="74" name="椭圆 73"/>
              <p:cNvSpPr/>
              <p:nvPr/>
            </p:nvSpPr>
            <p:spPr>
              <a:xfrm>
                <a:off x="392111" y="760414"/>
                <a:ext cx="3825875" cy="38258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accent1"/>
                  </a:solidFill>
                </a:endParaRPr>
              </a:p>
            </p:txBody>
          </p:sp>
        </p:grpSp>
        <p:sp>
          <p:nvSpPr>
            <p:cNvPr id="72" name="TextBox 71"/>
            <p:cNvSpPr txBox="1"/>
            <p:nvPr/>
          </p:nvSpPr>
          <p:spPr>
            <a:xfrm>
              <a:off x="2535078" y="2508930"/>
              <a:ext cx="1025937" cy="723275"/>
            </a:xfrm>
            <a:prstGeom prst="rect">
              <a:avLst/>
            </a:prstGeom>
            <a:noFill/>
          </p:spPr>
          <p:txBody>
            <a:bodyPr wrap="square" lIns="0" tIns="0" rIns="0" bIns="0" rtlCol="0">
              <a:spAutoFit/>
            </a:bodyPr>
            <a:lstStyle/>
            <a:p>
              <a:pPr algn="ctr"/>
              <a:r>
                <a:rPr lang="en-US" altLang="zh-CN" sz="4700" b="1" dirty="0">
                  <a:solidFill>
                    <a:schemeClr val="accent2"/>
                  </a:solidFill>
                  <a:latin typeface="微软雅黑" panose="020B0503020204020204" pitchFamily="34" charset="-122"/>
                  <a:ea typeface="微软雅黑" panose="020B0503020204020204" pitchFamily="34" charset="-122"/>
                </a:rPr>
                <a:t>2</a:t>
              </a:r>
              <a:r>
                <a:rPr lang="zh-CN" altLang="en-US" sz="4700" b="1" dirty="0">
                  <a:solidFill>
                    <a:schemeClr val="accent2"/>
                  </a:solidFill>
                  <a:latin typeface="微软雅黑" panose="020B0503020204020204" pitchFamily="34" charset="-122"/>
                  <a:ea typeface="微软雅黑" panose="020B0503020204020204" pitchFamily="34" charset="-122"/>
                </a:rPr>
                <a:t>亿</a:t>
              </a:r>
              <a:endParaRPr lang="en-US" altLang="zh-CN" sz="4700" b="1" dirty="0">
                <a:solidFill>
                  <a:schemeClr val="accent2"/>
                </a:solidFill>
                <a:latin typeface="微软雅黑" panose="020B0503020204020204" pitchFamily="34" charset="-122"/>
                <a:ea typeface="微软雅黑" panose="020B0503020204020204" pitchFamily="34" charset="-122"/>
              </a:endParaRPr>
            </a:p>
            <a:p>
              <a:pPr algn="ctr"/>
              <a:r>
                <a:rPr lang="zh-CN" altLang="en-US" sz="1600" b="1" dirty="0">
                  <a:solidFill>
                    <a:schemeClr val="accent2"/>
                  </a:solidFill>
                  <a:latin typeface="微软雅黑" panose="020B0503020204020204" pitchFamily="34" charset="-122"/>
                  <a:ea typeface="微软雅黑" panose="020B0503020204020204" pitchFamily="34" charset="-122"/>
                </a:rPr>
                <a:t>元年销售额</a:t>
              </a:r>
              <a:endParaRPr lang="zh-CN" altLang="en-US" sz="1600" b="1" dirty="0">
                <a:solidFill>
                  <a:schemeClr val="accent2"/>
                </a:solidFill>
                <a:latin typeface="微软雅黑" panose="020B0503020204020204" pitchFamily="34" charset="-122"/>
                <a:ea typeface="微软雅黑" panose="020B0503020204020204" pitchFamily="34" charset="-122"/>
              </a:endParaRPr>
            </a:p>
          </p:txBody>
        </p:sp>
      </p:grpSp>
      <p:grpSp>
        <p:nvGrpSpPr>
          <p:cNvPr id="75" name="组合 74"/>
          <p:cNvGrpSpPr/>
          <p:nvPr/>
        </p:nvGrpSpPr>
        <p:grpSpPr>
          <a:xfrm>
            <a:off x="4457375" y="5200700"/>
            <a:ext cx="1442099" cy="1424408"/>
            <a:chOff x="2495829" y="3579862"/>
            <a:chExt cx="1081715" cy="1068059"/>
          </a:xfrm>
        </p:grpSpPr>
        <p:grpSp>
          <p:nvGrpSpPr>
            <p:cNvPr id="76" name="组合 75"/>
            <p:cNvGrpSpPr/>
            <p:nvPr/>
          </p:nvGrpSpPr>
          <p:grpSpPr>
            <a:xfrm>
              <a:off x="2495829" y="3579862"/>
              <a:ext cx="1068059" cy="1068059"/>
              <a:chOff x="304800" y="673100"/>
              <a:chExt cx="4000500" cy="4000500"/>
            </a:xfrm>
            <a:effectLst>
              <a:outerShdw blurRad="444500" dist="254000" dir="8100000" algn="tr" rotWithShape="0">
                <a:prstClr val="black">
                  <a:alpha val="50000"/>
                </a:prstClr>
              </a:outerShdw>
            </a:effectLst>
          </p:grpSpPr>
          <p:sp>
            <p:nvSpPr>
              <p:cNvPr id="78" name="同心圆 7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accent1"/>
                  </a:solidFill>
                </a:endParaRPr>
              </a:p>
            </p:txBody>
          </p:sp>
          <p:sp>
            <p:nvSpPr>
              <p:cNvPr id="79" name="椭圆 78"/>
              <p:cNvSpPr/>
              <p:nvPr/>
            </p:nvSpPr>
            <p:spPr>
              <a:xfrm>
                <a:off x="392111" y="760414"/>
                <a:ext cx="3825875" cy="38258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accent1"/>
                  </a:solidFill>
                </a:endParaRPr>
              </a:p>
            </p:txBody>
          </p:sp>
        </p:grpSp>
        <p:sp>
          <p:nvSpPr>
            <p:cNvPr id="77" name="TextBox 76"/>
            <p:cNvSpPr txBox="1"/>
            <p:nvPr/>
          </p:nvSpPr>
          <p:spPr>
            <a:xfrm>
              <a:off x="2501541" y="3740656"/>
              <a:ext cx="1076003" cy="723275"/>
            </a:xfrm>
            <a:prstGeom prst="rect">
              <a:avLst/>
            </a:prstGeom>
            <a:noFill/>
          </p:spPr>
          <p:txBody>
            <a:bodyPr wrap="square" lIns="0" tIns="0" rIns="0" bIns="0" rtlCol="0">
              <a:spAutoFit/>
            </a:bodyPr>
            <a:lstStyle/>
            <a:p>
              <a:pPr algn="ctr"/>
              <a:r>
                <a:rPr lang="en-US" altLang="zh-CN" sz="4700" b="1" dirty="0">
                  <a:solidFill>
                    <a:schemeClr val="accent3"/>
                  </a:solidFill>
                  <a:latin typeface="微软雅黑" panose="020B0503020204020204" pitchFamily="34" charset="-122"/>
                  <a:ea typeface="微软雅黑" panose="020B0503020204020204" pitchFamily="34" charset="-122"/>
                </a:rPr>
                <a:t>3</a:t>
              </a:r>
              <a:endParaRPr lang="en-US" altLang="zh-CN" sz="4700" b="1" dirty="0">
                <a:solidFill>
                  <a:schemeClr val="accent3"/>
                </a:solidFill>
                <a:latin typeface="微软雅黑" panose="020B0503020204020204" pitchFamily="34" charset="-122"/>
                <a:ea typeface="微软雅黑" panose="020B0503020204020204" pitchFamily="34" charset="-122"/>
              </a:endParaRPr>
            </a:p>
            <a:p>
              <a:pPr algn="ctr"/>
              <a:r>
                <a:rPr lang="zh-CN" altLang="en-US" sz="1600" b="1" dirty="0">
                  <a:solidFill>
                    <a:schemeClr val="accent3"/>
                  </a:solidFill>
                  <a:latin typeface="微软雅黑" panose="020B0503020204020204" pitchFamily="34" charset="-122"/>
                  <a:ea typeface="微软雅黑" panose="020B0503020204020204" pitchFamily="34" charset="-122"/>
                </a:rPr>
                <a:t>个子公司</a:t>
              </a:r>
              <a:endParaRPr lang="zh-CN" altLang="en-US" sz="1600" b="1" dirty="0">
                <a:solidFill>
                  <a:schemeClr val="accent3"/>
                </a:solidFill>
                <a:latin typeface="微软雅黑" panose="020B0503020204020204" pitchFamily="34" charset="-122"/>
                <a:ea typeface="微软雅黑" panose="020B0503020204020204" pitchFamily="34" charset="-122"/>
              </a:endParaRPr>
            </a:p>
          </p:txBody>
        </p:sp>
      </p:grpSp>
      <p:grpSp>
        <p:nvGrpSpPr>
          <p:cNvPr id="80" name="组合 79"/>
          <p:cNvGrpSpPr/>
          <p:nvPr/>
        </p:nvGrpSpPr>
        <p:grpSpPr>
          <a:xfrm>
            <a:off x="1633533" y="3193238"/>
            <a:ext cx="1943779" cy="1944482"/>
            <a:chOff x="792868" y="618113"/>
            <a:chExt cx="1314008" cy="1314008"/>
          </a:xfrm>
        </p:grpSpPr>
        <p:grpSp>
          <p:nvGrpSpPr>
            <p:cNvPr id="81" name="组合 80"/>
            <p:cNvGrpSpPr/>
            <p:nvPr/>
          </p:nvGrpSpPr>
          <p:grpSpPr>
            <a:xfrm>
              <a:off x="792868" y="618113"/>
              <a:ext cx="1314008" cy="1314008"/>
              <a:chOff x="304800" y="673100"/>
              <a:chExt cx="4000500" cy="4000500"/>
            </a:xfrm>
            <a:effectLst>
              <a:outerShdw blurRad="444500" dist="254000" dir="8100000" algn="tr" rotWithShape="0">
                <a:prstClr val="black">
                  <a:alpha val="50000"/>
                </a:prstClr>
              </a:outerShdw>
            </a:effectLst>
          </p:grpSpPr>
          <p:sp>
            <p:nvSpPr>
              <p:cNvPr id="83" name="同心圆 8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4" name="椭圆 8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2" name="椭圆 81"/>
            <p:cNvSpPr/>
            <p:nvPr/>
          </p:nvSpPr>
          <p:spPr>
            <a:xfrm>
              <a:off x="859391" y="680166"/>
              <a:ext cx="1188000" cy="1188000"/>
            </a:xfrm>
            <a:prstGeom prst="ellipse">
              <a:avLst/>
            </a:prstGeom>
            <a:blipFill dpi="0" rotWithShape="1">
              <a:blip r:embed="rId1"/>
              <a:srcRect/>
              <a:stretch>
                <a:fillRect l="-5000" r="-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9" name="组合 108"/>
          <p:cNvGrpSpPr/>
          <p:nvPr/>
        </p:nvGrpSpPr>
        <p:grpSpPr>
          <a:xfrm>
            <a:off x="9529199" y="1839548"/>
            <a:ext cx="1808287" cy="576848"/>
            <a:chOff x="814328" y="3219334"/>
            <a:chExt cx="1356392" cy="432536"/>
          </a:xfrm>
        </p:grpSpPr>
        <p:grpSp>
          <p:nvGrpSpPr>
            <p:cNvPr id="122" name="组合 121"/>
            <p:cNvGrpSpPr/>
            <p:nvPr/>
          </p:nvGrpSpPr>
          <p:grpSpPr>
            <a:xfrm>
              <a:off x="814328" y="3219334"/>
              <a:ext cx="1356392" cy="432536"/>
              <a:chOff x="2173927" y="3285519"/>
              <a:chExt cx="1721136" cy="548848"/>
            </a:xfrm>
          </p:grpSpPr>
          <p:grpSp>
            <p:nvGrpSpPr>
              <p:cNvPr id="124" name="组合 123"/>
              <p:cNvGrpSpPr/>
              <p:nvPr/>
            </p:nvGrpSpPr>
            <p:grpSpPr>
              <a:xfrm>
                <a:off x="2173927" y="3285519"/>
                <a:ext cx="1721136" cy="548848"/>
                <a:chOff x="4304043" y="1286668"/>
                <a:chExt cx="3837944" cy="2757793"/>
              </a:xfrm>
              <a:effectLst>
                <a:outerShdw blurRad="381000" dist="254000" dir="8100000" algn="tr" rotWithShape="0">
                  <a:prstClr val="black">
                    <a:alpha val="40000"/>
                  </a:prstClr>
                </a:outerShdw>
              </a:effectLst>
            </p:grpSpPr>
            <p:sp>
              <p:nvSpPr>
                <p:cNvPr id="128" name="圆角矩形 127"/>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圆角矩形 128"/>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5" name="椭圆 124"/>
              <p:cNvSpPr/>
              <p:nvPr/>
            </p:nvSpPr>
            <p:spPr>
              <a:xfrm>
                <a:off x="2307128" y="3420211"/>
                <a:ext cx="279463" cy="279463"/>
              </a:xfrm>
              <a:prstGeom prst="ellipse">
                <a:avLst/>
              </a:prstGeom>
              <a:solidFill>
                <a:schemeClr val="accent1"/>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3" name="TextBox 122"/>
            <p:cNvSpPr txBox="1"/>
            <p:nvPr/>
          </p:nvSpPr>
          <p:spPr>
            <a:xfrm>
              <a:off x="1224127" y="3331792"/>
              <a:ext cx="787838" cy="161546"/>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dirty="0" smtClean="0">
                  <a:solidFill>
                    <a:schemeClr val="tx1">
                      <a:lumMod val="75000"/>
                      <a:lumOff val="25000"/>
                    </a:schemeClr>
                  </a:solidFill>
                </a:rPr>
                <a:t>实现民通</a:t>
              </a:r>
              <a:endParaRPr lang="zh-CN" altLang="en-US" dirty="0">
                <a:solidFill>
                  <a:schemeClr val="tx1">
                    <a:lumMod val="75000"/>
                    <a:lumOff val="25000"/>
                  </a:schemeClr>
                </a:solidFill>
                <a:latin typeface="+mn-ea"/>
              </a:endParaRPr>
            </a:p>
          </p:txBody>
        </p:sp>
      </p:grpSp>
      <p:sp>
        <p:nvSpPr>
          <p:cNvPr id="130" name="TextBox 129"/>
          <p:cNvSpPr txBox="1"/>
          <p:nvPr/>
        </p:nvSpPr>
        <p:spPr>
          <a:xfrm>
            <a:off x="8377220" y="4240371"/>
            <a:ext cx="3935925" cy="694032"/>
          </a:xfrm>
          <a:prstGeom prst="rect">
            <a:avLst/>
          </a:prstGeom>
          <a:noFill/>
        </p:spPr>
        <p:txBody>
          <a:bodyPr wrap="square" lIns="121917" tIns="60958" rIns="121917" bIns="60958" rtlCol="0">
            <a:spAutoFit/>
          </a:bodyPr>
          <a:lstStyle/>
          <a:p>
            <a:pPr algn="just">
              <a:lnSpc>
                <a:spcPct val="130000"/>
              </a:lnSpc>
            </a:pPr>
            <a:r>
              <a:rPr lang="zh-CN" altLang="en-US" sz="1500" dirty="0">
                <a:solidFill>
                  <a:schemeClr val="bg2"/>
                </a:solidFill>
                <a:latin typeface="微软雅黑" panose="020B0503020204020204" pitchFamily="34" charset="-122"/>
                <a:ea typeface="微软雅黑" panose="020B0503020204020204" pitchFamily="34" charset="-122"/>
              </a:rPr>
              <a:t>五年后将持续经济拉动增长，促进产业融合，催生新型商业业态！</a:t>
            </a:r>
            <a:endParaRPr lang="zh-CN" altLang="en-US" sz="1500" dirty="0">
              <a:solidFill>
                <a:schemeClr val="bg2"/>
              </a:solidFill>
              <a:latin typeface="微软雅黑" panose="020B0503020204020204" pitchFamily="34" charset="-122"/>
              <a:ea typeface="微软雅黑" panose="020B0503020204020204" pitchFamily="34" charset="-122"/>
            </a:endParaRPr>
          </a:p>
        </p:txBody>
      </p:sp>
      <p:sp>
        <p:nvSpPr>
          <p:cNvPr id="131" name="TextBox 130"/>
          <p:cNvSpPr txBox="1"/>
          <p:nvPr/>
        </p:nvSpPr>
        <p:spPr>
          <a:xfrm>
            <a:off x="8377220" y="5872931"/>
            <a:ext cx="3935925" cy="694032"/>
          </a:xfrm>
          <a:prstGeom prst="rect">
            <a:avLst/>
          </a:prstGeom>
          <a:noFill/>
        </p:spPr>
        <p:txBody>
          <a:bodyPr wrap="square" lIns="121917" tIns="60958" rIns="121917" bIns="60958" rtlCol="0">
            <a:spAutoFit/>
          </a:bodyPr>
          <a:lstStyle/>
          <a:p>
            <a:pPr algn="just">
              <a:lnSpc>
                <a:spcPct val="130000"/>
              </a:lnSpc>
            </a:pPr>
            <a:r>
              <a:rPr lang="zh-CN" altLang="en-US" sz="1500" dirty="0">
                <a:solidFill>
                  <a:schemeClr val="bg2"/>
                </a:solidFill>
                <a:latin typeface="微软雅黑" panose="020B0503020204020204" pitchFamily="34" charset="-122"/>
                <a:ea typeface="微软雅黑" panose="020B0503020204020204" pitchFamily="34" charset="-122"/>
              </a:rPr>
              <a:t>将使公司成为就业大平台，社区大数据，成为市场经济下的政府好帮手！</a:t>
            </a:r>
            <a:endParaRPr lang="zh-CN" altLang="en-US" sz="1500" dirty="0">
              <a:solidFill>
                <a:schemeClr val="bg2"/>
              </a:solidFill>
              <a:latin typeface="微软雅黑" panose="020B0503020204020204" pitchFamily="34" charset="-122"/>
              <a:ea typeface="微软雅黑" panose="020B0503020204020204" pitchFamily="34" charset="-122"/>
            </a:endParaRPr>
          </a:p>
        </p:txBody>
      </p:sp>
      <p:grpSp>
        <p:nvGrpSpPr>
          <p:cNvPr id="132" name="组合 131"/>
          <p:cNvGrpSpPr/>
          <p:nvPr/>
        </p:nvGrpSpPr>
        <p:grpSpPr>
          <a:xfrm>
            <a:off x="9529199" y="3484036"/>
            <a:ext cx="1808287" cy="576848"/>
            <a:chOff x="814328" y="3219334"/>
            <a:chExt cx="1356392" cy="432536"/>
          </a:xfrm>
        </p:grpSpPr>
        <p:grpSp>
          <p:nvGrpSpPr>
            <p:cNvPr id="133" name="组合 132"/>
            <p:cNvGrpSpPr/>
            <p:nvPr/>
          </p:nvGrpSpPr>
          <p:grpSpPr>
            <a:xfrm>
              <a:off x="814328" y="3219334"/>
              <a:ext cx="1356392" cy="432536"/>
              <a:chOff x="2173927" y="3285519"/>
              <a:chExt cx="1721136" cy="548848"/>
            </a:xfrm>
          </p:grpSpPr>
          <p:grpSp>
            <p:nvGrpSpPr>
              <p:cNvPr id="135" name="组合 134"/>
              <p:cNvGrpSpPr/>
              <p:nvPr/>
            </p:nvGrpSpPr>
            <p:grpSpPr>
              <a:xfrm>
                <a:off x="2173927" y="3285519"/>
                <a:ext cx="1721136" cy="548848"/>
                <a:chOff x="4304043" y="1286668"/>
                <a:chExt cx="3837944" cy="2757793"/>
              </a:xfrm>
              <a:effectLst>
                <a:outerShdw blurRad="381000" dist="254000" dir="8100000" algn="tr" rotWithShape="0">
                  <a:prstClr val="black">
                    <a:alpha val="40000"/>
                  </a:prstClr>
                </a:outerShdw>
              </a:effectLst>
            </p:grpSpPr>
            <p:sp>
              <p:nvSpPr>
                <p:cNvPr id="137" name="圆角矩形 136"/>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圆角矩形 137"/>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6" name="椭圆 135"/>
              <p:cNvSpPr/>
              <p:nvPr/>
            </p:nvSpPr>
            <p:spPr>
              <a:xfrm>
                <a:off x="2307128" y="3420211"/>
                <a:ext cx="279463" cy="279463"/>
              </a:xfrm>
              <a:prstGeom prst="ellipse">
                <a:avLst/>
              </a:prstGeom>
              <a:solidFill>
                <a:schemeClr val="accent2"/>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4" name="TextBox 133"/>
            <p:cNvSpPr txBox="1"/>
            <p:nvPr/>
          </p:nvSpPr>
          <p:spPr>
            <a:xfrm>
              <a:off x="1224127" y="3331792"/>
              <a:ext cx="787838" cy="161546"/>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dirty="0" smtClean="0">
                  <a:solidFill>
                    <a:schemeClr val="tx1">
                      <a:lumMod val="75000"/>
                      <a:lumOff val="25000"/>
                    </a:schemeClr>
                  </a:solidFill>
                </a:rPr>
                <a:t>实现商通</a:t>
              </a:r>
              <a:endParaRPr lang="zh-CN" altLang="en-US" dirty="0">
                <a:solidFill>
                  <a:schemeClr val="tx1">
                    <a:lumMod val="75000"/>
                    <a:lumOff val="25000"/>
                  </a:schemeClr>
                </a:solidFill>
              </a:endParaRPr>
            </a:p>
          </p:txBody>
        </p:sp>
      </p:grpSp>
      <p:grpSp>
        <p:nvGrpSpPr>
          <p:cNvPr id="139" name="组合 138"/>
          <p:cNvGrpSpPr/>
          <p:nvPr/>
        </p:nvGrpSpPr>
        <p:grpSpPr>
          <a:xfrm>
            <a:off x="9529197" y="5113809"/>
            <a:ext cx="1808287" cy="576848"/>
            <a:chOff x="814328" y="3219334"/>
            <a:chExt cx="1356392" cy="432536"/>
          </a:xfrm>
        </p:grpSpPr>
        <p:grpSp>
          <p:nvGrpSpPr>
            <p:cNvPr id="140" name="组合 139"/>
            <p:cNvGrpSpPr/>
            <p:nvPr/>
          </p:nvGrpSpPr>
          <p:grpSpPr>
            <a:xfrm>
              <a:off x="814328" y="3219334"/>
              <a:ext cx="1356392" cy="432536"/>
              <a:chOff x="2173927" y="3285519"/>
              <a:chExt cx="1721136" cy="548848"/>
            </a:xfrm>
          </p:grpSpPr>
          <p:grpSp>
            <p:nvGrpSpPr>
              <p:cNvPr id="142" name="组合 141"/>
              <p:cNvGrpSpPr/>
              <p:nvPr/>
            </p:nvGrpSpPr>
            <p:grpSpPr>
              <a:xfrm>
                <a:off x="2173927" y="3285519"/>
                <a:ext cx="1721136" cy="548848"/>
                <a:chOff x="4304043" y="1286668"/>
                <a:chExt cx="3837944" cy="2757793"/>
              </a:xfrm>
              <a:effectLst>
                <a:outerShdw blurRad="381000" dist="254000" dir="8100000" algn="tr" rotWithShape="0">
                  <a:prstClr val="black">
                    <a:alpha val="40000"/>
                  </a:prstClr>
                </a:outerShdw>
              </a:effectLst>
            </p:grpSpPr>
            <p:sp>
              <p:nvSpPr>
                <p:cNvPr id="144" name="圆角矩形 14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圆角矩形 144"/>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3" name="椭圆 142"/>
              <p:cNvSpPr/>
              <p:nvPr/>
            </p:nvSpPr>
            <p:spPr>
              <a:xfrm>
                <a:off x="2307128" y="3420211"/>
                <a:ext cx="279463" cy="279463"/>
              </a:xfrm>
              <a:prstGeom prst="ellipse">
                <a:avLst/>
              </a:prstGeom>
              <a:solidFill>
                <a:schemeClr val="accent3"/>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1" name="TextBox 140"/>
            <p:cNvSpPr txBox="1"/>
            <p:nvPr/>
          </p:nvSpPr>
          <p:spPr>
            <a:xfrm>
              <a:off x="1224127" y="3331792"/>
              <a:ext cx="787838" cy="161546"/>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dirty="0" smtClean="0">
                  <a:solidFill>
                    <a:schemeClr val="tx1">
                      <a:lumMod val="75000"/>
                      <a:lumOff val="25000"/>
                    </a:schemeClr>
                  </a:solidFill>
                </a:rPr>
                <a:t>实现政通</a:t>
              </a:r>
              <a:endParaRPr lang="zh-CN" altLang="en-US" dirty="0">
                <a:solidFill>
                  <a:schemeClr val="tx1">
                    <a:lumMod val="75000"/>
                    <a:lumOff val="25000"/>
                  </a:schemeClr>
                </a:solidFill>
                <a:latin typeface="+mn-ea"/>
              </a:endParaRPr>
            </a:p>
          </p:txBody>
        </p:sp>
      </p:grpSp>
      <p:sp>
        <p:nvSpPr>
          <p:cNvPr id="2" name="标题 1"/>
          <p:cNvSpPr>
            <a:spLocks noGrp="1"/>
          </p:cNvSpPr>
          <p:nvPr>
            <p:ph type="title"/>
          </p:nvPr>
        </p:nvSpPr>
        <p:spPr/>
        <p:txBody>
          <a:bodyPr/>
          <a:lstStyle/>
          <a:p>
            <a:pPr algn="l"/>
            <a:r>
              <a:rPr lang="zh-CN" altLang="en-US" dirty="0" smtClean="0"/>
              <a:t>明年方向</a:t>
            </a:r>
            <a:endParaRPr lang="zh-CN" altLang="en-US" dirty="0"/>
          </a:p>
        </p:txBody>
      </p:sp>
      <p:sp>
        <p:nvSpPr>
          <p:cNvPr id="146" name="TextBox 145"/>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49" presetClass="path" presetSubtype="0" accel="50000" fill="hold" nodeType="withEffect">
                                  <p:stCondLst>
                                    <p:cond delay="0"/>
                                  </p:stCondLst>
                                  <p:childTnLst>
                                    <p:animMotion origin="layout" path="M -2.5E-6 2.45446E-6 L 0.17847 0.88793 " pathEditMode="relative" rAng="0" ptsTypes="AA">
                                      <p:cBhvr>
                                        <p:cTn id="8" dur="600" spd="-100000" fill="hold"/>
                                        <p:tgtEl>
                                          <p:spTgt spid="80"/>
                                        </p:tgtEl>
                                        <p:attrNameLst>
                                          <p:attrName>ppt_x</p:attrName>
                                          <p:attrName>ppt_y</p:attrName>
                                        </p:attrNameLst>
                                      </p:cBhvr>
                                      <p:rCtr x="8924" y="44396"/>
                                    </p:animMotion>
                                  </p:childTnLst>
                                </p:cTn>
                              </p:par>
                            </p:childTnLst>
                          </p:cTn>
                        </p:par>
                        <p:par>
                          <p:cTn id="9" fill="hold">
                            <p:stCondLst>
                              <p:cond delay="0"/>
                            </p:stCondLst>
                            <p:childTnLst>
                              <p:par>
                                <p:cTn id="10" presetID="22" presetClass="entr" presetSubtype="8" fill="hold" nodeType="after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wipe(left)">
                                      <p:cBhvr>
                                        <p:cTn id="12" dur="500"/>
                                        <p:tgtEl>
                                          <p:spTgt spid="62"/>
                                        </p:tgtEl>
                                      </p:cBhvr>
                                    </p:animEffect>
                                  </p:childTnLst>
                                </p:cTn>
                              </p:par>
                              <p:par>
                                <p:cTn id="13" presetID="22" presetClass="entr" presetSubtype="8"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wipe(left)">
                                      <p:cBhvr>
                                        <p:cTn id="15" dur="500"/>
                                        <p:tgtEl>
                                          <p:spTgt spid="63"/>
                                        </p:tgtEl>
                                      </p:cBhvr>
                                    </p:animEffect>
                                  </p:childTnLst>
                                </p:cTn>
                              </p:par>
                              <p:par>
                                <p:cTn id="16" presetID="22" presetClass="entr" presetSubtype="8" fill="hold" nodeType="with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wipe(left)">
                                      <p:cBhvr>
                                        <p:cTn id="18" dur="500"/>
                                        <p:tgtEl>
                                          <p:spTgt spid="64"/>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65"/>
                                        </p:tgtEl>
                                        <p:attrNameLst>
                                          <p:attrName>style.visibility</p:attrName>
                                        </p:attrNameLst>
                                      </p:cBhvr>
                                      <p:to>
                                        <p:strVal val="visible"/>
                                      </p:to>
                                    </p:set>
                                    <p:anim calcmode="lin" valueType="num">
                                      <p:cBhvr>
                                        <p:cTn id="22" dur="500" fill="hold"/>
                                        <p:tgtEl>
                                          <p:spTgt spid="65"/>
                                        </p:tgtEl>
                                        <p:attrNameLst>
                                          <p:attrName>ppt_w</p:attrName>
                                        </p:attrNameLst>
                                      </p:cBhvr>
                                      <p:tavLst>
                                        <p:tav tm="0">
                                          <p:val>
                                            <p:fltVal val="0"/>
                                          </p:val>
                                        </p:tav>
                                        <p:tav tm="100000">
                                          <p:val>
                                            <p:strVal val="#ppt_w"/>
                                          </p:val>
                                        </p:tav>
                                      </p:tavLst>
                                    </p:anim>
                                    <p:anim calcmode="lin" valueType="num">
                                      <p:cBhvr>
                                        <p:cTn id="23" dur="500" fill="hold"/>
                                        <p:tgtEl>
                                          <p:spTgt spid="65"/>
                                        </p:tgtEl>
                                        <p:attrNameLst>
                                          <p:attrName>ppt_h</p:attrName>
                                        </p:attrNameLst>
                                      </p:cBhvr>
                                      <p:tavLst>
                                        <p:tav tm="0">
                                          <p:val>
                                            <p:fltVal val="0"/>
                                          </p:val>
                                        </p:tav>
                                        <p:tav tm="100000">
                                          <p:val>
                                            <p:strVal val="#ppt_h"/>
                                          </p:val>
                                        </p:tav>
                                      </p:tavLst>
                                    </p:anim>
                                    <p:animEffect transition="in" filter="fade">
                                      <p:cBhvr>
                                        <p:cTn id="24" dur="500"/>
                                        <p:tgtEl>
                                          <p:spTgt spid="65"/>
                                        </p:tgtEl>
                                      </p:cBhvr>
                                    </p:animEffect>
                                  </p:childTnLst>
                                </p:cTn>
                              </p:par>
                              <p:par>
                                <p:cTn id="25" presetID="53" presetClass="entr" presetSubtype="16" fill="hold" nodeType="withEffect">
                                  <p:stCondLst>
                                    <p:cond delay="0"/>
                                  </p:stCondLst>
                                  <p:childTnLst>
                                    <p:set>
                                      <p:cBhvr>
                                        <p:cTn id="26" dur="1" fill="hold">
                                          <p:stCondLst>
                                            <p:cond delay="0"/>
                                          </p:stCondLst>
                                        </p:cTn>
                                        <p:tgtEl>
                                          <p:spTgt spid="70"/>
                                        </p:tgtEl>
                                        <p:attrNameLst>
                                          <p:attrName>style.visibility</p:attrName>
                                        </p:attrNameLst>
                                      </p:cBhvr>
                                      <p:to>
                                        <p:strVal val="visible"/>
                                      </p:to>
                                    </p:set>
                                    <p:anim calcmode="lin" valueType="num">
                                      <p:cBhvr>
                                        <p:cTn id="27" dur="500" fill="hold"/>
                                        <p:tgtEl>
                                          <p:spTgt spid="70"/>
                                        </p:tgtEl>
                                        <p:attrNameLst>
                                          <p:attrName>ppt_w</p:attrName>
                                        </p:attrNameLst>
                                      </p:cBhvr>
                                      <p:tavLst>
                                        <p:tav tm="0">
                                          <p:val>
                                            <p:fltVal val="0"/>
                                          </p:val>
                                        </p:tav>
                                        <p:tav tm="100000">
                                          <p:val>
                                            <p:strVal val="#ppt_w"/>
                                          </p:val>
                                        </p:tav>
                                      </p:tavLst>
                                    </p:anim>
                                    <p:anim calcmode="lin" valueType="num">
                                      <p:cBhvr>
                                        <p:cTn id="28" dur="500" fill="hold"/>
                                        <p:tgtEl>
                                          <p:spTgt spid="70"/>
                                        </p:tgtEl>
                                        <p:attrNameLst>
                                          <p:attrName>ppt_h</p:attrName>
                                        </p:attrNameLst>
                                      </p:cBhvr>
                                      <p:tavLst>
                                        <p:tav tm="0">
                                          <p:val>
                                            <p:fltVal val="0"/>
                                          </p:val>
                                        </p:tav>
                                        <p:tav tm="100000">
                                          <p:val>
                                            <p:strVal val="#ppt_h"/>
                                          </p:val>
                                        </p:tav>
                                      </p:tavLst>
                                    </p:anim>
                                    <p:animEffect transition="in" filter="fade">
                                      <p:cBhvr>
                                        <p:cTn id="29" dur="500"/>
                                        <p:tgtEl>
                                          <p:spTgt spid="70"/>
                                        </p:tgtEl>
                                      </p:cBhvr>
                                    </p:animEffect>
                                  </p:childTnLst>
                                </p:cTn>
                              </p:par>
                              <p:par>
                                <p:cTn id="30" presetID="53" presetClass="entr" presetSubtype="16" fill="hold" nodeType="withEffect">
                                  <p:stCondLst>
                                    <p:cond delay="0"/>
                                  </p:stCondLst>
                                  <p:childTnLst>
                                    <p:set>
                                      <p:cBhvr>
                                        <p:cTn id="31" dur="1" fill="hold">
                                          <p:stCondLst>
                                            <p:cond delay="0"/>
                                          </p:stCondLst>
                                        </p:cTn>
                                        <p:tgtEl>
                                          <p:spTgt spid="75"/>
                                        </p:tgtEl>
                                        <p:attrNameLst>
                                          <p:attrName>style.visibility</p:attrName>
                                        </p:attrNameLst>
                                      </p:cBhvr>
                                      <p:to>
                                        <p:strVal val="visible"/>
                                      </p:to>
                                    </p:set>
                                    <p:anim calcmode="lin" valueType="num">
                                      <p:cBhvr>
                                        <p:cTn id="32" dur="500" fill="hold"/>
                                        <p:tgtEl>
                                          <p:spTgt spid="75"/>
                                        </p:tgtEl>
                                        <p:attrNameLst>
                                          <p:attrName>ppt_w</p:attrName>
                                        </p:attrNameLst>
                                      </p:cBhvr>
                                      <p:tavLst>
                                        <p:tav tm="0">
                                          <p:val>
                                            <p:fltVal val="0"/>
                                          </p:val>
                                        </p:tav>
                                        <p:tav tm="100000">
                                          <p:val>
                                            <p:strVal val="#ppt_w"/>
                                          </p:val>
                                        </p:tav>
                                      </p:tavLst>
                                    </p:anim>
                                    <p:anim calcmode="lin" valueType="num">
                                      <p:cBhvr>
                                        <p:cTn id="33" dur="500" fill="hold"/>
                                        <p:tgtEl>
                                          <p:spTgt spid="75"/>
                                        </p:tgtEl>
                                        <p:attrNameLst>
                                          <p:attrName>ppt_h</p:attrName>
                                        </p:attrNameLst>
                                      </p:cBhvr>
                                      <p:tavLst>
                                        <p:tav tm="0">
                                          <p:val>
                                            <p:fltVal val="0"/>
                                          </p:val>
                                        </p:tav>
                                        <p:tav tm="100000">
                                          <p:val>
                                            <p:strVal val="#ppt_h"/>
                                          </p:val>
                                        </p:tav>
                                      </p:tavLst>
                                    </p:anim>
                                    <p:animEffect transition="in" filter="fade">
                                      <p:cBhvr>
                                        <p:cTn id="34" dur="500"/>
                                        <p:tgtEl>
                                          <p:spTgt spid="75"/>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wipe(left)">
                                      <p:cBhvr>
                                        <p:cTn id="38" dur="500"/>
                                        <p:tgtEl>
                                          <p:spTgt spid="49"/>
                                        </p:tgtEl>
                                      </p:cBhvr>
                                    </p:animEffect>
                                  </p:childTnLst>
                                </p:cTn>
                              </p:par>
                              <p:par>
                                <p:cTn id="39" presetID="22" presetClass="entr" presetSubtype="8" fill="hold" grpId="0" nodeType="withEffect">
                                  <p:stCondLst>
                                    <p:cond delay="100"/>
                                  </p:stCondLst>
                                  <p:childTnLst>
                                    <p:set>
                                      <p:cBhvr>
                                        <p:cTn id="40" dur="1" fill="hold">
                                          <p:stCondLst>
                                            <p:cond delay="0"/>
                                          </p:stCondLst>
                                        </p:cTn>
                                        <p:tgtEl>
                                          <p:spTgt spid="50"/>
                                        </p:tgtEl>
                                        <p:attrNameLst>
                                          <p:attrName>style.visibility</p:attrName>
                                        </p:attrNameLst>
                                      </p:cBhvr>
                                      <p:to>
                                        <p:strVal val="visible"/>
                                      </p:to>
                                    </p:set>
                                    <p:animEffect transition="in" filter="wipe(left)">
                                      <p:cBhvr>
                                        <p:cTn id="41" dur="500"/>
                                        <p:tgtEl>
                                          <p:spTgt spid="50"/>
                                        </p:tgtEl>
                                      </p:cBhvr>
                                    </p:animEffect>
                                  </p:childTnLst>
                                </p:cTn>
                              </p:par>
                              <p:par>
                                <p:cTn id="42" presetID="22" presetClass="entr" presetSubtype="8" fill="hold" grpId="0" nodeType="withEffect">
                                  <p:stCondLst>
                                    <p:cond delay="200"/>
                                  </p:stCondLst>
                                  <p:childTnLst>
                                    <p:set>
                                      <p:cBhvr>
                                        <p:cTn id="43" dur="1" fill="hold">
                                          <p:stCondLst>
                                            <p:cond delay="0"/>
                                          </p:stCondLst>
                                        </p:cTn>
                                        <p:tgtEl>
                                          <p:spTgt spid="57"/>
                                        </p:tgtEl>
                                        <p:attrNameLst>
                                          <p:attrName>style.visibility</p:attrName>
                                        </p:attrNameLst>
                                      </p:cBhvr>
                                      <p:to>
                                        <p:strVal val="visible"/>
                                      </p:to>
                                    </p:set>
                                    <p:animEffect transition="in" filter="wipe(left)">
                                      <p:cBhvr>
                                        <p:cTn id="44" dur="500"/>
                                        <p:tgtEl>
                                          <p:spTgt spid="57"/>
                                        </p:tgtEl>
                                      </p:cBhvr>
                                    </p:animEffect>
                                  </p:childTnLst>
                                </p:cTn>
                              </p:par>
                            </p:childTnLst>
                          </p:cTn>
                        </p:par>
                        <p:par>
                          <p:cTn id="45" fill="hold">
                            <p:stCondLst>
                              <p:cond delay="1500"/>
                            </p:stCondLst>
                            <p:childTnLst>
                              <p:par>
                                <p:cTn id="46" presetID="2" presetClass="entr" presetSubtype="2" fill="hold" nodeType="afterEffect">
                                  <p:stCondLst>
                                    <p:cond delay="0"/>
                                  </p:stCondLst>
                                  <p:childTnLst>
                                    <p:set>
                                      <p:cBhvr>
                                        <p:cTn id="47" dur="1" fill="hold">
                                          <p:stCondLst>
                                            <p:cond delay="0"/>
                                          </p:stCondLst>
                                        </p:cTn>
                                        <p:tgtEl>
                                          <p:spTgt spid="109"/>
                                        </p:tgtEl>
                                        <p:attrNameLst>
                                          <p:attrName>style.visibility</p:attrName>
                                        </p:attrNameLst>
                                      </p:cBhvr>
                                      <p:to>
                                        <p:strVal val="visible"/>
                                      </p:to>
                                    </p:set>
                                    <p:anim calcmode="lin" valueType="num">
                                      <p:cBhvr additive="base">
                                        <p:cTn id="48" dur="300" fill="hold"/>
                                        <p:tgtEl>
                                          <p:spTgt spid="109"/>
                                        </p:tgtEl>
                                        <p:attrNameLst>
                                          <p:attrName>ppt_x</p:attrName>
                                        </p:attrNameLst>
                                      </p:cBhvr>
                                      <p:tavLst>
                                        <p:tav tm="0">
                                          <p:val>
                                            <p:strVal val="1+#ppt_w/2"/>
                                          </p:val>
                                        </p:tav>
                                        <p:tav tm="100000">
                                          <p:val>
                                            <p:strVal val="#ppt_x"/>
                                          </p:val>
                                        </p:tav>
                                      </p:tavLst>
                                    </p:anim>
                                    <p:anim calcmode="lin" valueType="num">
                                      <p:cBhvr additive="base">
                                        <p:cTn id="49" dur="300" fill="hold"/>
                                        <p:tgtEl>
                                          <p:spTgt spid="109"/>
                                        </p:tgtEl>
                                        <p:attrNameLst>
                                          <p:attrName>ppt_y</p:attrName>
                                        </p:attrNameLst>
                                      </p:cBhvr>
                                      <p:tavLst>
                                        <p:tav tm="0">
                                          <p:val>
                                            <p:strVal val="#ppt_y"/>
                                          </p:val>
                                        </p:tav>
                                        <p:tav tm="100000">
                                          <p:val>
                                            <p:strVal val="#ppt_y"/>
                                          </p:val>
                                        </p:tav>
                                      </p:tavLst>
                                    </p:anim>
                                  </p:childTnLst>
                                </p:cTn>
                              </p:par>
                            </p:childTnLst>
                          </p:cTn>
                        </p:par>
                        <p:par>
                          <p:cTn id="50" fill="hold">
                            <p:stCondLst>
                              <p:cond delay="2000"/>
                            </p:stCondLst>
                            <p:childTnLst>
                              <p:par>
                                <p:cTn id="51" presetID="22" presetClass="entr" presetSubtype="1" fill="hold" grpId="0" nodeType="after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wipe(up)">
                                      <p:cBhvr>
                                        <p:cTn id="53" dur="300"/>
                                        <p:tgtEl>
                                          <p:spTgt spid="61"/>
                                        </p:tgtEl>
                                      </p:cBhvr>
                                    </p:animEffect>
                                  </p:childTnLst>
                                </p:cTn>
                              </p:par>
                            </p:childTnLst>
                          </p:cTn>
                        </p:par>
                        <p:par>
                          <p:cTn id="54" fill="hold">
                            <p:stCondLst>
                              <p:cond delay="2500"/>
                            </p:stCondLst>
                            <p:childTnLst>
                              <p:par>
                                <p:cTn id="55" presetID="2" presetClass="entr" presetSubtype="2" fill="hold" nodeType="afterEffect">
                                  <p:stCondLst>
                                    <p:cond delay="0"/>
                                  </p:stCondLst>
                                  <p:childTnLst>
                                    <p:set>
                                      <p:cBhvr>
                                        <p:cTn id="56" dur="1" fill="hold">
                                          <p:stCondLst>
                                            <p:cond delay="0"/>
                                          </p:stCondLst>
                                        </p:cTn>
                                        <p:tgtEl>
                                          <p:spTgt spid="132"/>
                                        </p:tgtEl>
                                        <p:attrNameLst>
                                          <p:attrName>style.visibility</p:attrName>
                                        </p:attrNameLst>
                                      </p:cBhvr>
                                      <p:to>
                                        <p:strVal val="visible"/>
                                      </p:to>
                                    </p:set>
                                    <p:anim calcmode="lin" valueType="num">
                                      <p:cBhvr additive="base">
                                        <p:cTn id="57" dur="300" fill="hold"/>
                                        <p:tgtEl>
                                          <p:spTgt spid="132"/>
                                        </p:tgtEl>
                                        <p:attrNameLst>
                                          <p:attrName>ppt_x</p:attrName>
                                        </p:attrNameLst>
                                      </p:cBhvr>
                                      <p:tavLst>
                                        <p:tav tm="0">
                                          <p:val>
                                            <p:strVal val="1+#ppt_w/2"/>
                                          </p:val>
                                        </p:tav>
                                        <p:tav tm="100000">
                                          <p:val>
                                            <p:strVal val="#ppt_x"/>
                                          </p:val>
                                        </p:tav>
                                      </p:tavLst>
                                    </p:anim>
                                    <p:anim calcmode="lin" valueType="num">
                                      <p:cBhvr additive="base">
                                        <p:cTn id="58" dur="300" fill="hold"/>
                                        <p:tgtEl>
                                          <p:spTgt spid="132"/>
                                        </p:tgtEl>
                                        <p:attrNameLst>
                                          <p:attrName>ppt_y</p:attrName>
                                        </p:attrNameLst>
                                      </p:cBhvr>
                                      <p:tavLst>
                                        <p:tav tm="0">
                                          <p:val>
                                            <p:strVal val="#ppt_y"/>
                                          </p:val>
                                        </p:tav>
                                        <p:tav tm="100000">
                                          <p:val>
                                            <p:strVal val="#ppt_y"/>
                                          </p:val>
                                        </p:tav>
                                      </p:tavLst>
                                    </p:anim>
                                  </p:childTnLst>
                                </p:cTn>
                              </p:par>
                            </p:childTnLst>
                          </p:cTn>
                        </p:par>
                        <p:par>
                          <p:cTn id="59" fill="hold">
                            <p:stCondLst>
                              <p:cond delay="3000"/>
                            </p:stCondLst>
                            <p:childTnLst>
                              <p:par>
                                <p:cTn id="60" presetID="22" presetClass="entr" presetSubtype="1" fill="hold" grpId="0" nodeType="afterEffect">
                                  <p:stCondLst>
                                    <p:cond delay="0"/>
                                  </p:stCondLst>
                                  <p:childTnLst>
                                    <p:set>
                                      <p:cBhvr>
                                        <p:cTn id="61" dur="1" fill="hold">
                                          <p:stCondLst>
                                            <p:cond delay="0"/>
                                          </p:stCondLst>
                                        </p:cTn>
                                        <p:tgtEl>
                                          <p:spTgt spid="130"/>
                                        </p:tgtEl>
                                        <p:attrNameLst>
                                          <p:attrName>style.visibility</p:attrName>
                                        </p:attrNameLst>
                                      </p:cBhvr>
                                      <p:to>
                                        <p:strVal val="visible"/>
                                      </p:to>
                                    </p:set>
                                    <p:animEffect transition="in" filter="wipe(up)">
                                      <p:cBhvr>
                                        <p:cTn id="62" dur="300"/>
                                        <p:tgtEl>
                                          <p:spTgt spid="130"/>
                                        </p:tgtEl>
                                      </p:cBhvr>
                                    </p:animEffect>
                                  </p:childTnLst>
                                </p:cTn>
                              </p:par>
                            </p:childTnLst>
                          </p:cTn>
                        </p:par>
                        <p:par>
                          <p:cTn id="63" fill="hold">
                            <p:stCondLst>
                              <p:cond delay="3500"/>
                            </p:stCondLst>
                            <p:childTnLst>
                              <p:par>
                                <p:cTn id="64" presetID="2" presetClass="entr" presetSubtype="2" fill="hold" nodeType="afterEffect">
                                  <p:stCondLst>
                                    <p:cond delay="0"/>
                                  </p:stCondLst>
                                  <p:childTnLst>
                                    <p:set>
                                      <p:cBhvr>
                                        <p:cTn id="65" dur="1" fill="hold">
                                          <p:stCondLst>
                                            <p:cond delay="0"/>
                                          </p:stCondLst>
                                        </p:cTn>
                                        <p:tgtEl>
                                          <p:spTgt spid="139"/>
                                        </p:tgtEl>
                                        <p:attrNameLst>
                                          <p:attrName>style.visibility</p:attrName>
                                        </p:attrNameLst>
                                      </p:cBhvr>
                                      <p:to>
                                        <p:strVal val="visible"/>
                                      </p:to>
                                    </p:set>
                                    <p:anim calcmode="lin" valueType="num">
                                      <p:cBhvr additive="base">
                                        <p:cTn id="66" dur="300" fill="hold"/>
                                        <p:tgtEl>
                                          <p:spTgt spid="139"/>
                                        </p:tgtEl>
                                        <p:attrNameLst>
                                          <p:attrName>ppt_x</p:attrName>
                                        </p:attrNameLst>
                                      </p:cBhvr>
                                      <p:tavLst>
                                        <p:tav tm="0">
                                          <p:val>
                                            <p:strVal val="1+#ppt_w/2"/>
                                          </p:val>
                                        </p:tav>
                                        <p:tav tm="100000">
                                          <p:val>
                                            <p:strVal val="#ppt_x"/>
                                          </p:val>
                                        </p:tav>
                                      </p:tavLst>
                                    </p:anim>
                                    <p:anim calcmode="lin" valueType="num">
                                      <p:cBhvr additive="base">
                                        <p:cTn id="67" dur="300" fill="hold"/>
                                        <p:tgtEl>
                                          <p:spTgt spid="139"/>
                                        </p:tgtEl>
                                        <p:attrNameLst>
                                          <p:attrName>ppt_y</p:attrName>
                                        </p:attrNameLst>
                                      </p:cBhvr>
                                      <p:tavLst>
                                        <p:tav tm="0">
                                          <p:val>
                                            <p:strVal val="#ppt_y"/>
                                          </p:val>
                                        </p:tav>
                                        <p:tav tm="100000">
                                          <p:val>
                                            <p:strVal val="#ppt_y"/>
                                          </p:val>
                                        </p:tav>
                                      </p:tavLst>
                                    </p:anim>
                                  </p:childTnLst>
                                </p:cTn>
                              </p:par>
                            </p:childTnLst>
                          </p:cTn>
                        </p:par>
                        <p:par>
                          <p:cTn id="68" fill="hold">
                            <p:stCondLst>
                              <p:cond delay="4000"/>
                            </p:stCondLst>
                            <p:childTnLst>
                              <p:par>
                                <p:cTn id="69" presetID="22" presetClass="entr" presetSubtype="1" fill="hold" grpId="0" nodeType="afterEffect">
                                  <p:stCondLst>
                                    <p:cond delay="0"/>
                                  </p:stCondLst>
                                  <p:childTnLst>
                                    <p:set>
                                      <p:cBhvr>
                                        <p:cTn id="70" dur="1" fill="hold">
                                          <p:stCondLst>
                                            <p:cond delay="0"/>
                                          </p:stCondLst>
                                        </p:cTn>
                                        <p:tgtEl>
                                          <p:spTgt spid="131"/>
                                        </p:tgtEl>
                                        <p:attrNameLst>
                                          <p:attrName>style.visibility</p:attrName>
                                        </p:attrNameLst>
                                      </p:cBhvr>
                                      <p:to>
                                        <p:strVal val="visible"/>
                                      </p:to>
                                    </p:set>
                                    <p:animEffect transition="in" filter="wipe(up)">
                                      <p:cBhvr>
                                        <p:cTn id="71" dur="300"/>
                                        <p:tgtEl>
                                          <p:spTgt spid="131"/>
                                        </p:tgtEl>
                                      </p:cBhvr>
                                    </p:animEffect>
                                  </p:childTnLst>
                                </p:cTn>
                              </p:par>
                            </p:childTnLst>
                          </p:cTn>
                        </p:par>
                        <p:par>
                          <p:cTn id="72" fill="hold">
                            <p:stCondLst>
                              <p:cond delay="4500"/>
                            </p:stCondLst>
                            <p:childTnLst>
                              <p:par>
                                <p:cTn id="73" presetID="10" presetClass="entr" presetSubtype="0" fill="hold" grpId="0" nodeType="afterEffect">
                                  <p:stCondLst>
                                    <p:cond delay="0"/>
                                  </p:stCondLst>
                                  <p:childTnLst>
                                    <p:set>
                                      <p:cBhvr>
                                        <p:cTn id="74" dur="1" fill="hold">
                                          <p:stCondLst>
                                            <p:cond delay="0"/>
                                          </p:stCondLst>
                                        </p:cTn>
                                        <p:tgtEl>
                                          <p:spTgt spid="146"/>
                                        </p:tgtEl>
                                        <p:attrNameLst>
                                          <p:attrName>style.visibility</p:attrName>
                                        </p:attrNameLst>
                                      </p:cBhvr>
                                      <p:to>
                                        <p:strVal val="visible"/>
                                      </p:to>
                                    </p:set>
                                    <p:animEffect transition="in" filter="fade">
                                      <p:cBhvr>
                                        <p:cTn id="75"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7" grpId="0"/>
      <p:bldP spid="61" grpId="0"/>
      <p:bldP spid="130" grpId="0"/>
      <p:bldP spid="131" grpId="0"/>
      <p:bldP spid="14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椭圆 51"/>
          <p:cNvSpPr/>
          <p:nvPr/>
        </p:nvSpPr>
        <p:spPr>
          <a:xfrm>
            <a:off x="10729919" y="4302839"/>
            <a:ext cx="213095" cy="213172"/>
          </a:xfrm>
          <a:prstGeom prst="ellipse">
            <a:avLst/>
          </a:prstGeom>
          <a:gradFill flip="none" rotWithShape="1">
            <a:gsLst>
              <a:gs pos="0">
                <a:srgbClr val="4DC9FE"/>
              </a:gs>
              <a:gs pos="54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sz="2000">
              <a:solidFill>
                <a:schemeClr val="accent2"/>
              </a:solidFill>
            </a:endParaRPr>
          </a:p>
        </p:txBody>
      </p:sp>
      <p:sp>
        <p:nvSpPr>
          <p:cNvPr id="53" name="椭圆 52"/>
          <p:cNvSpPr/>
          <p:nvPr/>
        </p:nvSpPr>
        <p:spPr>
          <a:xfrm>
            <a:off x="11477205" y="4302840"/>
            <a:ext cx="165079" cy="165138"/>
          </a:xfrm>
          <a:prstGeom prst="ellipse">
            <a:avLst/>
          </a:prstGeom>
          <a:gradFill flip="none" rotWithShape="1">
            <a:gsLst>
              <a:gs pos="0">
                <a:srgbClr val="4DC9FE">
                  <a:alpha val="43000"/>
                </a:srgbClr>
              </a:gs>
              <a:gs pos="100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sz="2000">
              <a:solidFill>
                <a:schemeClr val="accent2"/>
              </a:solidFill>
            </a:endParaRPr>
          </a:p>
        </p:txBody>
      </p:sp>
      <p:sp>
        <p:nvSpPr>
          <p:cNvPr id="54" name="椭圆 53"/>
          <p:cNvSpPr/>
          <p:nvPr/>
        </p:nvSpPr>
        <p:spPr>
          <a:xfrm>
            <a:off x="10029282" y="4703498"/>
            <a:ext cx="218742" cy="218821"/>
          </a:xfrm>
          <a:prstGeom prst="ellipse">
            <a:avLst/>
          </a:prstGeom>
          <a:gradFill flip="none" rotWithShape="1">
            <a:gsLst>
              <a:gs pos="0">
                <a:srgbClr val="4DC9FE"/>
              </a:gs>
              <a:gs pos="80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sz="2000"/>
          </a:p>
        </p:txBody>
      </p:sp>
      <p:sp>
        <p:nvSpPr>
          <p:cNvPr id="59" name="椭圆 58"/>
          <p:cNvSpPr/>
          <p:nvPr/>
        </p:nvSpPr>
        <p:spPr>
          <a:xfrm>
            <a:off x="6301046" y="5495295"/>
            <a:ext cx="213095" cy="213172"/>
          </a:xfrm>
          <a:prstGeom prst="ellipse">
            <a:avLst/>
          </a:prstGeom>
          <a:gradFill flip="none" rotWithShape="1">
            <a:gsLst>
              <a:gs pos="0">
                <a:srgbClr val="4DC9FE"/>
              </a:gs>
              <a:gs pos="54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a:p>
        </p:txBody>
      </p:sp>
      <p:sp>
        <p:nvSpPr>
          <p:cNvPr id="60" name="椭圆 59"/>
          <p:cNvSpPr/>
          <p:nvPr/>
        </p:nvSpPr>
        <p:spPr>
          <a:xfrm>
            <a:off x="7024720" y="5462314"/>
            <a:ext cx="162963" cy="163020"/>
          </a:xfrm>
          <a:prstGeom prst="ellipse">
            <a:avLst/>
          </a:prstGeom>
          <a:gradFill flip="none" rotWithShape="1">
            <a:gsLst>
              <a:gs pos="0">
                <a:srgbClr val="4DC9FE">
                  <a:alpha val="47000"/>
                </a:srgbClr>
              </a:gs>
              <a:gs pos="100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a:p>
        </p:txBody>
      </p:sp>
      <p:sp>
        <p:nvSpPr>
          <p:cNvPr id="61" name="椭圆 60"/>
          <p:cNvSpPr/>
          <p:nvPr/>
        </p:nvSpPr>
        <p:spPr>
          <a:xfrm>
            <a:off x="9282506" y="4859651"/>
            <a:ext cx="107937" cy="107976"/>
          </a:xfrm>
          <a:prstGeom prst="ellipse">
            <a:avLst/>
          </a:prstGeom>
          <a:gradFill flip="none" rotWithShape="1">
            <a:gsLst>
              <a:gs pos="0">
                <a:srgbClr val="4DC9FE">
                  <a:alpha val="69000"/>
                </a:srgbClr>
              </a:gs>
              <a:gs pos="100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a:p>
        </p:txBody>
      </p:sp>
      <p:sp>
        <p:nvSpPr>
          <p:cNvPr id="62" name="椭圆 61"/>
          <p:cNvSpPr/>
          <p:nvPr/>
        </p:nvSpPr>
        <p:spPr>
          <a:xfrm>
            <a:off x="5747647" y="4342393"/>
            <a:ext cx="218742" cy="218821"/>
          </a:xfrm>
          <a:prstGeom prst="ellipse">
            <a:avLst/>
          </a:prstGeom>
          <a:gradFill flip="none" rotWithShape="1">
            <a:gsLst>
              <a:gs pos="0">
                <a:srgbClr val="4DC9FE"/>
              </a:gs>
              <a:gs pos="80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sz="2000">
              <a:solidFill>
                <a:schemeClr val="accent2"/>
              </a:solidFill>
            </a:endParaRPr>
          </a:p>
        </p:txBody>
      </p:sp>
      <p:sp>
        <p:nvSpPr>
          <p:cNvPr id="63" name="Freeform 21"/>
          <p:cNvSpPr/>
          <p:nvPr/>
        </p:nvSpPr>
        <p:spPr bwMode="auto">
          <a:xfrm>
            <a:off x="8421136" y="2740378"/>
            <a:ext cx="116402" cy="165138"/>
          </a:xfrm>
          <a:custGeom>
            <a:avLst/>
            <a:gdLst>
              <a:gd name="T0" fmla="*/ 0 w 23"/>
              <a:gd name="T1" fmla="*/ 0 h 33"/>
              <a:gd name="T2" fmla="*/ 23 w 23"/>
              <a:gd name="T3" fmla="*/ 33 h 33"/>
              <a:gd name="T4" fmla="*/ 0 w 23"/>
              <a:gd name="T5" fmla="*/ 0 h 33"/>
            </a:gdLst>
            <a:ahLst/>
            <a:cxnLst>
              <a:cxn ang="0">
                <a:pos x="T0" y="T1"/>
              </a:cxn>
              <a:cxn ang="0">
                <a:pos x="T2" y="T3"/>
              </a:cxn>
              <a:cxn ang="0">
                <a:pos x="T4" y="T5"/>
              </a:cxn>
            </a:cxnLst>
            <a:rect l="0" t="0" r="r" b="b"/>
            <a:pathLst>
              <a:path w="23" h="33">
                <a:moveTo>
                  <a:pt x="0" y="0"/>
                </a:moveTo>
                <a:cubicBezTo>
                  <a:pt x="7" y="12"/>
                  <a:pt x="14" y="23"/>
                  <a:pt x="23" y="33"/>
                </a:cubicBezTo>
                <a:lnTo>
                  <a:pt x="0" y="0"/>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121917" tIns="60958" rIns="121917" bIns="60958" numCol="1" anchor="t" anchorCtr="0" compatLnSpc="1"/>
          <a:lstStyle/>
          <a:p>
            <a:endParaRPr lang="zh-CN" altLang="en-US" sz="2000">
              <a:solidFill>
                <a:schemeClr val="accent2"/>
              </a:solidFill>
            </a:endParaRPr>
          </a:p>
        </p:txBody>
      </p:sp>
      <p:sp>
        <p:nvSpPr>
          <p:cNvPr id="64" name="Freeform 22"/>
          <p:cNvSpPr/>
          <p:nvPr/>
        </p:nvSpPr>
        <p:spPr bwMode="auto">
          <a:xfrm>
            <a:off x="5602103" y="2740378"/>
            <a:ext cx="116402" cy="165138"/>
          </a:xfrm>
          <a:custGeom>
            <a:avLst/>
            <a:gdLst>
              <a:gd name="T0" fmla="*/ 0 w 23"/>
              <a:gd name="T1" fmla="*/ 33 h 33"/>
              <a:gd name="T2" fmla="*/ 23 w 23"/>
              <a:gd name="T3" fmla="*/ 0 h 33"/>
              <a:gd name="T4" fmla="*/ 0 w 23"/>
              <a:gd name="T5" fmla="*/ 33 h 33"/>
            </a:gdLst>
            <a:ahLst/>
            <a:cxnLst>
              <a:cxn ang="0">
                <a:pos x="T0" y="T1"/>
              </a:cxn>
              <a:cxn ang="0">
                <a:pos x="T2" y="T3"/>
              </a:cxn>
              <a:cxn ang="0">
                <a:pos x="T4" y="T5"/>
              </a:cxn>
            </a:cxnLst>
            <a:rect l="0" t="0" r="r" b="b"/>
            <a:pathLst>
              <a:path w="23" h="33">
                <a:moveTo>
                  <a:pt x="0" y="33"/>
                </a:moveTo>
                <a:cubicBezTo>
                  <a:pt x="9" y="23"/>
                  <a:pt x="16" y="12"/>
                  <a:pt x="23" y="0"/>
                </a:cubicBezTo>
                <a:lnTo>
                  <a:pt x="0" y="3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121917" tIns="60958" rIns="121917" bIns="60958" numCol="1" anchor="t" anchorCtr="0" compatLnSpc="1"/>
          <a:lstStyle/>
          <a:p>
            <a:endParaRPr lang="zh-CN" altLang="en-US" sz="2000">
              <a:solidFill>
                <a:schemeClr val="accent2"/>
              </a:solidFill>
            </a:endParaRPr>
          </a:p>
        </p:txBody>
      </p:sp>
      <p:sp>
        <p:nvSpPr>
          <p:cNvPr id="65" name="Freeform 24"/>
          <p:cNvSpPr/>
          <p:nvPr/>
        </p:nvSpPr>
        <p:spPr bwMode="auto">
          <a:xfrm>
            <a:off x="8415190" y="5339519"/>
            <a:ext cx="116402" cy="165138"/>
          </a:xfrm>
          <a:custGeom>
            <a:avLst/>
            <a:gdLst>
              <a:gd name="T0" fmla="*/ 23 w 23"/>
              <a:gd name="T1" fmla="*/ 0 h 33"/>
              <a:gd name="T2" fmla="*/ 0 w 23"/>
              <a:gd name="T3" fmla="*/ 33 h 33"/>
              <a:gd name="T4" fmla="*/ 23 w 23"/>
              <a:gd name="T5" fmla="*/ 0 h 33"/>
            </a:gdLst>
            <a:ahLst/>
            <a:cxnLst>
              <a:cxn ang="0">
                <a:pos x="T0" y="T1"/>
              </a:cxn>
              <a:cxn ang="0">
                <a:pos x="T2" y="T3"/>
              </a:cxn>
              <a:cxn ang="0">
                <a:pos x="T4" y="T5"/>
              </a:cxn>
            </a:cxnLst>
            <a:rect l="0" t="0" r="r" b="b"/>
            <a:pathLst>
              <a:path w="23" h="33">
                <a:moveTo>
                  <a:pt x="23" y="0"/>
                </a:moveTo>
                <a:cubicBezTo>
                  <a:pt x="14" y="11"/>
                  <a:pt x="7" y="21"/>
                  <a:pt x="0" y="33"/>
                </a:cubicBezTo>
                <a:lnTo>
                  <a:pt x="23" y="0"/>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121917" tIns="60958" rIns="121917" bIns="60958" numCol="1" anchor="t" anchorCtr="0" compatLnSpc="1"/>
          <a:lstStyle/>
          <a:p>
            <a:endParaRPr lang="zh-CN" altLang="en-US"/>
          </a:p>
        </p:txBody>
      </p:sp>
      <p:sp>
        <p:nvSpPr>
          <p:cNvPr id="66" name="Freeform 25"/>
          <p:cNvSpPr/>
          <p:nvPr/>
        </p:nvSpPr>
        <p:spPr bwMode="auto">
          <a:xfrm>
            <a:off x="5596157" y="5339519"/>
            <a:ext cx="116402" cy="16513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16" y="21"/>
                  <a:pt x="9" y="11"/>
                  <a:pt x="0" y="0"/>
                </a:cubicBezTo>
                <a:lnTo>
                  <a:pt x="23" y="3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121917" tIns="60958" rIns="121917" bIns="60958" numCol="1" anchor="t" anchorCtr="0" compatLnSpc="1"/>
          <a:lstStyle/>
          <a:p>
            <a:endParaRPr lang="zh-CN" altLang="en-US"/>
          </a:p>
        </p:txBody>
      </p:sp>
      <p:sp>
        <p:nvSpPr>
          <p:cNvPr id="67" name="文本框 29"/>
          <p:cNvSpPr txBox="1"/>
          <p:nvPr/>
        </p:nvSpPr>
        <p:spPr bwMode="auto">
          <a:xfrm>
            <a:off x="3407867" y="1942954"/>
            <a:ext cx="7233705" cy="2954651"/>
          </a:xfrm>
          <a:prstGeom prst="rect">
            <a:avLst/>
          </a:prstGeom>
          <a:noFill/>
        </p:spPr>
        <p:txBody>
          <a:bodyPr wrap="none" lIns="121917" tIns="60958" rIns="121917" bIns="60958">
            <a:spAutoFit/>
          </a:bodyPr>
          <a:lstStyle/>
          <a:p>
            <a:pPr>
              <a:defRPr/>
            </a:pPr>
            <a:r>
              <a:rPr lang="en-US" altLang="zh-CN" sz="18400" dirty="0">
                <a:ln w="38100">
                  <a:noFill/>
                </a:ln>
                <a:solidFill>
                  <a:schemeClr val="accent2"/>
                </a:solidFill>
                <a:latin typeface="Impact" panose="020B0806030902050204" pitchFamily="34" charset="0"/>
                <a:ea typeface="微软雅黑" panose="020B0503020204020204" pitchFamily="34" charset="-122"/>
              </a:rPr>
              <a:t>Th</a:t>
            </a:r>
            <a:r>
              <a:rPr lang="en-US" altLang="zh-CN" sz="18400" dirty="0">
                <a:ln w="38100">
                  <a:noFill/>
                </a:ln>
                <a:solidFill>
                  <a:schemeClr val="accent1"/>
                </a:solidFill>
                <a:latin typeface="Impact" panose="020B0806030902050204" pitchFamily="34" charset="0"/>
                <a:ea typeface="微软雅黑" panose="020B0503020204020204" pitchFamily="34" charset="-122"/>
              </a:rPr>
              <a:t>a</a:t>
            </a:r>
            <a:r>
              <a:rPr lang="en-US" altLang="zh-CN" sz="18400" dirty="0">
                <a:ln w="38100">
                  <a:noFill/>
                </a:ln>
                <a:solidFill>
                  <a:schemeClr val="accent2"/>
                </a:solidFill>
                <a:latin typeface="Impact" panose="020B0806030902050204" pitchFamily="34" charset="0"/>
                <a:ea typeface="微软雅黑" panose="020B0503020204020204" pitchFamily="34" charset="-122"/>
              </a:rPr>
              <a:t>nks</a:t>
            </a:r>
            <a:endParaRPr lang="zh-CN" altLang="en-US" sz="18400" dirty="0">
              <a:ln w="38100">
                <a:noFill/>
              </a:ln>
              <a:solidFill>
                <a:schemeClr val="accent2"/>
              </a:solidFill>
              <a:latin typeface="Impact" panose="020B0806030902050204" pitchFamily="34" charset="0"/>
              <a:ea typeface="微软雅黑" panose="020B0503020204020204" pitchFamily="34" charset="-122"/>
            </a:endParaRPr>
          </a:p>
        </p:txBody>
      </p:sp>
      <p:grpSp>
        <p:nvGrpSpPr>
          <p:cNvPr id="68" name="组合 67"/>
          <p:cNvGrpSpPr/>
          <p:nvPr/>
        </p:nvGrpSpPr>
        <p:grpSpPr>
          <a:xfrm>
            <a:off x="4212671" y="4789649"/>
            <a:ext cx="5409781" cy="801580"/>
            <a:chOff x="3078163" y="3596642"/>
            <a:chExt cx="2865437" cy="424424"/>
          </a:xfrm>
        </p:grpSpPr>
        <p:sp>
          <p:nvSpPr>
            <p:cNvPr id="69" name="圆角矩形 68"/>
            <p:cNvSpPr/>
            <p:nvPr/>
          </p:nvSpPr>
          <p:spPr bwMode="auto">
            <a:xfrm>
              <a:off x="3078163" y="3596642"/>
              <a:ext cx="2865437" cy="308396"/>
            </a:xfrm>
            <a:prstGeom prst="roundRect">
              <a:avLst>
                <a:gd name="adj" fmla="val 0"/>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2"/>
                </a:solidFill>
              </a:endParaRPr>
            </a:p>
          </p:txBody>
        </p:sp>
        <p:sp>
          <p:nvSpPr>
            <p:cNvPr id="70" name="文本框 32"/>
            <p:cNvSpPr txBox="1"/>
            <p:nvPr/>
          </p:nvSpPr>
          <p:spPr>
            <a:xfrm>
              <a:off x="3480148" y="3646251"/>
              <a:ext cx="2052681" cy="37481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ctr">
                <a:defRPr>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zh-CN" altLang="en-US" sz="2000" b="1" dirty="0"/>
                <a:t>汇报人</a:t>
              </a:r>
              <a:r>
                <a:rPr lang="zh-CN" altLang="en-US" sz="2000" b="1" dirty="0" smtClean="0"/>
                <a:t>：</a:t>
              </a:r>
              <a:r>
                <a:rPr lang="en-US" altLang="zh-CN" sz="2000" b="1" dirty="0" smtClean="0">
                  <a:solidFill>
                    <a:srgbClr val="FFC000"/>
                  </a:solidFill>
                </a:rPr>
                <a:t>xxx</a:t>
              </a:r>
              <a:r>
                <a:rPr lang="en-US" altLang="zh-CN" sz="2000" b="1" dirty="0" smtClean="0"/>
                <a:t>        </a:t>
              </a:r>
              <a:r>
                <a:rPr lang="zh-CN" altLang="en-US" sz="2000" b="1" dirty="0" smtClean="0"/>
                <a:t>时间</a:t>
              </a:r>
              <a:r>
                <a:rPr lang="zh-CN" altLang="en-US" sz="2000" b="1" dirty="0"/>
                <a:t>：</a:t>
              </a:r>
              <a:r>
                <a:rPr lang="en-US" altLang="zh-CN" sz="2000" b="1" dirty="0"/>
                <a:t>XXX</a:t>
              </a:r>
              <a:endParaRPr lang="zh-CN" altLang="en-US" sz="2000" b="1" dirty="0"/>
            </a:p>
            <a:p>
              <a:endParaRPr lang="zh-CN" altLang="en-US" dirty="0"/>
            </a:p>
          </p:txBody>
        </p:sp>
      </p:grpSp>
      <p:sp>
        <p:nvSpPr>
          <p:cNvPr id="71" name="文本框 66"/>
          <p:cNvSpPr txBox="1">
            <a:spLocks noChangeArrowheads="1"/>
          </p:cNvSpPr>
          <p:nvPr/>
        </p:nvSpPr>
        <p:spPr bwMode="auto">
          <a:xfrm>
            <a:off x="4965650" y="5558489"/>
            <a:ext cx="4130032"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ts val="1200"/>
              </a:lnSpc>
            </a:pPr>
            <a:r>
              <a:rPr lang="en-US" altLang="zh-CN" sz="800" dirty="0">
                <a:solidFill>
                  <a:schemeClr val="bg2"/>
                </a:solidFill>
                <a:latin typeface="Arial" panose="020B0604020202020204" pitchFamily="34" charset="0"/>
                <a:ea typeface="微软雅黑" panose="020B0503020204020204" pitchFamily="34" charset="-122"/>
                <a:cs typeface="Arial" panose="020B0604020202020204" pitchFamily="34" charset="0"/>
              </a:rPr>
              <a:t>this is a sample text. insert your desired text here. Again. this is a dummy text. enter your own text here. this is a sample text. insert your desired text here. Again. this is a dummy text. enter your own text here</a:t>
            </a:r>
            <a:endParaRPr lang="zh-CN" altLang="en-US" sz="800" dirty="0">
              <a:solidFill>
                <a:schemeClr val="bg2"/>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iterate type="lt">
                                    <p:tmPct val="24444"/>
                                  </p:iterate>
                                  <p:childTnLst>
                                    <p:set>
                                      <p:cBhvr>
                                        <p:cTn id="6" dur="1" fill="hold">
                                          <p:stCondLst>
                                            <p:cond delay="0"/>
                                          </p:stCondLst>
                                        </p:cTn>
                                        <p:tgtEl>
                                          <p:spTgt spid="67"/>
                                        </p:tgtEl>
                                        <p:attrNameLst>
                                          <p:attrName>style.visibility</p:attrName>
                                        </p:attrNameLst>
                                      </p:cBhvr>
                                      <p:to>
                                        <p:strVal val="visible"/>
                                      </p:to>
                                    </p:set>
                                    <p:anim calcmode="lin" valueType="num">
                                      <p:cBhvr>
                                        <p:cTn id="7" dur="1200" fill="hold"/>
                                        <p:tgtEl>
                                          <p:spTgt spid="67"/>
                                        </p:tgtEl>
                                        <p:attrNameLst>
                                          <p:attrName>ppt_x</p:attrName>
                                        </p:attrNameLst>
                                      </p:cBhvr>
                                      <p:tavLst>
                                        <p:tav tm="0">
                                          <p:val>
                                            <p:strVal val="#ppt_x"/>
                                          </p:val>
                                        </p:tav>
                                        <p:tav tm="100000">
                                          <p:val>
                                            <p:strVal val="#ppt_x"/>
                                          </p:val>
                                        </p:tav>
                                      </p:tavLst>
                                    </p:anim>
                                    <p:anim calcmode="lin" valueType="num">
                                      <p:cBhvr>
                                        <p:cTn id="8" dur="1200" fill="hold"/>
                                        <p:tgtEl>
                                          <p:spTgt spid="67"/>
                                        </p:tgtEl>
                                        <p:attrNameLst>
                                          <p:attrName>ppt_y</p:attrName>
                                        </p:attrNameLst>
                                      </p:cBhvr>
                                      <p:tavLst>
                                        <p:tav tm="0">
                                          <p:val>
                                            <p:strVal val="#ppt_y-#ppt_h/2"/>
                                          </p:val>
                                        </p:tav>
                                        <p:tav tm="100000">
                                          <p:val>
                                            <p:strVal val="#ppt_y"/>
                                          </p:val>
                                        </p:tav>
                                      </p:tavLst>
                                    </p:anim>
                                    <p:anim calcmode="lin" valueType="num">
                                      <p:cBhvr>
                                        <p:cTn id="9" dur="1200" fill="hold"/>
                                        <p:tgtEl>
                                          <p:spTgt spid="67"/>
                                        </p:tgtEl>
                                        <p:attrNameLst>
                                          <p:attrName>ppt_w</p:attrName>
                                        </p:attrNameLst>
                                      </p:cBhvr>
                                      <p:tavLst>
                                        <p:tav tm="0">
                                          <p:val>
                                            <p:strVal val="#ppt_w"/>
                                          </p:val>
                                        </p:tav>
                                        <p:tav tm="100000">
                                          <p:val>
                                            <p:strVal val="#ppt_w"/>
                                          </p:val>
                                        </p:tav>
                                      </p:tavLst>
                                    </p:anim>
                                    <p:anim calcmode="lin" valueType="num">
                                      <p:cBhvr>
                                        <p:cTn id="10" dur="1200" fill="hold"/>
                                        <p:tgtEl>
                                          <p:spTgt spid="67"/>
                                        </p:tgtEl>
                                        <p:attrNameLst>
                                          <p:attrName>ppt_h</p:attrName>
                                        </p:attrNameLst>
                                      </p:cBhvr>
                                      <p:tavLst>
                                        <p:tav tm="0">
                                          <p:val>
                                            <p:fltVal val="0"/>
                                          </p:val>
                                        </p:tav>
                                        <p:tav tm="100000">
                                          <p:val>
                                            <p:strVal val="#ppt_h"/>
                                          </p:val>
                                        </p:tav>
                                      </p:tavLst>
                                    </p:anim>
                                  </p:childTnLst>
                                </p:cTn>
                              </p:par>
                              <p:par>
                                <p:cTn id="11" presetID="17" presetClass="entr" presetSubtype="10" fill="hold" nodeType="withEffect">
                                  <p:stCondLst>
                                    <p:cond delay="1100"/>
                                  </p:stCondLst>
                                  <p:childTnLst>
                                    <p:set>
                                      <p:cBhvr>
                                        <p:cTn id="12" dur="1" fill="hold">
                                          <p:stCondLst>
                                            <p:cond delay="0"/>
                                          </p:stCondLst>
                                        </p:cTn>
                                        <p:tgtEl>
                                          <p:spTgt spid="68"/>
                                        </p:tgtEl>
                                        <p:attrNameLst>
                                          <p:attrName>style.visibility</p:attrName>
                                        </p:attrNameLst>
                                      </p:cBhvr>
                                      <p:to>
                                        <p:strVal val="visible"/>
                                      </p:to>
                                    </p:set>
                                    <p:anim calcmode="lin" valueType="num">
                                      <p:cBhvr>
                                        <p:cTn id="13" dur="1500" fill="hold"/>
                                        <p:tgtEl>
                                          <p:spTgt spid="68"/>
                                        </p:tgtEl>
                                        <p:attrNameLst>
                                          <p:attrName>ppt_w</p:attrName>
                                        </p:attrNameLst>
                                      </p:cBhvr>
                                      <p:tavLst>
                                        <p:tav tm="0">
                                          <p:val>
                                            <p:fltVal val="0"/>
                                          </p:val>
                                        </p:tav>
                                        <p:tav tm="100000">
                                          <p:val>
                                            <p:strVal val="#ppt_w"/>
                                          </p:val>
                                        </p:tav>
                                      </p:tavLst>
                                    </p:anim>
                                    <p:anim calcmode="lin" valueType="num">
                                      <p:cBhvr>
                                        <p:cTn id="14" dur="1500" fill="hold"/>
                                        <p:tgtEl>
                                          <p:spTgt spid="68"/>
                                        </p:tgtEl>
                                        <p:attrNameLst>
                                          <p:attrName>ppt_h</p:attrName>
                                        </p:attrNameLst>
                                      </p:cBhvr>
                                      <p:tavLst>
                                        <p:tav tm="0">
                                          <p:val>
                                            <p:strVal val="#ppt_h"/>
                                          </p:val>
                                        </p:tav>
                                        <p:tav tm="100000">
                                          <p:val>
                                            <p:strVal val="#ppt_h"/>
                                          </p:val>
                                        </p:tav>
                                      </p:tavLst>
                                    </p:anim>
                                  </p:childTnLst>
                                </p:cTn>
                              </p:par>
                              <p:par>
                                <p:cTn id="15" presetID="55" presetClass="entr" presetSubtype="0" fill="hold" grpId="0" nodeType="withEffect">
                                  <p:stCondLst>
                                    <p:cond delay="2100"/>
                                  </p:stCondLst>
                                  <p:childTnLst>
                                    <p:set>
                                      <p:cBhvr>
                                        <p:cTn id="16" dur="1" fill="hold">
                                          <p:stCondLst>
                                            <p:cond delay="0"/>
                                          </p:stCondLst>
                                        </p:cTn>
                                        <p:tgtEl>
                                          <p:spTgt spid="71"/>
                                        </p:tgtEl>
                                        <p:attrNameLst>
                                          <p:attrName>style.visibility</p:attrName>
                                        </p:attrNameLst>
                                      </p:cBhvr>
                                      <p:to>
                                        <p:strVal val="visible"/>
                                      </p:to>
                                    </p:set>
                                    <p:anim calcmode="lin" valueType="num">
                                      <p:cBhvr>
                                        <p:cTn id="17" dur="1000" fill="hold"/>
                                        <p:tgtEl>
                                          <p:spTgt spid="71"/>
                                        </p:tgtEl>
                                        <p:attrNameLst>
                                          <p:attrName>ppt_w</p:attrName>
                                        </p:attrNameLst>
                                      </p:cBhvr>
                                      <p:tavLst>
                                        <p:tav tm="0">
                                          <p:val>
                                            <p:strVal val="#ppt_w*0.70"/>
                                          </p:val>
                                        </p:tav>
                                        <p:tav tm="100000">
                                          <p:val>
                                            <p:strVal val="#ppt_w"/>
                                          </p:val>
                                        </p:tav>
                                      </p:tavLst>
                                    </p:anim>
                                    <p:anim calcmode="lin" valueType="num">
                                      <p:cBhvr>
                                        <p:cTn id="18" dur="1000" fill="hold"/>
                                        <p:tgtEl>
                                          <p:spTgt spid="71"/>
                                        </p:tgtEl>
                                        <p:attrNameLst>
                                          <p:attrName>ppt_h</p:attrName>
                                        </p:attrNameLst>
                                      </p:cBhvr>
                                      <p:tavLst>
                                        <p:tav tm="0">
                                          <p:val>
                                            <p:strVal val="#ppt_h"/>
                                          </p:val>
                                        </p:tav>
                                        <p:tav tm="100000">
                                          <p:val>
                                            <p:strVal val="#ppt_h"/>
                                          </p:val>
                                        </p:tav>
                                      </p:tavLst>
                                    </p:anim>
                                    <p:animEffect transition="in" filter="fade">
                                      <p:cBhvr>
                                        <p:cTn id="19"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任意多边形 2"/>
          <p:cNvSpPr/>
          <p:nvPr/>
        </p:nvSpPr>
        <p:spPr>
          <a:xfrm>
            <a:off x="2515324" y="4385972"/>
            <a:ext cx="669803" cy="736308"/>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695" strike="noStrike" noProof="1">
              <a:solidFill>
                <a:prstClr val="white"/>
              </a:solidFill>
            </a:endParaRPr>
          </a:p>
        </p:txBody>
      </p:sp>
      <p:sp>
        <p:nvSpPr>
          <p:cNvPr id="4" name="矩形 3"/>
          <p:cNvSpPr/>
          <p:nvPr/>
        </p:nvSpPr>
        <p:spPr>
          <a:xfrm>
            <a:off x="3178000" y="4388346"/>
            <a:ext cx="10503075" cy="7386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201984" tIns="0" rIns="201984" bIns="0" anchor="ctr"/>
          <a:lstStyle/>
          <a:p>
            <a:pPr algn="ctr" fontAlgn="base">
              <a:defRPr/>
            </a:pPr>
            <a:r>
              <a:rPr lang="en-US" altLang="zh-CN" sz="3140" strike="noStrike" noProof="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itchFamily="34" charset="-128"/>
              </a:rPr>
              <a:t>https://www.freeppt7.com</a:t>
            </a:r>
            <a:endParaRPr lang="en-US" altLang="zh-CN" sz="3140" strike="noStrike" noProof="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itchFamily="34" charset="-128"/>
            </a:endParaRPr>
          </a:p>
        </p:txBody>
      </p:sp>
      <p:sp>
        <p:nvSpPr>
          <p:cNvPr id="7" name="矩形 6"/>
          <p:cNvSpPr/>
          <p:nvPr/>
        </p:nvSpPr>
        <p:spPr>
          <a:xfrm>
            <a:off x="0" y="3528529"/>
            <a:ext cx="10450821" cy="86931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3590" strike="noStrike" spc="200" noProof="1" dirty="0">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lang="zh-CN" altLang="en-US" sz="3590" strike="noStrike" spc="200" noProof="1" dirty="0" smtClean="0">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z="2695" strike="noStrike" spc="20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endParaRPr sz="2695" strike="noStrike" spc="20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 name="直角三角形 5"/>
          <p:cNvSpPr/>
          <p:nvPr/>
        </p:nvSpPr>
        <p:spPr>
          <a:xfrm>
            <a:off x="10448446" y="3523778"/>
            <a:ext cx="959575" cy="874068"/>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2695" strike="noStrike" noProof="1">
              <a:solidFill>
                <a:prstClr val="white"/>
              </a:solidFill>
            </a:endParaRPr>
          </a:p>
        </p:txBody>
      </p:sp>
      <p:sp>
        <p:nvSpPr>
          <p:cNvPr id="15365" name="矩形 11"/>
          <p:cNvSpPr/>
          <p:nvPr/>
        </p:nvSpPr>
        <p:spPr>
          <a:xfrm>
            <a:off x="2966608" y="4511856"/>
            <a:ext cx="7747859" cy="1900149"/>
          </a:xfrm>
          <a:prstGeom prst="rect">
            <a:avLst/>
          </a:prstGeom>
          <a:noFill/>
          <a:ln w="25400">
            <a:noFill/>
          </a:ln>
        </p:spPr>
        <p:txBody>
          <a:bodyPr anchor="ctr"/>
          <a:p>
            <a:pPr>
              <a:lnSpc>
                <a:spcPts val="2400"/>
              </a:lnSpc>
            </a:pPr>
            <a:r>
              <a:rPr lang="en-US" altLang="zh-CN" sz="1345" dirty="0">
                <a:solidFill>
                  <a:srgbClr val="4A452A"/>
                </a:solidFill>
                <a:latin typeface="微软雅黑" panose="020B0503020204020204" pitchFamily="34" charset="-122"/>
                <a:ea typeface="微软雅黑" panose="020B0503020204020204" pitchFamily="34" charset="-122"/>
              </a:rPr>
              <a:t> </a:t>
            </a:r>
            <a:endParaRPr lang="en-US" altLang="zh-CN" sz="1345" dirty="0">
              <a:solidFill>
                <a:srgbClr val="4A452A"/>
              </a:solidFill>
              <a:latin typeface="微软雅黑" panose="020B0503020204020204" pitchFamily="34" charset="-122"/>
              <a:ea typeface="微软雅黑" panose="020B0503020204020204" pitchFamily="34" charset="-122"/>
            </a:endParaRPr>
          </a:p>
        </p:txBody>
      </p:sp>
      <p:pic>
        <p:nvPicPr>
          <p:cNvPr id="15366" name="图片 4" descr="logo">
            <a:hlinkClick r:id="rId1" action="ppaction://hlinkfile"/>
          </p:cNvPr>
          <p:cNvPicPr>
            <a:picLocks noChangeAspect="1"/>
          </p:cNvPicPr>
          <p:nvPr/>
        </p:nvPicPr>
        <p:blipFill>
          <a:blip r:embed="rId2"/>
          <a:stretch>
            <a:fillRect/>
          </a:stretch>
        </p:blipFill>
        <p:spPr>
          <a:xfrm>
            <a:off x="3726669" y="1060711"/>
            <a:ext cx="6227739" cy="1436988"/>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0" y="979988"/>
            <a:ext cx="13681075" cy="4046233"/>
            <a:chOff x="0" y="1504819"/>
            <a:chExt cx="12192000" cy="3502951"/>
          </a:xfrm>
        </p:grpSpPr>
        <p:pic>
          <p:nvPicPr>
            <p:cNvPr id="38" name="图片 37"/>
            <p:cNvPicPr>
              <a:picLocks noChangeAspect="1"/>
            </p:cNvPicPr>
            <p:nvPr/>
          </p:nvPicPr>
          <p:blipFill rotWithShape="1">
            <a:blip r:embed="rId1" cstate="print">
              <a:extLst>
                <a:ext uri="{28A0092B-C50C-407E-A947-70E740481C1C}">
                  <a14:useLocalDpi xmlns:a14="http://schemas.microsoft.com/office/drawing/2010/main" val="0"/>
                </a:ext>
              </a:extLst>
            </a:blip>
            <a:srcRect t="20293" b="39659"/>
            <a:stretch>
              <a:fillRect/>
            </a:stretch>
          </p:blipFill>
          <p:spPr>
            <a:xfrm>
              <a:off x="0" y="1629382"/>
              <a:ext cx="12192000" cy="3255168"/>
            </a:xfrm>
            <a:prstGeom prst="rect">
              <a:avLst/>
            </a:prstGeom>
          </p:spPr>
        </p:pic>
        <p:sp>
          <p:nvSpPr>
            <p:cNvPr id="39" name="矩形 38"/>
            <p:cNvSpPr/>
            <p:nvPr/>
          </p:nvSpPr>
          <p:spPr>
            <a:xfrm>
              <a:off x="0" y="4869657"/>
              <a:ext cx="12192000" cy="1381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solidFill>
              </a:endParaRPr>
            </a:p>
          </p:txBody>
        </p:sp>
        <p:sp>
          <p:nvSpPr>
            <p:cNvPr id="40" name="矩形 39"/>
            <p:cNvSpPr/>
            <p:nvPr/>
          </p:nvSpPr>
          <p:spPr>
            <a:xfrm>
              <a:off x="0" y="1504819"/>
              <a:ext cx="12192000" cy="1381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solidFill>
              </a:endParaRPr>
            </a:p>
          </p:txBody>
        </p:sp>
      </p:grpSp>
      <p:sp>
        <p:nvSpPr>
          <p:cNvPr id="51" name="文本框 114"/>
          <p:cNvSpPr txBox="1"/>
          <p:nvPr/>
        </p:nvSpPr>
        <p:spPr>
          <a:xfrm>
            <a:off x="5369657" y="6009335"/>
            <a:ext cx="7663568" cy="935701"/>
          </a:xfrm>
          <a:prstGeom prst="rect">
            <a:avLst/>
          </a:prstGeom>
          <a:noFill/>
        </p:spPr>
        <p:txBody>
          <a:bodyPr wrap="square" lIns="103693" tIns="51846" rIns="103693" bIns="51846" rtlCol="0">
            <a:spAutoFit/>
          </a:bodyPr>
          <a:lstStyle/>
          <a:p>
            <a:pPr>
              <a:lnSpc>
                <a:spcPct val="150000"/>
              </a:lnSpc>
            </a:pPr>
            <a:r>
              <a:rPr lang="zh-CN" altLang="zh-CN" sz="1200" dirty="0">
                <a:solidFill>
                  <a:schemeClr val="bg2"/>
                </a:solidFill>
                <a:latin typeface="微软雅黑" panose="020B0503020204020204" pitchFamily="34" charset="-122"/>
                <a:ea typeface="微软雅黑" panose="020B0503020204020204" pitchFamily="34" charset="-122"/>
              </a:rPr>
              <a:t>在这里您可以输入您的相关文本，用于给与会者讲解您的产品或者服务。在这里您可以输入您的相关文本，用于给与会者讲解您的产品或者服务。在这里您可以输入您的相关文本，用于给与会者讲解您的产品或者服务。在这里您可以输入您的相关文本，用于给与会者讲解您的产品或者服务。</a:t>
            </a:r>
            <a:endParaRPr lang="zh-CN" altLang="zh-CN" sz="1200" dirty="0">
              <a:solidFill>
                <a:schemeClr val="bg2"/>
              </a:solidFill>
              <a:latin typeface="微软雅黑" panose="020B0503020204020204" pitchFamily="34" charset="-122"/>
              <a:ea typeface="微软雅黑" panose="020B0503020204020204" pitchFamily="34" charset="-122"/>
            </a:endParaRPr>
          </a:p>
        </p:txBody>
      </p:sp>
      <p:sp>
        <p:nvSpPr>
          <p:cNvPr id="52" name="矩形 51"/>
          <p:cNvSpPr/>
          <p:nvPr/>
        </p:nvSpPr>
        <p:spPr>
          <a:xfrm>
            <a:off x="5460890" y="5824117"/>
            <a:ext cx="2489746" cy="704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3693" tIns="51846" rIns="103693" bIns="51846" rtlCol="0" anchor="ctr"/>
          <a:lstStyle/>
          <a:p>
            <a:pPr algn="ctr"/>
            <a:endParaRPr lang="zh-CN" altLang="en-US"/>
          </a:p>
        </p:txBody>
      </p:sp>
      <p:sp>
        <p:nvSpPr>
          <p:cNvPr id="53" name="文本框 116"/>
          <p:cNvSpPr txBox="1"/>
          <p:nvPr/>
        </p:nvSpPr>
        <p:spPr>
          <a:xfrm>
            <a:off x="5215047" y="5077549"/>
            <a:ext cx="3458645" cy="781813"/>
          </a:xfrm>
          <a:prstGeom prst="rect">
            <a:avLst/>
          </a:prstGeom>
          <a:noFill/>
        </p:spPr>
        <p:txBody>
          <a:bodyPr wrap="square" lIns="103693" tIns="51846" rIns="103693" bIns="51846" rtlCol="0">
            <a:spAutoFit/>
          </a:bodyPr>
          <a:lstStyle/>
          <a:p>
            <a:r>
              <a:rPr lang="zh-CN" altLang="en-US" sz="4400" dirty="0">
                <a:solidFill>
                  <a:schemeClr val="accent1"/>
                </a:solidFill>
                <a:latin typeface="微软雅黑" panose="020B0503020204020204" pitchFamily="34" charset="-122"/>
                <a:ea typeface="微软雅黑" panose="020B0503020204020204" pitchFamily="34" charset="-122"/>
                <a:sym typeface="나눔고딕" charset="-127"/>
              </a:rPr>
              <a:t> 前言</a:t>
            </a:r>
            <a:r>
              <a:rPr lang="en-US" altLang="zh-CN" sz="2000" dirty="0">
                <a:solidFill>
                  <a:schemeClr val="accent1"/>
                </a:solidFill>
                <a:latin typeface="微软雅黑" panose="020B0503020204020204" pitchFamily="34" charset="-122"/>
                <a:ea typeface="微软雅黑" panose="020B0503020204020204" pitchFamily="34" charset="-122"/>
              </a:rPr>
              <a:t>QIANYAN</a:t>
            </a:r>
            <a:endParaRPr lang="zh-CN" altLang="en-US" sz="2300" dirty="0">
              <a:solidFill>
                <a:schemeClr val="accent1"/>
              </a:solidFill>
              <a:latin typeface="Nesobrite Cd" panose="02000506030000020003" pitchFamily="2" charset="0"/>
            </a:endParaRPr>
          </a:p>
        </p:txBody>
      </p:sp>
      <p:grpSp>
        <p:nvGrpSpPr>
          <p:cNvPr id="58" name="组合 57"/>
          <p:cNvGrpSpPr/>
          <p:nvPr/>
        </p:nvGrpSpPr>
        <p:grpSpPr>
          <a:xfrm>
            <a:off x="1309767" y="3554222"/>
            <a:ext cx="2784464" cy="2784464"/>
            <a:chOff x="12529169" y="3967390"/>
            <a:chExt cx="1680496" cy="1680496"/>
          </a:xfrm>
        </p:grpSpPr>
        <p:grpSp>
          <p:nvGrpSpPr>
            <p:cNvPr id="59" name="组合 58"/>
            <p:cNvGrpSpPr/>
            <p:nvPr/>
          </p:nvGrpSpPr>
          <p:grpSpPr>
            <a:xfrm>
              <a:off x="12529169" y="3967390"/>
              <a:ext cx="1680496" cy="1680496"/>
              <a:chOff x="10515120" y="1090158"/>
              <a:chExt cx="1680496" cy="1680496"/>
            </a:xfrm>
          </p:grpSpPr>
          <p:sp>
            <p:nvSpPr>
              <p:cNvPr id="61" name="椭圆 60"/>
              <p:cNvSpPr/>
              <p:nvPr/>
            </p:nvSpPr>
            <p:spPr>
              <a:xfrm>
                <a:off x="10515120" y="1090158"/>
                <a:ext cx="1680496" cy="1680496"/>
              </a:xfrm>
              <a:prstGeom prst="ellipse">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p>
            </p:txBody>
          </p:sp>
          <p:sp>
            <p:nvSpPr>
              <p:cNvPr id="62" name="椭圆 61"/>
              <p:cNvSpPr/>
              <p:nvPr/>
            </p:nvSpPr>
            <p:spPr>
              <a:xfrm>
                <a:off x="10672509" y="1247547"/>
                <a:ext cx="1365718" cy="1365718"/>
              </a:xfrm>
              <a:prstGeom prst="ellipse">
                <a:avLst/>
              </a:prstGeom>
              <a:gradFill>
                <a:gsLst>
                  <a:gs pos="0">
                    <a:schemeClr val="accent1"/>
                  </a:gs>
                  <a:gs pos="49600">
                    <a:srgbClr val="7EB18D"/>
                  </a:gs>
                  <a:gs pos="100000">
                    <a:srgbClr val="FFB329"/>
                  </a:gs>
                </a:gsLst>
                <a:lin ang="7530000" scaled="0"/>
              </a:gradFill>
              <a:ln w="7938" cap="flat">
                <a:noFill/>
                <a:prstDash val="solid"/>
                <a:miter lim="800000"/>
              </a:ln>
              <a:effectLst/>
            </p:spPr>
            <p:txBody>
              <a:bodyPr vert="horz" wrap="square" lIns="91440" tIns="45720" rIns="91440" bIns="45720" numCol="1" anchor="t" anchorCtr="0" compatLnSpc="1"/>
              <a:lstStyle/>
              <a:p>
                <a:endParaRPr lang="zh-CN" altLang="en-US" dirty="0"/>
              </a:p>
            </p:txBody>
          </p:sp>
        </p:grpSp>
        <p:sp>
          <p:nvSpPr>
            <p:cNvPr id="60" name="TextBox 59"/>
            <p:cNvSpPr txBox="1"/>
            <p:nvPr/>
          </p:nvSpPr>
          <p:spPr>
            <a:xfrm>
              <a:off x="12759400" y="4556874"/>
              <a:ext cx="1292876" cy="501528"/>
            </a:xfrm>
            <a:prstGeom prst="rect">
              <a:avLst/>
            </a:prstGeom>
            <a:noFill/>
          </p:spPr>
          <p:txBody>
            <a:bodyPr wrap="square" rtlCol="0">
              <a:spAutoFit/>
            </a:bodyPr>
            <a:lstStyle/>
            <a:p>
              <a:r>
                <a:rPr lang="en-US" altLang="zh-CN" sz="4800" dirty="0" smtClean="0">
                  <a:solidFill>
                    <a:schemeClr val="bg1"/>
                  </a:solidFill>
                  <a:latin typeface="+mj-ea"/>
                </a:rPr>
                <a:t>LOGO</a:t>
              </a:r>
              <a:endParaRPr lang="zh-CN" altLang="en-US" sz="4800" dirty="0">
                <a:solidFill>
                  <a:schemeClr val="bg1"/>
                </a:solidFill>
                <a:latin typeface="+mj-ea"/>
              </a:endParaRPr>
            </a:p>
          </p:txBody>
        </p:sp>
      </p:grpSp>
    </p:spTree>
  </p:cSld>
  <p:clrMapOvr>
    <a:masterClrMapping/>
  </p:clrMapOvr>
  <mc:AlternateContent xmlns:mc="http://schemas.openxmlformats.org/markup-compatibility/2006">
    <mc:Choice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53" presetClass="entr" presetSubtype="16" fill="hold" nodeType="after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p:cTn id="13" dur="500" fill="hold"/>
                                        <p:tgtEl>
                                          <p:spTgt spid="58"/>
                                        </p:tgtEl>
                                        <p:attrNameLst>
                                          <p:attrName>ppt_w</p:attrName>
                                        </p:attrNameLst>
                                      </p:cBhvr>
                                      <p:tavLst>
                                        <p:tav tm="0">
                                          <p:val>
                                            <p:fltVal val="0"/>
                                          </p:val>
                                        </p:tav>
                                        <p:tav tm="100000">
                                          <p:val>
                                            <p:strVal val="#ppt_w"/>
                                          </p:val>
                                        </p:tav>
                                      </p:tavLst>
                                    </p:anim>
                                    <p:anim calcmode="lin" valueType="num">
                                      <p:cBhvr>
                                        <p:cTn id="14" dur="500" fill="hold"/>
                                        <p:tgtEl>
                                          <p:spTgt spid="58"/>
                                        </p:tgtEl>
                                        <p:attrNameLst>
                                          <p:attrName>ppt_h</p:attrName>
                                        </p:attrNameLst>
                                      </p:cBhvr>
                                      <p:tavLst>
                                        <p:tav tm="0">
                                          <p:val>
                                            <p:fltVal val="0"/>
                                          </p:val>
                                        </p:tav>
                                        <p:tav tm="100000">
                                          <p:val>
                                            <p:strVal val="#ppt_h"/>
                                          </p:val>
                                        </p:tav>
                                      </p:tavLst>
                                    </p:anim>
                                    <p:animEffect transition="in" filter="fade">
                                      <p:cBhvr>
                                        <p:cTn id="15" dur="500"/>
                                        <p:tgtEl>
                                          <p:spTgt spid="58"/>
                                        </p:tgtEl>
                                      </p:cBhvr>
                                    </p:animEffect>
                                  </p:childTnLst>
                                </p:cTn>
                              </p:par>
                            </p:childTnLst>
                          </p:cTn>
                        </p:par>
                        <p:par>
                          <p:cTn id="16" fill="hold">
                            <p:stCondLst>
                              <p:cond delay="1750"/>
                            </p:stCondLst>
                            <p:childTnLst>
                              <p:par>
                                <p:cTn id="17" presetID="22" presetClass="entr" presetSubtype="8"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left)">
                                      <p:cBhvr>
                                        <p:cTn id="19" dur="500"/>
                                        <p:tgtEl>
                                          <p:spTgt spid="53"/>
                                        </p:tgtEl>
                                      </p:cBhvr>
                                    </p:animEffect>
                                  </p:childTnLst>
                                </p:cTn>
                              </p:par>
                            </p:childTnLst>
                          </p:cTn>
                        </p:par>
                        <p:par>
                          <p:cTn id="20" fill="hold">
                            <p:stCondLst>
                              <p:cond delay="2250"/>
                            </p:stCondLst>
                            <p:childTnLst>
                              <p:par>
                                <p:cTn id="21" presetID="22" presetClass="entr" presetSubtype="8" fill="hold" grpId="0"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left)">
                                      <p:cBhvr>
                                        <p:cTn id="23" dur="500"/>
                                        <p:tgtEl>
                                          <p:spTgt spid="52"/>
                                        </p:tgtEl>
                                      </p:cBhvr>
                                    </p:animEffect>
                                  </p:childTnLst>
                                </p:cTn>
                              </p:par>
                            </p:childTnLst>
                          </p:cTn>
                        </p:par>
                        <p:par>
                          <p:cTn id="24" fill="hold">
                            <p:stCondLst>
                              <p:cond delay="2750"/>
                            </p:stCondLst>
                            <p:childTnLst>
                              <p:par>
                                <p:cTn id="25" presetID="22" presetClass="entr" presetSubtype="8" fill="hold" grpId="0" nodeType="after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left)">
                                      <p:cBhvr>
                                        <p:cTn id="2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animBg="1"/>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normAutofit/>
          </a:bodyPr>
          <a:lstStyle/>
          <a:p>
            <a:pPr algn="l"/>
            <a:r>
              <a:rPr lang="zh-CN" altLang="en-US" dirty="0" smtClean="0"/>
              <a:t>工作回顾</a:t>
            </a:r>
            <a:endParaRPr lang="zh-CN" altLang="en-US" dirty="0"/>
          </a:p>
        </p:txBody>
      </p:sp>
      <p:sp>
        <p:nvSpPr>
          <p:cNvPr id="168" name="Freeform 6"/>
          <p:cNvSpPr/>
          <p:nvPr/>
        </p:nvSpPr>
        <p:spPr bwMode="auto">
          <a:xfrm>
            <a:off x="1" y="3834754"/>
            <a:ext cx="13681075" cy="4086871"/>
          </a:xfrm>
          <a:custGeom>
            <a:avLst/>
            <a:gdLst>
              <a:gd name="T0" fmla="*/ 3078 w 4268"/>
              <a:gd name="T1" fmla="*/ 3 h 1326"/>
              <a:gd name="T2" fmla="*/ 3355 w 4268"/>
              <a:gd name="T3" fmla="*/ 18 h 1326"/>
              <a:gd name="T4" fmla="*/ 3647 w 4268"/>
              <a:gd name="T5" fmla="*/ 50 h 1326"/>
              <a:gd name="T6" fmla="*/ 3951 w 4268"/>
              <a:gd name="T7" fmla="*/ 100 h 1326"/>
              <a:gd name="T8" fmla="*/ 4268 w 4268"/>
              <a:gd name="T9" fmla="*/ 168 h 1326"/>
              <a:gd name="T10" fmla="*/ 4106 w 4268"/>
              <a:gd name="T11" fmla="*/ 140 h 1326"/>
              <a:gd name="T12" fmla="*/ 3795 w 4268"/>
              <a:gd name="T13" fmla="*/ 80 h 1326"/>
              <a:gd name="T14" fmla="*/ 3499 w 4268"/>
              <a:gd name="T15" fmla="*/ 40 h 1326"/>
              <a:gd name="T16" fmla="*/ 3215 w 4268"/>
              <a:gd name="T17" fmla="*/ 16 h 1326"/>
              <a:gd name="T18" fmla="*/ 2943 w 4268"/>
              <a:gd name="T19" fmla="*/ 9 h 1326"/>
              <a:gd name="T20" fmla="*/ 2636 w 4268"/>
              <a:gd name="T21" fmla="*/ 18 h 1326"/>
              <a:gd name="T22" fmla="*/ 2348 w 4268"/>
              <a:gd name="T23" fmla="*/ 48 h 1326"/>
              <a:gd name="T24" fmla="*/ 2077 w 4268"/>
              <a:gd name="T25" fmla="*/ 93 h 1326"/>
              <a:gd name="T26" fmla="*/ 1825 w 4268"/>
              <a:gd name="T27" fmla="*/ 153 h 1326"/>
              <a:gd name="T28" fmla="*/ 1589 w 4268"/>
              <a:gd name="T29" fmla="*/ 225 h 1326"/>
              <a:gd name="T30" fmla="*/ 1370 w 4268"/>
              <a:gd name="T31" fmla="*/ 308 h 1326"/>
              <a:gd name="T32" fmla="*/ 1169 w 4268"/>
              <a:gd name="T33" fmla="*/ 398 h 1326"/>
              <a:gd name="T34" fmla="*/ 985 w 4268"/>
              <a:gd name="T35" fmla="*/ 494 h 1326"/>
              <a:gd name="T36" fmla="*/ 817 w 4268"/>
              <a:gd name="T37" fmla="*/ 595 h 1326"/>
              <a:gd name="T38" fmla="*/ 666 w 4268"/>
              <a:gd name="T39" fmla="*/ 696 h 1326"/>
              <a:gd name="T40" fmla="*/ 531 w 4268"/>
              <a:gd name="T41" fmla="*/ 797 h 1326"/>
              <a:gd name="T42" fmla="*/ 412 w 4268"/>
              <a:gd name="T43" fmla="*/ 895 h 1326"/>
              <a:gd name="T44" fmla="*/ 308 w 4268"/>
              <a:gd name="T45" fmla="*/ 988 h 1326"/>
              <a:gd name="T46" fmla="*/ 221 w 4268"/>
              <a:gd name="T47" fmla="*/ 1075 h 1326"/>
              <a:gd name="T48" fmla="*/ 149 w 4268"/>
              <a:gd name="T49" fmla="*/ 1151 h 1326"/>
              <a:gd name="T50" fmla="*/ 91 w 4268"/>
              <a:gd name="T51" fmla="*/ 1217 h 1326"/>
              <a:gd name="T52" fmla="*/ 49 w 4268"/>
              <a:gd name="T53" fmla="*/ 1269 h 1326"/>
              <a:gd name="T54" fmla="*/ 22 w 4268"/>
              <a:gd name="T55" fmla="*/ 1305 h 1326"/>
              <a:gd name="T56" fmla="*/ 8 w 4268"/>
              <a:gd name="T57" fmla="*/ 1323 h 1326"/>
              <a:gd name="T58" fmla="*/ 6 w 4268"/>
              <a:gd name="T59" fmla="*/ 1326 h 1326"/>
              <a:gd name="T60" fmla="*/ 1 w 4268"/>
              <a:gd name="T61" fmla="*/ 1318 h 1326"/>
              <a:gd name="T62" fmla="*/ 17 w 4268"/>
              <a:gd name="T63" fmla="*/ 1298 h 1326"/>
              <a:gd name="T64" fmla="*/ 47 w 4268"/>
              <a:gd name="T65" fmla="*/ 1259 h 1326"/>
              <a:gd name="T66" fmla="*/ 93 w 4268"/>
              <a:gd name="T67" fmla="*/ 1203 h 1326"/>
              <a:gd name="T68" fmla="*/ 154 w 4268"/>
              <a:gd name="T69" fmla="*/ 1135 h 1326"/>
              <a:gd name="T70" fmla="*/ 230 w 4268"/>
              <a:gd name="T71" fmla="*/ 1053 h 1326"/>
              <a:gd name="T72" fmla="*/ 324 w 4268"/>
              <a:gd name="T73" fmla="*/ 964 h 1326"/>
              <a:gd name="T74" fmla="*/ 434 w 4268"/>
              <a:gd name="T75" fmla="*/ 867 h 1326"/>
              <a:gd name="T76" fmla="*/ 561 w 4268"/>
              <a:gd name="T77" fmla="*/ 765 h 1326"/>
              <a:gd name="T78" fmla="*/ 703 w 4268"/>
              <a:gd name="T79" fmla="*/ 661 h 1326"/>
              <a:gd name="T80" fmla="*/ 864 w 4268"/>
              <a:gd name="T81" fmla="*/ 556 h 1326"/>
              <a:gd name="T82" fmla="*/ 1040 w 4268"/>
              <a:gd name="T83" fmla="*/ 455 h 1326"/>
              <a:gd name="T84" fmla="*/ 1235 w 4268"/>
              <a:gd name="T85" fmla="*/ 358 h 1326"/>
              <a:gd name="T86" fmla="*/ 1448 w 4268"/>
              <a:gd name="T87" fmla="*/ 268 h 1326"/>
              <a:gd name="T88" fmla="*/ 1678 w 4268"/>
              <a:gd name="T89" fmla="*/ 188 h 1326"/>
              <a:gd name="T90" fmla="*/ 1927 w 4268"/>
              <a:gd name="T91" fmla="*/ 119 h 1326"/>
              <a:gd name="T92" fmla="*/ 2194 w 4268"/>
              <a:gd name="T93" fmla="*/ 63 h 1326"/>
              <a:gd name="T94" fmla="*/ 2480 w 4268"/>
              <a:gd name="T95" fmla="*/ 23 h 1326"/>
              <a:gd name="T96" fmla="*/ 2784 w 4268"/>
              <a:gd name="T97" fmla="*/ 3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68" h="1326">
                <a:moveTo>
                  <a:pt x="2943" y="0"/>
                </a:moveTo>
                <a:lnTo>
                  <a:pt x="3078" y="3"/>
                </a:lnTo>
                <a:lnTo>
                  <a:pt x="3215" y="8"/>
                </a:lnTo>
                <a:lnTo>
                  <a:pt x="3355" y="18"/>
                </a:lnTo>
                <a:lnTo>
                  <a:pt x="3500" y="31"/>
                </a:lnTo>
                <a:lnTo>
                  <a:pt x="3647" y="50"/>
                </a:lnTo>
                <a:lnTo>
                  <a:pt x="3797" y="72"/>
                </a:lnTo>
                <a:lnTo>
                  <a:pt x="3951" y="100"/>
                </a:lnTo>
                <a:lnTo>
                  <a:pt x="4109" y="132"/>
                </a:lnTo>
                <a:lnTo>
                  <a:pt x="4268" y="168"/>
                </a:lnTo>
                <a:lnTo>
                  <a:pt x="4267" y="176"/>
                </a:lnTo>
                <a:lnTo>
                  <a:pt x="4106" y="140"/>
                </a:lnTo>
                <a:lnTo>
                  <a:pt x="3950" y="107"/>
                </a:lnTo>
                <a:lnTo>
                  <a:pt x="3795" y="80"/>
                </a:lnTo>
                <a:lnTo>
                  <a:pt x="3645" y="58"/>
                </a:lnTo>
                <a:lnTo>
                  <a:pt x="3499" y="40"/>
                </a:lnTo>
                <a:lnTo>
                  <a:pt x="3355" y="26"/>
                </a:lnTo>
                <a:lnTo>
                  <a:pt x="3215" y="16"/>
                </a:lnTo>
                <a:lnTo>
                  <a:pt x="3078" y="10"/>
                </a:lnTo>
                <a:lnTo>
                  <a:pt x="2943" y="9"/>
                </a:lnTo>
                <a:lnTo>
                  <a:pt x="2788" y="12"/>
                </a:lnTo>
                <a:lnTo>
                  <a:pt x="2636" y="18"/>
                </a:lnTo>
                <a:lnTo>
                  <a:pt x="2490" y="31"/>
                </a:lnTo>
                <a:lnTo>
                  <a:pt x="2348" y="48"/>
                </a:lnTo>
                <a:lnTo>
                  <a:pt x="2210" y="69"/>
                </a:lnTo>
                <a:lnTo>
                  <a:pt x="2077" y="93"/>
                </a:lnTo>
                <a:lnTo>
                  <a:pt x="1949" y="122"/>
                </a:lnTo>
                <a:lnTo>
                  <a:pt x="1825" y="153"/>
                </a:lnTo>
                <a:lnTo>
                  <a:pt x="1704" y="188"/>
                </a:lnTo>
                <a:lnTo>
                  <a:pt x="1589" y="225"/>
                </a:lnTo>
                <a:lnTo>
                  <a:pt x="1478" y="265"/>
                </a:lnTo>
                <a:lnTo>
                  <a:pt x="1370" y="308"/>
                </a:lnTo>
                <a:lnTo>
                  <a:pt x="1268" y="352"/>
                </a:lnTo>
                <a:lnTo>
                  <a:pt x="1169" y="398"/>
                </a:lnTo>
                <a:lnTo>
                  <a:pt x="1075" y="446"/>
                </a:lnTo>
                <a:lnTo>
                  <a:pt x="985" y="494"/>
                </a:lnTo>
                <a:lnTo>
                  <a:pt x="899" y="545"/>
                </a:lnTo>
                <a:lnTo>
                  <a:pt x="817" y="595"/>
                </a:lnTo>
                <a:lnTo>
                  <a:pt x="739" y="646"/>
                </a:lnTo>
                <a:lnTo>
                  <a:pt x="666" y="696"/>
                </a:lnTo>
                <a:lnTo>
                  <a:pt x="597" y="748"/>
                </a:lnTo>
                <a:lnTo>
                  <a:pt x="531" y="797"/>
                </a:lnTo>
                <a:lnTo>
                  <a:pt x="470" y="847"/>
                </a:lnTo>
                <a:lnTo>
                  <a:pt x="412" y="895"/>
                </a:lnTo>
                <a:lnTo>
                  <a:pt x="359" y="943"/>
                </a:lnTo>
                <a:lnTo>
                  <a:pt x="308" y="988"/>
                </a:lnTo>
                <a:lnTo>
                  <a:pt x="263" y="1032"/>
                </a:lnTo>
                <a:lnTo>
                  <a:pt x="221" y="1075"/>
                </a:lnTo>
                <a:lnTo>
                  <a:pt x="183" y="1115"/>
                </a:lnTo>
                <a:lnTo>
                  <a:pt x="149" y="1151"/>
                </a:lnTo>
                <a:lnTo>
                  <a:pt x="118" y="1186"/>
                </a:lnTo>
                <a:lnTo>
                  <a:pt x="91" y="1217"/>
                </a:lnTo>
                <a:lnTo>
                  <a:pt x="69" y="1246"/>
                </a:lnTo>
                <a:lnTo>
                  <a:pt x="49" y="1269"/>
                </a:lnTo>
                <a:lnTo>
                  <a:pt x="34" y="1288"/>
                </a:lnTo>
                <a:lnTo>
                  <a:pt x="22" y="1305"/>
                </a:lnTo>
                <a:lnTo>
                  <a:pt x="13" y="1317"/>
                </a:lnTo>
                <a:lnTo>
                  <a:pt x="8" y="1323"/>
                </a:lnTo>
                <a:lnTo>
                  <a:pt x="6" y="1326"/>
                </a:lnTo>
                <a:lnTo>
                  <a:pt x="6" y="1326"/>
                </a:lnTo>
                <a:lnTo>
                  <a:pt x="0" y="1321"/>
                </a:lnTo>
                <a:lnTo>
                  <a:pt x="1" y="1318"/>
                </a:lnTo>
                <a:lnTo>
                  <a:pt x="8" y="1310"/>
                </a:lnTo>
                <a:lnTo>
                  <a:pt x="17" y="1298"/>
                </a:lnTo>
                <a:lnTo>
                  <a:pt x="30" y="1281"/>
                </a:lnTo>
                <a:lnTo>
                  <a:pt x="47" y="1259"/>
                </a:lnTo>
                <a:lnTo>
                  <a:pt x="67" y="1233"/>
                </a:lnTo>
                <a:lnTo>
                  <a:pt x="93" y="1203"/>
                </a:lnTo>
                <a:lnTo>
                  <a:pt x="122" y="1171"/>
                </a:lnTo>
                <a:lnTo>
                  <a:pt x="154" y="1135"/>
                </a:lnTo>
                <a:lnTo>
                  <a:pt x="190" y="1094"/>
                </a:lnTo>
                <a:lnTo>
                  <a:pt x="230" y="1053"/>
                </a:lnTo>
                <a:lnTo>
                  <a:pt x="276" y="1009"/>
                </a:lnTo>
                <a:lnTo>
                  <a:pt x="324" y="964"/>
                </a:lnTo>
                <a:lnTo>
                  <a:pt x="377" y="916"/>
                </a:lnTo>
                <a:lnTo>
                  <a:pt x="434" y="867"/>
                </a:lnTo>
                <a:lnTo>
                  <a:pt x="495" y="816"/>
                </a:lnTo>
                <a:lnTo>
                  <a:pt x="561" y="765"/>
                </a:lnTo>
                <a:lnTo>
                  <a:pt x="629" y="713"/>
                </a:lnTo>
                <a:lnTo>
                  <a:pt x="703" y="661"/>
                </a:lnTo>
                <a:lnTo>
                  <a:pt x="781" y="609"/>
                </a:lnTo>
                <a:lnTo>
                  <a:pt x="864" y="556"/>
                </a:lnTo>
                <a:lnTo>
                  <a:pt x="949" y="506"/>
                </a:lnTo>
                <a:lnTo>
                  <a:pt x="1040" y="455"/>
                </a:lnTo>
                <a:lnTo>
                  <a:pt x="1136" y="406"/>
                </a:lnTo>
                <a:lnTo>
                  <a:pt x="1235" y="358"/>
                </a:lnTo>
                <a:lnTo>
                  <a:pt x="1339" y="312"/>
                </a:lnTo>
                <a:lnTo>
                  <a:pt x="1448" y="268"/>
                </a:lnTo>
                <a:lnTo>
                  <a:pt x="1560" y="226"/>
                </a:lnTo>
                <a:lnTo>
                  <a:pt x="1678" y="188"/>
                </a:lnTo>
                <a:lnTo>
                  <a:pt x="1800" y="151"/>
                </a:lnTo>
                <a:lnTo>
                  <a:pt x="1927" y="119"/>
                </a:lnTo>
                <a:lnTo>
                  <a:pt x="2058" y="89"/>
                </a:lnTo>
                <a:lnTo>
                  <a:pt x="2194" y="63"/>
                </a:lnTo>
                <a:lnTo>
                  <a:pt x="2335" y="41"/>
                </a:lnTo>
                <a:lnTo>
                  <a:pt x="2480" y="23"/>
                </a:lnTo>
                <a:lnTo>
                  <a:pt x="2630" y="12"/>
                </a:lnTo>
                <a:lnTo>
                  <a:pt x="2784" y="3"/>
                </a:lnTo>
                <a:lnTo>
                  <a:pt x="2943" y="0"/>
                </a:lnTo>
                <a:close/>
              </a:path>
            </a:pathLst>
          </a:custGeom>
          <a:solidFill>
            <a:srgbClr val="969696"/>
          </a:solidFill>
          <a:ln w="28575">
            <a:solidFill>
              <a:srgbClr val="969696"/>
            </a:solidFill>
            <a:prstDash val="solid"/>
            <a:round/>
          </a:ln>
        </p:spPr>
        <p:txBody>
          <a:bodyPr vert="horz" wrap="square" lIns="148462" tIns="74231" rIns="148462" bIns="74231" numCol="1" anchor="t" anchorCtr="0" compatLnSpc="1"/>
          <a:lstStyle/>
          <a:p>
            <a:pPr algn="ctr" fontAlgn="base">
              <a:spcBef>
                <a:spcPct val="0"/>
              </a:spcBef>
              <a:spcAft>
                <a:spcPct val="0"/>
              </a:spcAft>
              <a:defRPr/>
            </a:pPr>
            <a:endParaRPr lang="en-US" sz="3400" ker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170" name="Oval 9"/>
          <p:cNvSpPr/>
          <p:nvPr/>
        </p:nvSpPr>
        <p:spPr bwMode="auto">
          <a:xfrm>
            <a:off x="1327733" y="6186292"/>
            <a:ext cx="408437" cy="415284"/>
          </a:xfrm>
          <a:prstGeom prst="ellipse">
            <a:avLst/>
          </a:prstGeom>
          <a:solidFill>
            <a:schemeClr val="accent2"/>
          </a:solidFill>
          <a:ln w="12700">
            <a:no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sym typeface="Gill Sans" charset="0"/>
            </a:endParaRPr>
          </a:p>
        </p:txBody>
      </p:sp>
      <p:sp>
        <p:nvSpPr>
          <p:cNvPr id="171" name="Rectangle 17"/>
          <p:cNvSpPr/>
          <p:nvPr/>
        </p:nvSpPr>
        <p:spPr bwMode="auto">
          <a:xfrm>
            <a:off x="1541756" y="6689601"/>
            <a:ext cx="1793247" cy="85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400" dirty="0">
                <a:solidFill>
                  <a:schemeClr val="bg2"/>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lang="en-US" sz="1400" dirty="0">
              <a:solidFill>
                <a:schemeClr val="bg2"/>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173" name="Oval 86"/>
          <p:cNvSpPr/>
          <p:nvPr/>
        </p:nvSpPr>
        <p:spPr bwMode="auto">
          <a:xfrm rot="8637565">
            <a:off x="3528371" y="4837001"/>
            <a:ext cx="408437" cy="415284"/>
          </a:xfrm>
          <a:prstGeom prst="ellipse">
            <a:avLst/>
          </a:prstGeom>
          <a:solidFill>
            <a:schemeClr val="accent1"/>
          </a:solidFill>
          <a:ln w="12700">
            <a:no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sym typeface="Gill Sans" charset="0"/>
            </a:endParaRPr>
          </a:p>
        </p:txBody>
      </p:sp>
      <p:sp>
        <p:nvSpPr>
          <p:cNvPr id="174" name="Oval 94"/>
          <p:cNvSpPr/>
          <p:nvPr/>
        </p:nvSpPr>
        <p:spPr bwMode="auto">
          <a:xfrm rot="9824873">
            <a:off x="7863130" y="3694050"/>
            <a:ext cx="408437" cy="415284"/>
          </a:xfrm>
          <a:prstGeom prst="ellipse">
            <a:avLst/>
          </a:prstGeom>
          <a:solidFill>
            <a:schemeClr val="accent3"/>
          </a:solidFill>
          <a:ln w="12700">
            <a:no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sym typeface="Gill Sans" charset="0"/>
            </a:endParaRPr>
          </a:p>
        </p:txBody>
      </p:sp>
      <p:sp>
        <p:nvSpPr>
          <p:cNvPr id="175" name="Oval 99"/>
          <p:cNvSpPr/>
          <p:nvPr/>
        </p:nvSpPr>
        <p:spPr bwMode="auto">
          <a:xfrm>
            <a:off x="5626818" y="4136863"/>
            <a:ext cx="408437" cy="415284"/>
          </a:xfrm>
          <a:prstGeom prst="ellipse">
            <a:avLst/>
          </a:prstGeom>
          <a:solidFill>
            <a:schemeClr val="accent2"/>
          </a:solidFill>
          <a:ln w="12700">
            <a:no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sym typeface="Gill Sans" charset="0"/>
            </a:endParaRPr>
          </a:p>
        </p:txBody>
      </p:sp>
      <p:sp>
        <p:nvSpPr>
          <p:cNvPr id="176" name="Rectangle 17"/>
          <p:cNvSpPr/>
          <p:nvPr/>
        </p:nvSpPr>
        <p:spPr bwMode="auto">
          <a:xfrm>
            <a:off x="5307939" y="4753041"/>
            <a:ext cx="1703600" cy="85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400" dirty="0">
                <a:solidFill>
                  <a:schemeClr val="bg2"/>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lang="en-US" sz="1400" dirty="0">
              <a:solidFill>
                <a:schemeClr val="bg2"/>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177" name="Rectangle 17"/>
          <p:cNvSpPr/>
          <p:nvPr/>
        </p:nvSpPr>
        <p:spPr bwMode="auto">
          <a:xfrm>
            <a:off x="7268042" y="2618184"/>
            <a:ext cx="1652805" cy="81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400" dirty="0">
                <a:solidFill>
                  <a:schemeClr val="bg2"/>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lang="en-US" sz="1400" dirty="0">
              <a:solidFill>
                <a:schemeClr val="bg2"/>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178" name="Rectangle 17"/>
          <p:cNvSpPr/>
          <p:nvPr/>
        </p:nvSpPr>
        <p:spPr bwMode="auto">
          <a:xfrm>
            <a:off x="2451706" y="3726157"/>
            <a:ext cx="1652805" cy="93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400" dirty="0">
                <a:solidFill>
                  <a:schemeClr val="bg2"/>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lang="en-US" sz="1400" dirty="0">
              <a:solidFill>
                <a:schemeClr val="bg2"/>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206" name="Oval 99"/>
          <p:cNvSpPr/>
          <p:nvPr/>
        </p:nvSpPr>
        <p:spPr bwMode="auto">
          <a:xfrm>
            <a:off x="9896070" y="3633554"/>
            <a:ext cx="408437" cy="415284"/>
          </a:xfrm>
          <a:prstGeom prst="ellipse">
            <a:avLst/>
          </a:prstGeom>
          <a:solidFill>
            <a:schemeClr val="accent2"/>
          </a:solidFill>
          <a:ln w="12700">
            <a:no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sym typeface="Gill Sans" charset="0"/>
            </a:endParaRPr>
          </a:p>
        </p:txBody>
      </p:sp>
      <p:sp>
        <p:nvSpPr>
          <p:cNvPr id="207" name="Oval 99"/>
          <p:cNvSpPr/>
          <p:nvPr/>
        </p:nvSpPr>
        <p:spPr bwMode="auto">
          <a:xfrm>
            <a:off x="12048008" y="3872787"/>
            <a:ext cx="408437" cy="415284"/>
          </a:xfrm>
          <a:prstGeom prst="ellipse">
            <a:avLst/>
          </a:prstGeom>
          <a:solidFill>
            <a:schemeClr val="accent1"/>
          </a:solidFill>
          <a:ln w="12700">
            <a:no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sym typeface="Gill Sans" charset="0"/>
            </a:endParaRPr>
          </a:p>
        </p:txBody>
      </p:sp>
      <p:sp>
        <p:nvSpPr>
          <p:cNvPr id="211" name="Rectangle 17"/>
          <p:cNvSpPr/>
          <p:nvPr/>
        </p:nvSpPr>
        <p:spPr bwMode="auto">
          <a:xfrm>
            <a:off x="9363999" y="4312914"/>
            <a:ext cx="1652805" cy="81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400" dirty="0">
                <a:solidFill>
                  <a:schemeClr val="bg2"/>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lang="en-US" sz="1400" dirty="0">
              <a:solidFill>
                <a:schemeClr val="bg2"/>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212" name="Rectangle 17"/>
          <p:cNvSpPr/>
          <p:nvPr/>
        </p:nvSpPr>
        <p:spPr bwMode="auto">
          <a:xfrm>
            <a:off x="11515937" y="2816482"/>
            <a:ext cx="1652805" cy="81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400" dirty="0">
                <a:solidFill>
                  <a:schemeClr val="bg2"/>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lang="en-US" sz="1400" dirty="0">
              <a:solidFill>
                <a:schemeClr val="bg2"/>
              </a:solidFill>
              <a:latin typeface="微软雅黑" panose="020B0503020204020204" pitchFamily="34" charset="-122"/>
              <a:ea typeface="微软雅黑" panose="020B0503020204020204" pitchFamily="34" charset="-122"/>
              <a:cs typeface="Lato Light" charset="0"/>
              <a:sym typeface="Lato Light" charset="0"/>
            </a:endParaRPr>
          </a:p>
        </p:txBody>
      </p:sp>
      <p:grpSp>
        <p:nvGrpSpPr>
          <p:cNvPr id="12" name="组合 11"/>
          <p:cNvGrpSpPr/>
          <p:nvPr/>
        </p:nvGrpSpPr>
        <p:grpSpPr>
          <a:xfrm>
            <a:off x="276876" y="3963510"/>
            <a:ext cx="1792285" cy="1787608"/>
            <a:chOff x="276876" y="3963510"/>
            <a:chExt cx="1792285" cy="1787608"/>
          </a:xfrm>
        </p:grpSpPr>
        <p:sp>
          <p:nvSpPr>
            <p:cNvPr id="169" name="Oval Callout 10"/>
            <p:cNvSpPr/>
            <p:nvPr/>
          </p:nvSpPr>
          <p:spPr bwMode="auto">
            <a:xfrm rot="19660752">
              <a:off x="276876" y="3963510"/>
              <a:ext cx="1792285" cy="1787608"/>
            </a:xfrm>
            <a:prstGeom prst="wedgeEllipseCallout">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en-US">
                <a:solidFill>
                  <a:schemeClr val="tx1"/>
                </a:solidFill>
                <a:sym typeface="Gill Sans" charset="0"/>
              </a:endParaRPr>
            </a:p>
          </p:txBody>
        </p:sp>
        <p:grpSp>
          <p:nvGrpSpPr>
            <p:cNvPr id="11" name="组合 10"/>
            <p:cNvGrpSpPr/>
            <p:nvPr/>
          </p:nvGrpSpPr>
          <p:grpSpPr>
            <a:xfrm>
              <a:off x="432216" y="4106487"/>
              <a:ext cx="1501654" cy="1501654"/>
              <a:chOff x="432216" y="4106487"/>
              <a:chExt cx="1501654" cy="1501654"/>
            </a:xfrm>
          </p:grpSpPr>
          <p:sp>
            <p:nvSpPr>
              <p:cNvPr id="10" name="椭圆 9"/>
              <p:cNvSpPr/>
              <p:nvPr/>
            </p:nvSpPr>
            <p:spPr>
              <a:xfrm>
                <a:off x="432216" y="4106487"/>
                <a:ext cx="1501654" cy="1501654"/>
              </a:xfrm>
              <a:prstGeom prst="ellipse">
                <a:avLst/>
              </a:prstGeom>
              <a:solidFill>
                <a:schemeClr val="accent2"/>
              </a:solidFill>
              <a:ln w="7938" cap="flat">
                <a:noFill/>
                <a:prstDash val="solid"/>
                <a:miter lim="800000"/>
              </a:ln>
              <a:effectLst/>
            </p:spPr>
            <p:txBody>
              <a:bodyPr vert="horz" wrap="square" lIns="91440" tIns="45720" rIns="91440" bIns="45720" numCol="1" anchor="t" anchorCtr="0" compatLnSpc="1"/>
              <a:lstStyle/>
              <a:p>
                <a:endParaRPr lang="zh-CN" altLang="en-US">
                  <a:solidFill>
                    <a:schemeClr val="tx1"/>
                  </a:solidFill>
                </a:endParaRPr>
              </a:p>
            </p:txBody>
          </p:sp>
          <p:sp>
            <p:nvSpPr>
              <p:cNvPr id="213" name="TextBox 212"/>
              <p:cNvSpPr txBox="1"/>
              <p:nvPr/>
            </p:nvSpPr>
            <p:spPr>
              <a:xfrm>
                <a:off x="652257" y="4608884"/>
                <a:ext cx="1093470" cy="566420"/>
              </a:xfrm>
              <a:prstGeom prst="rect">
                <a:avLst/>
              </a:prstGeom>
              <a:noFill/>
            </p:spPr>
            <p:txBody>
              <a:bodyPr wrap="none" lIns="109728" tIns="54864" rIns="109728" bIns="54864" rtlCol="0">
                <a:spAutoFit/>
              </a:bodyPr>
              <a:lstStyle/>
              <a:p>
                <a:pPr defTabSz="1412240"/>
                <a:r>
                  <a:rPr lang="en-US" altLang="zh-CN" sz="2800" dirty="0" smtClean="0">
                    <a:solidFill>
                      <a:srgbClr val="FFFFFF"/>
                    </a:solidFill>
                    <a:latin typeface="微软雅黑" panose="020B0503020204020204" pitchFamily="34" charset="-122"/>
                    <a:ea typeface="微软雅黑" panose="020B0503020204020204" pitchFamily="34" charset="-122"/>
                  </a:rPr>
                  <a:t>20XX</a:t>
                </a:r>
                <a:endParaRPr lang="zh-CN" altLang="en-US" sz="2800" dirty="0">
                  <a:solidFill>
                    <a:srgbClr val="FFFFFF"/>
                  </a:solidFill>
                  <a:latin typeface="微软雅黑" panose="020B0503020204020204" pitchFamily="34" charset="-122"/>
                  <a:ea typeface="微软雅黑" panose="020B0503020204020204" pitchFamily="34" charset="-122"/>
                </a:endParaRPr>
              </a:p>
            </p:txBody>
          </p:sp>
        </p:grpSp>
      </p:grpSp>
      <p:grpSp>
        <p:nvGrpSpPr>
          <p:cNvPr id="13" name="组合 12"/>
          <p:cNvGrpSpPr/>
          <p:nvPr/>
        </p:nvGrpSpPr>
        <p:grpSpPr>
          <a:xfrm>
            <a:off x="3545622" y="5462613"/>
            <a:ext cx="1758137" cy="1822326"/>
            <a:chOff x="3545622" y="5462613"/>
            <a:chExt cx="1758137" cy="1822326"/>
          </a:xfrm>
        </p:grpSpPr>
        <p:sp>
          <p:nvSpPr>
            <p:cNvPr id="172" name="Oval Callout 85"/>
            <p:cNvSpPr/>
            <p:nvPr/>
          </p:nvSpPr>
          <p:spPr bwMode="auto">
            <a:xfrm rot="8037643">
              <a:off x="3513527" y="5494707"/>
              <a:ext cx="1822326" cy="1758137"/>
            </a:xfrm>
            <a:prstGeom prst="wedgeEllipseCallout">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en-US">
                <a:solidFill>
                  <a:schemeClr val="tx1"/>
                </a:solidFill>
                <a:sym typeface="Gill Sans" charset="0"/>
              </a:endParaRPr>
            </a:p>
          </p:txBody>
        </p:sp>
        <p:sp>
          <p:nvSpPr>
            <p:cNvPr id="225" name="椭圆 224"/>
            <p:cNvSpPr/>
            <p:nvPr/>
          </p:nvSpPr>
          <p:spPr>
            <a:xfrm>
              <a:off x="3682288" y="5619793"/>
              <a:ext cx="1504854" cy="1504854"/>
            </a:xfrm>
            <a:prstGeom prst="ellipse">
              <a:avLst/>
            </a:prstGeom>
            <a:solidFill>
              <a:schemeClr val="accent1"/>
            </a:solidFill>
            <a:ln w="7938" cap="flat">
              <a:noFill/>
              <a:prstDash val="solid"/>
              <a:miter lim="800000"/>
            </a:ln>
            <a:effectLst/>
          </p:spPr>
          <p:txBody>
            <a:bodyPr vert="horz" wrap="square" lIns="91440" tIns="45720" rIns="91440" bIns="45720" numCol="1" anchor="t" anchorCtr="0" compatLnSpc="1"/>
            <a:lstStyle/>
            <a:p>
              <a:endParaRPr lang="zh-CN" altLang="en-US">
                <a:solidFill>
                  <a:schemeClr val="tx1"/>
                </a:solidFill>
              </a:endParaRPr>
            </a:p>
          </p:txBody>
        </p:sp>
        <p:sp>
          <p:nvSpPr>
            <p:cNvPr id="214" name="TextBox 213"/>
            <p:cNvSpPr txBox="1"/>
            <p:nvPr/>
          </p:nvSpPr>
          <p:spPr>
            <a:xfrm>
              <a:off x="3903929" y="6161448"/>
              <a:ext cx="1093470" cy="566420"/>
            </a:xfrm>
            <a:prstGeom prst="rect">
              <a:avLst/>
            </a:prstGeom>
            <a:noFill/>
          </p:spPr>
          <p:txBody>
            <a:bodyPr wrap="none" lIns="109728" tIns="54864" rIns="109728" bIns="54864" rtlCol="0">
              <a:spAutoFit/>
            </a:bodyPr>
            <a:lstStyle/>
            <a:p>
              <a:pPr defTabSz="1412240"/>
              <a:r>
                <a:rPr lang="en-US" altLang="zh-CN" sz="2800" dirty="0" smtClean="0">
                  <a:solidFill>
                    <a:srgbClr val="FFFFFF"/>
                  </a:solidFill>
                  <a:latin typeface="微软雅黑" panose="020B0503020204020204" pitchFamily="34" charset="-122"/>
                  <a:ea typeface="微软雅黑" panose="020B0503020204020204" pitchFamily="34" charset="-122"/>
                </a:rPr>
                <a:t>20XX</a:t>
              </a:r>
              <a:endParaRPr lang="zh-CN" altLang="en-US" sz="2800" dirty="0">
                <a:solidFill>
                  <a:srgbClr val="FFFFFF"/>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4692763" y="1827977"/>
            <a:ext cx="1792285" cy="1787608"/>
            <a:chOff x="4692763" y="1827977"/>
            <a:chExt cx="1792285" cy="1787608"/>
          </a:xfrm>
        </p:grpSpPr>
        <p:sp>
          <p:nvSpPr>
            <p:cNvPr id="205" name="Oval Callout 10"/>
            <p:cNvSpPr/>
            <p:nvPr/>
          </p:nvSpPr>
          <p:spPr bwMode="auto">
            <a:xfrm rot="19660752">
              <a:off x="4692763" y="1827977"/>
              <a:ext cx="1792285" cy="1787608"/>
            </a:xfrm>
            <a:prstGeom prst="wedgeEllipseCallout">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en-US">
                <a:sym typeface="Gill Sans" charset="0"/>
              </a:endParaRPr>
            </a:p>
          </p:txBody>
        </p:sp>
        <p:sp>
          <p:nvSpPr>
            <p:cNvPr id="226" name="椭圆 225"/>
            <p:cNvSpPr/>
            <p:nvPr/>
          </p:nvSpPr>
          <p:spPr>
            <a:xfrm>
              <a:off x="4854703" y="1977838"/>
              <a:ext cx="1501654" cy="1501654"/>
            </a:xfrm>
            <a:prstGeom prst="ellipse">
              <a:avLst/>
            </a:prstGeom>
            <a:solidFill>
              <a:schemeClr val="accent4"/>
            </a:solidFill>
            <a:ln w="7938" cap="flat">
              <a:noFill/>
              <a:prstDash val="solid"/>
              <a:miter lim="800000"/>
            </a:ln>
            <a:effectLst/>
          </p:spPr>
          <p:txBody>
            <a:bodyPr vert="horz" wrap="square" lIns="91440" tIns="45720" rIns="91440" bIns="45720" numCol="1" anchor="t" anchorCtr="0" compatLnSpc="1"/>
            <a:lstStyle/>
            <a:p>
              <a:endParaRPr lang="zh-CN" altLang="en-US">
                <a:solidFill>
                  <a:schemeClr val="tx1"/>
                </a:solidFill>
              </a:endParaRPr>
            </a:p>
          </p:txBody>
        </p:sp>
        <p:sp>
          <p:nvSpPr>
            <p:cNvPr id="215" name="TextBox 214"/>
            <p:cNvSpPr txBox="1"/>
            <p:nvPr/>
          </p:nvSpPr>
          <p:spPr>
            <a:xfrm>
              <a:off x="5084770" y="2449008"/>
              <a:ext cx="1093470" cy="566420"/>
            </a:xfrm>
            <a:prstGeom prst="rect">
              <a:avLst/>
            </a:prstGeom>
            <a:noFill/>
          </p:spPr>
          <p:txBody>
            <a:bodyPr wrap="none" lIns="109728" tIns="54864" rIns="109728" bIns="54864" rtlCol="0">
              <a:spAutoFit/>
            </a:bodyPr>
            <a:lstStyle/>
            <a:p>
              <a:pPr defTabSz="1412240"/>
              <a:r>
                <a:rPr lang="en-US" altLang="zh-CN" sz="2800" dirty="0" smtClean="0">
                  <a:solidFill>
                    <a:srgbClr val="FFFFFF"/>
                  </a:solidFill>
                  <a:latin typeface="微软雅黑" panose="020B0503020204020204" pitchFamily="34" charset="-122"/>
                  <a:ea typeface="微软雅黑" panose="020B0503020204020204" pitchFamily="34" charset="-122"/>
                </a:rPr>
                <a:t>20XX</a:t>
              </a:r>
              <a:endParaRPr lang="zh-CN" altLang="en-US" sz="2800" dirty="0">
                <a:solidFill>
                  <a:srgbClr val="FFFFFF"/>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7347616" y="4524431"/>
            <a:ext cx="1770060" cy="1810051"/>
            <a:chOff x="7347616" y="4524431"/>
            <a:chExt cx="1770060" cy="1810051"/>
          </a:xfrm>
        </p:grpSpPr>
        <p:sp>
          <p:nvSpPr>
            <p:cNvPr id="208" name="Oval Callout 85"/>
            <p:cNvSpPr/>
            <p:nvPr/>
          </p:nvSpPr>
          <p:spPr bwMode="auto">
            <a:xfrm rot="9305715">
              <a:off x="7347616" y="4524431"/>
              <a:ext cx="1770060" cy="1810051"/>
            </a:xfrm>
            <a:prstGeom prst="wedgeEllipseCallout">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en-US">
                <a:sym typeface="Gill Sans" charset="0"/>
              </a:endParaRPr>
            </a:p>
          </p:txBody>
        </p:sp>
        <p:grpSp>
          <p:nvGrpSpPr>
            <p:cNvPr id="15" name="组合 14"/>
            <p:cNvGrpSpPr/>
            <p:nvPr/>
          </p:nvGrpSpPr>
          <p:grpSpPr>
            <a:xfrm>
              <a:off x="7504171" y="4700981"/>
              <a:ext cx="1490200" cy="1490200"/>
              <a:chOff x="7504171" y="4700981"/>
              <a:chExt cx="1490200" cy="1490200"/>
            </a:xfrm>
          </p:grpSpPr>
          <p:sp>
            <p:nvSpPr>
              <p:cNvPr id="227" name="椭圆 226"/>
              <p:cNvSpPr/>
              <p:nvPr/>
            </p:nvSpPr>
            <p:spPr>
              <a:xfrm>
                <a:off x="7504171" y="4700981"/>
                <a:ext cx="1490200" cy="1490200"/>
              </a:xfrm>
              <a:prstGeom prst="ellipse">
                <a:avLst/>
              </a:prstGeom>
              <a:solidFill>
                <a:schemeClr val="accent3"/>
              </a:solidFill>
              <a:ln w="7938" cap="flat">
                <a:noFill/>
                <a:prstDash val="solid"/>
                <a:miter lim="800000"/>
              </a:ln>
              <a:effectLst/>
            </p:spPr>
            <p:txBody>
              <a:bodyPr vert="horz" wrap="square" lIns="91440" tIns="45720" rIns="91440" bIns="45720" numCol="1" anchor="t" anchorCtr="0" compatLnSpc="1"/>
              <a:lstStyle/>
              <a:p>
                <a:endParaRPr lang="zh-CN" altLang="en-US" dirty="0">
                  <a:solidFill>
                    <a:schemeClr val="tx1"/>
                  </a:solidFill>
                </a:endParaRPr>
              </a:p>
            </p:txBody>
          </p:sp>
          <p:sp>
            <p:nvSpPr>
              <p:cNvPr id="216" name="TextBox 215"/>
              <p:cNvSpPr txBox="1"/>
              <p:nvPr/>
            </p:nvSpPr>
            <p:spPr>
              <a:xfrm>
                <a:off x="7711884" y="5193168"/>
                <a:ext cx="1093470" cy="566420"/>
              </a:xfrm>
              <a:prstGeom prst="rect">
                <a:avLst/>
              </a:prstGeom>
              <a:noFill/>
            </p:spPr>
            <p:txBody>
              <a:bodyPr wrap="none" lIns="109728" tIns="54864" rIns="109728" bIns="54864" rtlCol="0">
                <a:spAutoFit/>
              </a:bodyPr>
              <a:lstStyle/>
              <a:p>
                <a:pPr defTabSz="1412240"/>
                <a:r>
                  <a:rPr lang="en-US" altLang="zh-CN" sz="2800" dirty="0" smtClean="0">
                    <a:solidFill>
                      <a:srgbClr val="FFFFFF"/>
                    </a:solidFill>
                    <a:latin typeface="微软雅黑" panose="020B0503020204020204" pitchFamily="34" charset="-122"/>
                    <a:ea typeface="微软雅黑" panose="020B0503020204020204" pitchFamily="34" charset="-122"/>
                  </a:rPr>
                  <a:t>20XX</a:t>
                </a:r>
                <a:endParaRPr lang="zh-CN" altLang="en-US" sz="2800" dirty="0">
                  <a:solidFill>
                    <a:srgbClr val="FFFFFF"/>
                  </a:solidFill>
                  <a:latin typeface="微软雅黑" panose="020B0503020204020204" pitchFamily="34" charset="-122"/>
                  <a:ea typeface="微软雅黑" panose="020B0503020204020204" pitchFamily="34" charset="-122"/>
                </a:endParaRPr>
              </a:p>
            </p:txBody>
          </p:sp>
        </p:grpSp>
      </p:grpSp>
      <p:grpSp>
        <p:nvGrpSpPr>
          <p:cNvPr id="17" name="组合 16"/>
          <p:cNvGrpSpPr/>
          <p:nvPr/>
        </p:nvGrpSpPr>
        <p:grpSpPr>
          <a:xfrm>
            <a:off x="9300895" y="1351498"/>
            <a:ext cx="1792285" cy="1787608"/>
            <a:chOff x="9300895" y="1351498"/>
            <a:chExt cx="1792285" cy="1787608"/>
          </a:xfrm>
        </p:grpSpPr>
        <p:sp>
          <p:nvSpPr>
            <p:cNvPr id="209" name="Oval Callout 10"/>
            <p:cNvSpPr/>
            <p:nvPr/>
          </p:nvSpPr>
          <p:spPr bwMode="auto">
            <a:xfrm rot="20704326">
              <a:off x="9300895" y="1351498"/>
              <a:ext cx="1792285" cy="1787608"/>
            </a:xfrm>
            <a:prstGeom prst="wedgeEllipseCallout">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en-US">
                <a:sym typeface="Gill Sans" charset="0"/>
              </a:endParaRPr>
            </a:p>
          </p:txBody>
        </p:sp>
        <p:sp>
          <p:nvSpPr>
            <p:cNvPr id="228" name="椭圆 227"/>
            <p:cNvSpPr/>
            <p:nvPr/>
          </p:nvSpPr>
          <p:spPr>
            <a:xfrm>
              <a:off x="9457949" y="1496189"/>
              <a:ext cx="1498226" cy="1498226"/>
            </a:xfrm>
            <a:prstGeom prst="ellipse">
              <a:avLst/>
            </a:prstGeom>
            <a:solidFill>
              <a:schemeClr val="accent2"/>
            </a:solidFill>
            <a:ln w="7938" cap="flat">
              <a:noFill/>
              <a:prstDash val="solid"/>
              <a:miter lim="800000"/>
            </a:ln>
            <a:effectLst/>
          </p:spPr>
          <p:txBody>
            <a:bodyPr vert="horz" wrap="square" lIns="91440" tIns="45720" rIns="91440" bIns="45720" numCol="1" anchor="t" anchorCtr="0" compatLnSpc="1"/>
            <a:lstStyle/>
            <a:p>
              <a:endParaRPr lang="zh-CN" altLang="en-US">
                <a:solidFill>
                  <a:schemeClr val="tx1"/>
                </a:solidFill>
              </a:endParaRPr>
            </a:p>
          </p:txBody>
        </p:sp>
        <p:sp>
          <p:nvSpPr>
            <p:cNvPr id="217" name="TextBox 216"/>
            <p:cNvSpPr txBox="1"/>
            <p:nvPr/>
          </p:nvSpPr>
          <p:spPr>
            <a:xfrm>
              <a:off x="9676276" y="2024252"/>
              <a:ext cx="1093470" cy="566420"/>
            </a:xfrm>
            <a:prstGeom prst="rect">
              <a:avLst/>
            </a:prstGeom>
            <a:noFill/>
          </p:spPr>
          <p:txBody>
            <a:bodyPr wrap="none" lIns="109728" tIns="54864" rIns="109728" bIns="54864" rtlCol="0">
              <a:spAutoFit/>
            </a:bodyPr>
            <a:lstStyle/>
            <a:p>
              <a:pPr defTabSz="1412240"/>
              <a:r>
                <a:rPr lang="en-US" altLang="zh-CN" sz="2800" dirty="0">
                  <a:solidFill>
                    <a:srgbClr val="FFFFFF"/>
                  </a:solidFill>
                  <a:latin typeface="微软雅黑" panose="020B0503020204020204" pitchFamily="34" charset="-122"/>
                  <a:ea typeface="微软雅黑" panose="020B0503020204020204" pitchFamily="34" charset="-122"/>
                </a:rPr>
                <a:t>20</a:t>
              </a:r>
              <a:r>
                <a:rPr lang="en-US" sz="2800" dirty="0">
                  <a:solidFill>
                    <a:srgbClr val="FFFFFF"/>
                  </a:solidFill>
                  <a:latin typeface="微软雅黑" panose="020B0503020204020204" pitchFamily="34" charset="-122"/>
                  <a:ea typeface="微软雅黑" panose="020B0503020204020204" pitchFamily="34" charset="-122"/>
                </a:rPr>
                <a:t>XX</a:t>
              </a:r>
              <a:endParaRPr lang="en-US" sz="2800" dirty="0">
                <a:solidFill>
                  <a:srgbClr val="FFFFFF"/>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11285735" y="4727004"/>
            <a:ext cx="1770060" cy="1810051"/>
            <a:chOff x="11285735" y="4727004"/>
            <a:chExt cx="1770060" cy="1810051"/>
          </a:xfrm>
        </p:grpSpPr>
        <p:sp>
          <p:nvSpPr>
            <p:cNvPr id="210" name="Oval Callout 85"/>
            <p:cNvSpPr/>
            <p:nvPr/>
          </p:nvSpPr>
          <p:spPr bwMode="auto">
            <a:xfrm rot="9900337">
              <a:off x="11285735" y="4727004"/>
              <a:ext cx="1770060" cy="1810051"/>
            </a:xfrm>
            <a:prstGeom prst="wedgeEllipseCallout">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en-US">
                <a:sym typeface="Gill Sans" charset="0"/>
              </a:endParaRPr>
            </a:p>
          </p:txBody>
        </p:sp>
        <p:sp>
          <p:nvSpPr>
            <p:cNvPr id="224" name="椭圆 223"/>
            <p:cNvSpPr/>
            <p:nvPr/>
          </p:nvSpPr>
          <p:spPr>
            <a:xfrm>
              <a:off x="11406926" y="4868190"/>
              <a:ext cx="1527678" cy="1527678"/>
            </a:xfrm>
            <a:prstGeom prst="ellipse">
              <a:avLst/>
            </a:prstGeom>
            <a:solidFill>
              <a:schemeClr val="accent1"/>
            </a:solidFill>
            <a:ln w="7938" cap="flat">
              <a:noFill/>
              <a:prstDash val="solid"/>
              <a:miter lim="800000"/>
            </a:ln>
            <a:effectLst/>
          </p:spPr>
          <p:txBody>
            <a:bodyPr vert="horz" wrap="square" lIns="91440" tIns="45720" rIns="91440" bIns="45720" numCol="1" anchor="t" anchorCtr="0" compatLnSpc="1"/>
            <a:lstStyle/>
            <a:p>
              <a:endParaRPr lang="zh-CN" altLang="en-US">
                <a:solidFill>
                  <a:schemeClr val="tx1"/>
                </a:solidFill>
              </a:endParaRPr>
            </a:p>
          </p:txBody>
        </p:sp>
        <p:sp>
          <p:nvSpPr>
            <p:cNvPr id="218" name="TextBox 217"/>
            <p:cNvSpPr txBox="1"/>
            <p:nvPr/>
          </p:nvSpPr>
          <p:spPr>
            <a:xfrm>
              <a:off x="11665073" y="5359255"/>
              <a:ext cx="1093470" cy="566420"/>
            </a:xfrm>
            <a:prstGeom prst="rect">
              <a:avLst/>
            </a:prstGeom>
            <a:noFill/>
          </p:spPr>
          <p:txBody>
            <a:bodyPr wrap="none" lIns="109728" tIns="54864" rIns="109728" bIns="54864" rtlCol="0">
              <a:spAutoFit/>
            </a:bodyPr>
            <a:lstStyle/>
            <a:p>
              <a:pPr defTabSz="1412240"/>
              <a:r>
                <a:rPr lang="en-US" altLang="zh-CN" sz="2800" dirty="0" smtClean="0">
                  <a:solidFill>
                    <a:srgbClr val="FFFFFF"/>
                  </a:solidFill>
                  <a:latin typeface="微软雅黑" panose="020B0503020204020204" pitchFamily="34" charset="-122"/>
                  <a:ea typeface="微软雅黑" panose="020B0503020204020204" pitchFamily="34" charset="-122"/>
                </a:rPr>
                <a:t>20XX</a:t>
              </a:r>
              <a:endParaRPr lang="zh-CN" altLang="en-US" sz="2800" dirty="0">
                <a:solidFill>
                  <a:srgbClr val="FFFFFF"/>
                </a:solidFill>
                <a:latin typeface="微软雅黑" panose="020B0503020204020204" pitchFamily="34" charset="-122"/>
                <a:ea typeface="微软雅黑" panose="020B0503020204020204" pitchFamily="34" charset="-122"/>
              </a:endParaRPr>
            </a:p>
          </p:txBody>
        </p:sp>
      </p:grpSp>
      <p:sp>
        <p:nvSpPr>
          <p:cNvPr id="42" name="TextBox 41"/>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wipe(down)">
                                      <p:cBhvr>
                                        <p:cTn id="7" dur="800"/>
                                        <p:tgtEl>
                                          <p:spTgt spid="168"/>
                                        </p:tgtEl>
                                      </p:cBhvr>
                                    </p:animEffect>
                                  </p:childTnLst>
                                </p:cTn>
                              </p:par>
                              <p:par>
                                <p:cTn id="8" presetID="53" presetClass="entr" presetSubtype="16" fill="hold" grpId="0" nodeType="withEffect">
                                  <p:stCondLst>
                                    <p:cond delay="1000"/>
                                  </p:stCondLst>
                                  <p:childTnLst>
                                    <p:set>
                                      <p:cBhvr>
                                        <p:cTn id="9" dur="1" fill="hold">
                                          <p:stCondLst>
                                            <p:cond delay="0"/>
                                          </p:stCondLst>
                                        </p:cTn>
                                        <p:tgtEl>
                                          <p:spTgt spid="170"/>
                                        </p:tgtEl>
                                        <p:attrNameLst>
                                          <p:attrName>style.visibility</p:attrName>
                                        </p:attrNameLst>
                                      </p:cBhvr>
                                      <p:to>
                                        <p:strVal val="visible"/>
                                      </p:to>
                                    </p:set>
                                    <p:anim calcmode="lin" valueType="num">
                                      <p:cBhvr>
                                        <p:cTn id="10" dur="250" fill="hold"/>
                                        <p:tgtEl>
                                          <p:spTgt spid="170"/>
                                        </p:tgtEl>
                                        <p:attrNameLst>
                                          <p:attrName>ppt_w</p:attrName>
                                        </p:attrNameLst>
                                      </p:cBhvr>
                                      <p:tavLst>
                                        <p:tav tm="0">
                                          <p:val>
                                            <p:fltVal val="0"/>
                                          </p:val>
                                        </p:tav>
                                        <p:tav tm="100000">
                                          <p:val>
                                            <p:strVal val="#ppt_w"/>
                                          </p:val>
                                        </p:tav>
                                      </p:tavLst>
                                    </p:anim>
                                    <p:anim calcmode="lin" valueType="num">
                                      <p:cBhvr>
                                        <p:cTn id="11" dur="250" fill="hold"/>
                                        <p:tgtEl>
                                          <p:spTgt spid="170"/>
                                        </p:tgtEl>
                                        <p:attrNameLst>
                                          <p:attrName>ppt_h</p:attrName>
                                        </p:attrNameLst>
                                      </p:cBhvr>
                                      <p:tavLst>
                                        <p:tav tm="0">
                                          <p:val>
                                            <p:fltVal val="0"/>
                                          </p:val>
                                        </p:tav>
                                        <p:tav tm="100000">
                                          <p:val>
                                            <p:strVal val="#ppt_h"/>
                                          </p:val>
                                        </p:tav>
                                      </p:tavLst>
                                    </p:anim>
                                    <p:animEffect transition="in" filter="fade">
                                      <p:cBhvr>
                                        <p:cTn id="12" dur="250"/>
                                        <p:tgtEl>
                                          <p:spTgt spid="170"/>
                                        </p:tgtEl>
                                      </p:cBhvr>
                                    </p:animEffect>
                                  </p:childTnLst>
                                </p:cTn>
                              </p:par>
                              <p:par>
                                <p:cTn id="13" presetID="42"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22" presetClass="entr" presetSubtype="8" fill="hold" grpId="0" nodeType="withEffect">
                                  <p:stCondLst>
                                    <p:cond delay="1500"/>
                                  </p:stCondLst>
                                  <p:childTnLst>
                                    <p:set>
                                      <p:cBhvr>
                                        <p:cTn id="19" dur="1" fill="hold">
                                          <p:stCondLst>
                                            <p:cond delay="0"/>
                                          </p:stCondLst>
                                        </p:cTn>
                                        <p:tgtEl>
                                          <p:spTgt spid="171"/>
                                        </p:tgtEl>
                                        <p:attrNameLst>
                                          <p:attrName>style.visibility</p:attrName>
                                        </p:attrNameLst>
                                      </p:cBhvr>
                                      <p:to>
                                        <p:strVal val="visible"/>
                                      </p:to>
                                    </p:set>
                                    <p:animEffect transition="in" filter="wipe(left)">
                                      <p:cBhvr>
                                        <p:cTn id="20" dur="500"/>
                                        <p:tgtEl>
                                          <p:spTgt spid="171"/>
                                        </p:tgtEl>
                                      </p:cBhvr>
                                    </p:animEffect>
                                  </p:childTnLst>
                                </p:cTn>
                              </p:par>
                              <p:par>
                                <p:cTn id="21" presetID="53" presetClass="entr" presetSubtype="16" fill="hold" grpId="0" nodeType="withEffect">
                                  <p:stCondLst>
                                    <p:cond delay="2000"/>
                                  </p:stCondLst>
                                  <p:childTnLst>
                                    <p:set>
                                      <p:cBhvr>
                                        <p:cTn id="22" dur="1" fill="hold">
                                          <p:stCondLst>
                                            <p:cond delay="0"/>
                                          </p:stCondLst>
                                        </p:cTn>
                                        <p:tgtEl>
                                          <p:spTgt spid="173"/>
                                        </p:tgtEl>
                                        <p:attrNameLst>
                                          <p:attrName>style.visibility</p:attrName>
                                        </p:attrNameLst>
                                      </p:cBhvr>
                                      <p:to>
                                        <p:strVal val="visible"/>
                                      </p:to>
                                    </p:set>
                                    <p:anim calcmode="lin" valueType="num">
                                      <p:cBhvr>
                                        <p:cTn id="23" dur="250" fill="hold"/>
                                        <p:tgtEl>
                                          <p:spTgt spid="173"/>
                                        </p:tgtEl>
                                        <p:attrNameLst>
                                          <p:attrName>ppt_w</p:attrName>
                                        </p:attrNameLst>
                                      </p:cBhvr>
                                      <p:tavLst>
                                        <p:tav tm="0">
                                          <p:val>
                                            <p:fltVal val="0"/>
                                          </p:val>
                                        </p:tav>
                                        <p:tav tm="100000">
                                          <p:val>
                                            <p:strVal val="#ppt_w"/>
                                          </p:val>
                                        </p:tav>
                                      </p:tavLst>
                                    </p:anim>
                                    <p:anim calcmode="lin" valueType="num">
                                      <p:cBhvr>
                                        <p:cTn id="24" dur="250" fill="hold"/>
                                        <p:tgtEl>
                                          <p:spTgt spid="173"/>
                                        </p:tgtEl>
                                        <p:attrNameLst>
                                          <p:attrName>ppt_h</p:attrName>
                                        </p:attrNameLst>
                                      </p:cBhvr>
                                      <p:tavLst>
                                        <p:tav tm="0">
                                          <p:val>
                                            <p:fltVal val="0"/>
                                          </p:val>
                                        </p:tav>
                                        <p:tav tm="100000">
                                          <p:val>
                                            <p:strVal val="#ppt_h"/>
                                          </p:val>
                                        </p:tav>
                                      </p:tavLst>
                                    </p:anim>
                                    <p:animEffect transition="in" filter="fade">
                                      <p:cBhvr>
                                        <p:cTn id="25" dur="250"/>
                                        <p:tgtEl>
                                          <p:spTgt spid="173"/>
                                        </p:tgtEl>
                                      </p:cBhvr>
                                    </p:animEffect>
                                  </p:childTnLst>
                                </p:cTn>
                              </p:par>
                              <p:par>
                                <p:cTn id="26" presetID="47" presetClass="entr" presetSubtype="0" fill="hold" nodeType="withEffect">
                                  <p:stCondLst>
                                    <p:cond delay="20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22" presetClass="entr" presetSubtype="8" fill="hold" grpId="0" nodeType="withEffect">
                                  <p:stCondLst>
                                    <p:cond delay="2500"/>
                                  </p:stCondLst>
                                  <p:childTnLst>
                                    <p:set>
                                      <p:cBhvr>
                                        <p:cTn id="32" dur="1" fill="hold">
                                          <p:stCondLst>
                                            <p:cond delay="0"/>
                                          </p:stCondLst>
                                        </p:cTn>
                                        <p:tgtEl>
                                          <p:spTgt spid="178"/>
                                        </p:tgtEl>
                                        <p:attrNameLst>
                                          <p:attrName>style.visibility</p:attrName>
                                        </p:attrNameLst>
                                      </p:cBhvr>
                                      <p:to>
                                        <p:strVal val="visible"/>
                                      </p:to>
                                    </p:set>
                                    <p:animEffect transition="in" filter="wipe(left)">
                                      <p:cBhvr>
                                        <p:cTn id="33" dur="500"/>
                                        <p:tgtEl>
                                          <p:spTgt spid="178"/>
                                        </p:tgtEl>
                                      </p:cBhvr>
                                    </p:animEffect>
                                  </p:childTnLst>
                                </p:cTn>
                              </p:par>
                              <p:par>
                                <p:cTn id="34" presetID="53" presetClass="entr" presetSubtype="16" fill="hold" grpId="0" nodeType="withEffect">
                                  <p:stCondLst>
                                    <p:cond delay="3000"/>
                                  </p:stCondLst>
                                  <p:childTnLst>
                                    <p:set>
                                      <p:cBhvr>
                                        <p:cTn id="35" dur="1" fill="hold">
                                          <p:stCondLst>
                                            <p:cond delay="0"/>
                                          </p:stCondLst>
                                        </p:cTn>
                                        <p:tgtEl>
                                          <p:spTgt spid="175"/>
                                        </p:tgtEl>
                                        <p:attrNameLst>
                                          <p:attrName>style.visibility</p:attrName>
                                        </p:attrNameLst>
                                      </p:cBhvr>
                                      <p:to>
                                        <p:strVal val="visible"/>
                                      </p:to>
                                    </p:set>
                                    <p:anim calcmode="lin" valueType="num">
                                      <p:cBhvr>
                                        <p:cTn id="36" dur="250" fill="hold"/>
                                        <p:tgtEl>
                                          <p:spTgt spid="175"/>
                                        </p:tgtEl>
                                        <p:attrNameLst>
                                          <p:attrName>ppt_w</p:attrName>
                                        </p:attrNameLst>
                                      </p:cBhvr>
                                      <p:tavLst>
                                        <p:tav tm="0">
                                          <p:val>
                                            <p:fltVal val="0"/>
                                          </p:val>
                                        </p:tav>
                                        <p:tav tm="100000">
                                          <p:val>
                                            <p:strVal val="#ppt_w"/>
                                          </p:val>
                                        </p:tav>
                                      </p:tavLst>
                                    </p:anim>
                                    <p:anim calcmode="lin" valueType="num">
                                      <p:cBhvr>
                                        <p:cTn id="37" dur="250" fill="hold"/>
                                        <p:tgtEl>
                                          <p:spTgt spid="175"/>
                                        </p:tgtEl>
                                        <p:attrNameLst>
                                          <p:attrName>ppt_h</p:attrName>
                                        </p:attrNameLst>
                                      </p:cBhvr>
                                      <p:tavLst>
                                        <p:tav tm="0">
                                          <p:val>
                                            <p:fltVal val="0"/>
                                          </p:val>
                                        </p:tav>
                                        <p:tav tm="100000">
                                          <p:val>
                                            <p:strVal val="#ppt_h"/>
                                          </p:val>
                                        </p:tav>
                                      </p:tavLst>
                                    </p:anim>
                                    <p:animEffect transition="in" filter="fade">
                                      <p:cBhvr>
                                        <p:cTn id="38" dur="250"/>
                                        <p:tgtEl>
                                          <p:spTgt spid="175"/>
                                        </p:tgtEl>
                                      </p:cBhvr>
                                    </p:animEffect>
                                  </p:childTnLst>
                                </p:cTn>
                              </p:par>
                              <p:par>
                                <p:cTn id="39" presetID="42" presetClass="entr" presetSubtype="0" fill="hold" nodeType="withEffect">
                                  <p:stCondLst>
                                    <p:cond delay="300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par>
                                <p:cTn id="44" presetID="22" presetClass="entr" presetSubtype="8" fill="hold" grpId="0" nodeType="withEffect">
                                  <p:stCondLst>
                                    <p:cond delay="3500"/>
                                  </p:stCondLst>
                                  <p:childTnLst>
                                    <p:set>
                                      <p:cBhvr>
                                        <p:cTn id="45" dur="1" fill="hold">
                                          <p:stCondLst>
                                            <p:cond delay="0"/>
                                          </p:stCondLst>
                                        </p:cTn>
                                        <p:tgtEl>
                                          <p:spTgt spid="176"/>
                                        </p:tgtEl>
                                        <p:attrNameLst>
                                          <p:attrName>style.visibility</p:attrName>
                                        </p:attrNameLst>
                                      </p:cBhvr>
                                      <p:to>
                                        <p:strVal val="visible"/>
                                      </p:to>
                                    </p:set>
                                    <p:animEffect transition="in" filter="wipe(left)">
                                      <p:cBhvr>
                                        <p:cTn id="46" dur="500"/>
                                        <p:tgtEl>
                                          <p:spTgt spid="176"/>
                                        </p:tgtEl>
                                      </p:cBhvr>
                                    </p:animEffect>
                                  </p:childTnLst>
                                </p:cTn>
                              </p:par>
                              <p:par>
                                <p:cTn id="47" presetID="53" presetClass="entr" presetSubtype="16" fill="hold" grpId="0" nodeType="withEffect">
                                  <p:stCondLst>
                                    <p:cond delay="4000"/>
                                  </p:stCondLst>
                                  <p:childTnLst>
                                    <p:set>
                                      <p:cBhvr>
                                        <p:cTn id="48" dur="1" fill="hold">
                                          <p:stCondLst>
                                            <p:cond delay="0"/>
                                          </p:stCondLst>
                                        </p:cTn>
                                        <p:tgtEl>
                                          <p:spTgt spid="174"/>
                                        </p:tgtEl>
                                        <p:attrNameLst>
                                          <p:attrName>style.visibility</p:attrName>
                                        </p:attrNameLst>
                                      </p:cBhvr>
                                      <p:to>
                                        <p:strVal val="visible"/>
                                      </p:to>
                                    </p:set>
                                    <p:anim calcmode="lin" valueType="num">
                                      <p:cBhvr>
                                        <p:cTn id="49" dur="250" fill="hold"/>
                                        <p:tgtEl>
                                          <p:spTgt spid="174"/>
                                        </p:tgtEl>
                                        <p:attrNameLst>
                                          <p:attrName>ppt_w</p:attrName>
                                        </p:attrNameLst>
                                      </p:cBhvr>
                                      <p:tavLst>
                                        <p:tav tm="0">
                                          <p:val>
                                            <p:fltVal val="0"/>
                                          </p:val>
                                        </p:tav>
                                        <p:tav tm="100000">
                                          <p:val>
                                            <p:strVal val="#ppt_w"/>
                                          </p:val>
                                        </p:tav>
                                      </p:tavLst>
                                    </p:anim>
                                    <p:anim calcmode="lin" valueType="num">
                                      <p:cBhvr>
                                        <p:cTn id="50" dur="250" fill="hold"/>
                                        <p:tgtEl>
                                          <p:spTgt spid="174"/>
                                        </p:tgtEl>
                                        <p:attrNameLst>
                                          <p:attrName>ppt_h</p:attrName>
                                        </p:attrNameLst>
                                      </p:cBhvr>
                                      <p:tavLst>
                                        <p:tav tm="0">
                                          <p:val>
                                            <p:fltVal val="0"/>
                                          </p:val>
                                        </p:tav>
                                        <p:tav tm="100000">
                                          <p:val>
                                            <p:strVal val="#ppt_h"/>
                                          </p:val>
                                        </p:tav>
                                      </p:tavLst>
                                    </p:anim>
                                    <p:animEffect transition="in" filter="fade">
                                      <p:cBhvr>
                                        <p:cTn id="51" dur="250"/>
                                        <p:tgtEl>
                                          <p:spTgt spid="174"/>
                                        </p:tgtEl>
                                      </p:cBhvr>
                                    </p:animEffect>
                                  </p:childTnLst>
                                </p:cTn>
                              </p:par>
                              <p:par>
                                <p:cTn id="52" presetID="47" presetClass="entr" presetSubtype="0" fill="hold" nodeType="withEffect">
                                  <p:stCondLst>
                                    <p:cond delay="400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par>
                                <p:cTn id="57" presetID="22" presetClass="entr" presetSubtype="8" fill="hold" grpId="0" nodeType="withEffect">
                                  <p:stCondLst>
                                    <p:cond delay="4500"/>
                                  </p:stCondLst>
                                  <p:childTnLst>
                                    <p:set>
                                      <p:cBhvr>
                                        <p:cTn id="58" dur="1" fill="hold">
                                          <p:stCondLst>
                                            <p:cond delay="0"/>
                                          </p:stCondLst>
                                        </p:cTn>
                                        <p:tgtEl>
                                          <p:spTgt spid="177"/>
                                        </p:tgtEl>
                                        <p:attrNameLst>
                                          <p:attrName>style.visibility</p:attrName>
                                        </p:attrNameLst>
                                      </p:cBhvr>
                                      <p:to>
                                        <p:strVal val="visible"/>
                                      </p:to>
                                    </p:set>
                                    <p:animEffect transition="in" filter="wipe(left)">
                                      <p:cBhvr>
                                        <p:cTn id="59" dur="500"/>
                                        <p:tgtEl>
                                          <p:spTgt spid="177"/>
                                        </p:tgtEl>
                                      </p:cBhvr>
                                    </p:animEffect>
                                  </p:childTnLst>
                                </p:cTn>
                              </p:par>
                              <p:par>
                                <p:cTn id="60" presetID="53" presetClass="entr" presetSubtype="16" fill="hold" grpId="0" nodeType="withEffect">
                                  <p:stCondLst>
                                    <p:cond delay="5000"/>
                                  </p:stCondLst>
                                  <p:childTnLst>
                                    <p:set>
                                      <p:cBhvr>
                                        <p:cTn id="61" dur="1" fill="hold">
                                          <p:stCondLst>
                                            <p:cond delay="0"/>
                                          </p:stCondLst>
                                        </p:cTn>
                                        <p:tgtEl>
                                          <p:spTgt spid="206"/>
                                        </p:tgtEl>
                                        <p:attrNameLst>
                                          <p:attrName>style.visibility</p:attrName>
                                        </p:attrNameLst>
                                      </p:cBhvr>
                                      <p:to>
                                        <p:strVal val="visible"/>
                                      </p:to>
                                    </p:set>
                                    <p:anim calcmode="lin" valueType="num">
                                      <p:cBhvr>
                                        <p:cTn id="62" dur="250" fill="hold"/>
                                        <p:tgtEl>
                                          <p:spTgt spid="206"/>
                                        </p:tgtEl>
                                        <p:attrNameLst>
                                          <p:attrName>ppt_w</p:attrName>
                                        </p:attrNameLst>
                                      </p:cBhvr>
                                      <p:tavLst>
                                        <p:tav tm="0">
                                          <p:val>
                                            <p:fltVal val="0"/>
                                          </p:val>
                                        </p:tav>
                                        <p:tav tm="100000">
                                          <p:val>
                                            <p:strVal val="#ppt_w"/>
                                          </p:val>
                                        </p:tav>
                                      </p:tavLst>
                                    </p:anim>
                                    <p:anim calcmode="lin" valueType="num">
                                      <p:cBhvr>
                                        <p:cTn id="63" dur="250" fill="hold"/>
                                        <p:tgtEl>
                                          <p:spTgt spid="206"/>
                                        </p:tgtEl>
                                        <p:attrNameLst>
                                          <p:attrName>ppt_h</p:attrName>
                                        </p:attrNameLst>
                                      </p:cBhvr>
                                      <p:tavLst>
                                        <p:tav tm="0">
                                          <p:val>
                                            <p:fltVal val="0"/>
                                          </p:val>
                                        </p:tav>
                                        <p:tav tm="100000">
                                          <p:val>
                                            <p:strVal val="#ppt_h"/>
                                          </p:val>
                                        </p:tav>
                                      </p:tavLst>
                                    </p:anim>
                                    <p:animEffect transition="in" filter="fade">
                                      <p:cBhvr>
                                        <p:cTn id="64" dur="250"/>
                                        <p:tgtEl>
                                          <p:spTgt spid="206"/>
                                        </p:tgtEl>
                                      </p:cBhvr>
                                    </p:animEffect>
                                  </p:childTnLst>
                                </p:cTn>
                              </p:par>
                              <p:par>
                                <p:cTn id="65" presetID="42" presetClass="entr" presetSubtype="0" fill="hold" nodeType="withEffect">
                                  <p:stCondLst>
                                    <p:cond delay="500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1000"/>
                                        <p:tgtEl>
                                          <p:spTgt spid="17"/>
                                        </p:tgtEl>
                                      </p:cBhvr>
                                    </p:animEffect>
                                    <p:anim calcmode="lin" valueType="num">
                                      <p:cBhvr>
                                        <p:cTn id="68" dur="1000" fill="hold"/>
                                        <p:tgtEl>
                                          <p:spTgt spid="17"/>
                                        </p:tgtEl>
                                        <p:attrNameLst>
                                          <p:attrName>ppt_x</p:attrName>
                                        </p:attrNameLst>
                                      </p:cBhvr>
                                      <p:tavLst>
                                        <p:tav tm="0">
                                          <p:val>
                                            <p:strVal val="#ppt_x"/>
                                          </p:val>
                                        </p:tav>
                                        <p:tav tm="100000">
                                          <p:val>
                                            <p:strVal val="#ppt_x"/>
                                          </p:val>
                                        </p:tav>
                                      </p:tavLst>
                                    </p:anim>
                                    <p:anim calcmode="lin" valueType="num">
                                      <p:cBhvr>
                                        <p:cTn id="69" dur="1000" fill="hold"/>
                                        <p:tgtEl>
                                          <p:spTgt spid="17"/>
                                        </p:tgtEl>
                                        <p:attrNameLst>
                                          <p:attrName>ppt_y</p:attrName>
                                        </p:attrNameLst>
                                      </p:cBhvr>
                                      <p:tavLst>
                                        <p:tav tm="0">
                                          <p:val>
                                            <p:strVal val="#ppt_y+.1"/>
                                          </p:val>
                                        </p:tav>
                                        <p:tav tm="100000">
                                          <p:val>
                                            <p:strVal val="#ppt_y"/>
                                          </p:val>
                                        </p:tav>
                                      </p:tavLst>
                                    </p:anim>
                                  </p:childTnLst>
                                </p:cTn>
                              </p:par>
                              <p:par>
                                <p:cTn id="70" presetID="22" presetClass="entr" presetSubtype="8" fill="hold" grpId="0" nodeType="withEffect">
                                  <p:stCondLst>
                                    <p:cond delay="5500"/>
                                  </p:stCondLst>
                                  <p:childTnLst>
                                    <p:set>
                                      <p:cBhvr>
                                        <p:cTn id="71" dur="1" fill="hold">
                                          <p:stCondLst>
                                            <p:cond delay="0"/>
                                          </p:stCondLst>
                                        </p:cTn>
                                        <p:tgtEl>
                                          <p:spTgt spid="211"/>
                                        </p:tgtEl>
                                        <p:attrNameLst>
                                          <p:attrName>style.visibility</p:attrName>
                                        </p:attrNameLst>
                                      </p:cBhvr>
                                      <p:to>
                                        <p:strVal val="visible"/>
                                      </p:to>
                                    </p:set>
                                    <p:animEffect transition="in" filter="wipe(left)">
                                      <p:cBhvr>
                                        <p:cTn id="72" dur="500"/>
                                        <p:tgtEl>
                                          <p:spTgt spid="211"/>
                                        </p:tgtEl>
                                      </p:cBhvr>
                                    </p:animEffect>
                                  </p:childTnLst>
                                </p:cTn>
                              </p:par>
                              <p:par>
                                <p:cTn id="73" presetID="53" presetClass="entr" presetSubtype="16" fill="hold" grpId="0" nodeType="withEffect">
                                  <p:stCondLst>
                                    <p:cond delay="6000"/>
                                  </p:stCondLst>
                                  <p:childTnLst>
                                    <p:set>
                                      <p:cBhvr>
                                        <p:cTn id="74" dur="1" fill="hold">
                                          <p:stCondLst>
                                            <p:cond delay="0"/>
                                          </p:stCondLst>
                                        </p:cTn>
                                        <p:tgtEl>
                                          <p:spTgt spid="207"/>
                                        </p:tgtEl>
                                        <p:attrNameLst>
                                          <p:attrName>style.visibility</p:attrName>
                                        </p:attrNameLst>
                                      </p:cBhvr>
                                      <p:to>
                                        <p:strVal val="visible"/>
                                      </p:to>
                                    </p:set>
                                    <p:anim calcmode="lin" valueType="num">
                                      <p:cBhvr>
                                        <p:cTn id="75" dur="250" fill="hold"/>
                                        <p:tgtEl>
                                          <p:spTgt spid="207"/>
                                        </p:tgtEl>
                                        <p:attrNameLst>
                                          <p:attrName>ppt_w</p:attrName>
                                        </p:attrNameLst>
                                      </p:cBhvr>
                                      <p:tavLst>
                                        <p:tav tm="0">
                                          <p:val>
                                            <p:fltVal val="0"/>
                                          </p:val>
                                        </p:tav>
                                        <p:tav tm="100000">
                                          <p:val>
                                            <p:strVal val="#ppt_w"/>
                                          </p:val>
                                        </p:tav>
                                      </p:tavLst>
                                    </p:anim>
                                    <p:anim calcmode="lin" valueType="num">
                                      <p:cBhvr>
                                        <p:cTn id="76" dur="250" fill="hold"/>
                                        <p:tgtEl>
                                          <p:spTgt spid="207"/>
                                        </p:tgtEl>
                                        <p:attrNameLst>
                                          <p:attrName>ppt_h</p:attrName>
                                        </p:attrNameLst>
                                      </p:cBhvr>
                                      <p:tavLst>
                                        <p:tav tm="0">
                                          <p:val>
                                            <p:fltVal val="0"/>
                                          </p:val>
                                        </p:tav>
                                        <p:tav tm="100000">
                                          <p:val>
                                            <p:strVal val="#ppt_h"/>
                                          </p:val>
                                        </p:tav>
                                      </p:tavLst>
                                    </p:anim>
                                    <p:animEffect transition="in" filter="fade">
                                      <p:cBhvr>
                                        <p:cTn id="77" dur="250"/>
                                        <p:tgtEl>
                                          <p:spTgt spid="207"/>
                                        </p:tgtEl>
                                      </p:cBhvr>
                                    </p:animEffect>
                                  </p:childTnLst>
                                </p:cTn>
                              </p:par>
                              <p:par>
                                <p:cTn id="78" presetID="47" presetClass="entr" presetSubtype="0" fill="hold" nodeType="withEffect">
                                  <p:stCondLst>
                                    <p:cond delay="600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1000"/>
                                        <p:tgtEl>
                                          <p:spTgt spid="18"/>
                                        </p:tgtEl>
                                      </p:cBhvr>
                                    </p:animEffect>
                                    <p:anim calcmode="lin" valueType="num">
                                      <p:cBhvr>
                                        <p:cTn id="81" dur="1000" fill="hold"/>
                                        <p:tgtEl>
                                          <p:spTgt spid="18"/>
                                        </p:tgtEl>
                                        <p:attrNameLst>
                                          <p:attrName>ppt_x</p:attrName>
                                        </p:attrNameLst>
                                      </p:cBhvr>
                                      <p:tavLst>
                                        <p:tav tm="0">
                                          <p:val>
                                            <p:strVal val="#ppt_x"/>
                                          </p:val>
                                        </p:tav>
                                        <p:tav tm="100000">
                                          <p:val>
                                            <p:strVal val="#ppt_x"/>
                                          </p:val>
                                        </p:tav>
                                      </p:tavLst>
                                    </p:anim>
                                    <p:anim calcmode="lin" valueType="num">
                                      <p:cBhvr>
                                        <p:cTn id="82" dur="1000" fill="hold"/>
                                        <p:tgtEl>
                                          <p:spTgt spid="18"/>
                                        </p:tgtEl>
                                        <p:attrNameLst>
                                          <p:attrName>ppt_y</p:attrName>
                                        </p:attrNameLst>
                                      </p:cBhvr>
                                      <p:tavLst>
                                        <p:tav tm="0">
                                          <p:val>
                                            <p:strVal val="#ppt_y-.1"/>
                                          </p:val>
                                        </p:tav>
                                        <p:tav tm="100000">
                                          <p:val>
                                            <p:strVal val="#ppt_y"/>
                                          </p:val>
                                        </p:tav>
                                      </p:tavLst>
                                    </p:anim>
                                  </p:childTnLst>
                                </p:cTn>
                              </p:par>
                              <p:par>
                                <p:cTn id="83" presetID="22" presetClass="entr" presetSubtype="8" fill="hold" grpId="0" nodeType="withEffect">
                                  <p:stCondLst>
                                    <p:cond delay="6500"/>
                                  </p:stCondLst>
                                  <p:childTnLst>
                                    <p:set>
                                      <p:cBhvr>
                                        <p:cTn id="84" dur="1" fill="hold">
                                          <p:stCondLst>
                                            <p:cond delay="0"/>
                                          </p:stCondLst>
                                        </p:cTn>
                                        <p:tgtEl>
                                          <p:spTgt spid="212"/>
                                        </p:tgtEl>
                                        <p:attrNameLst>
                                          <p:attrName>style.visibility</p:attrName>
                                        </p:attrNameLst>
                                      </p:cBhvr>
                                      <p:to>
                                        <p:strVal val="visible"/>
                                      </p:to>
                                    </p:set>
                                    <p:animEffect transition="in" filter="wipe(left)">
                                      <p:cBhvr>
                                        <p:cTn id="85" dur="500"/>
                                        <p:tgtEl>
                                          <p:spTgt spid="212"/>
                                        </p:tgtEl>
                                      </p:cBhvr>
                                    </p:animEffect>
                                  </p:childTnLst>
                                </p:cTn>
                              </p:par>
                            </p:childTnLst>
                          </p:cTn>
                        </p:par>
                        <p:par>
                          <p:cTn id="86" fill="hold">
                            <p:stCondLst>
                              <p:cond delay="1000"/>
                            </p:stCondLst>
                            <p:childTnLst>
                              <p:par>
                                <p:cTn id="87" presetID="10" presetClass="entr" presetSubtype="0" fill="hold" grpId="0" nodeType="after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fade">
                                      <p:cBhvr>
                                        <p:cTn id="8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animBg="1"/>
      <p:bldP spid="170" grpId="0" animBg="1"/>
      <p:bldP spid="171" grpId="0"/>
      <p:bldP spid="173" grpId="0" animBg="1"/>
      <p:bldP spid="174" grpId="0" animBg="1"/>
      <p:bldP spid="175" grpId="0" animBg="1"/>
      <p:bldP spid="176" grpId="0"/>
      <p:bldP spid="177" grpId="0"/>
      <p:bldP spid="178" grpId="0"/>
      <p:bldP spid="206" grpId="0" animBg="1"/>
      <p:bldP spid="207" grpId="0" animBg="1"/>
      <p:bldP spid="211" grpId="0"/>
      <p:bldP spid="212"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5392760" y="2047068"/>
            <a:ext cx="2903849" cy="2904148"/>
            <a:chOff x="5392760" y="2263092"/>
            <a:chExt cx="2903849" cy="2904148"/>
          </a:xfrm>
        </p:grpSpPr>
        <p:sp>
          <p:nvSpPr>
            <p:cNvPr id="137" name="椭圆 136"/>
            <p:cNvSpPr/>
            <p:nvPr/>
          </p:nvSpPr>
          <p:spPr>
            <a:xfrm>
              <a:off x="5392760" y="2263092"/>
              <a:ext cx="2903849" cy="2904148"/>
            </a:xfrm>
            <a:prstGeom prst="ellipse">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schemeClr val="tx1"/>
                </a:solidFill>
              </a:endParaRPr>
            </a:p>
          </p:txBody>
        </p:sp>
        <p:sp>
          <p:nvSpPr>
            <p:cNvPr id="149" name="椭圆 148"/>
            <p:cNvSpPr/>
            <p:nvPr/>
          </p:nvSpPr>
          <p:spPr>
            <a:xfrm>
              <a:off x="5494066" y="2364410"/>
              <a:ext cx="2701236" cy="2701514"/>
            </a:xfrm>
            <a:prstGeom prst="ellipse">
              <a:avLst/>
            </a:prstGeom>
            <a:solidFill>
              <a:schemeClr val="accent1"/>
            </a:solidFill>
            <a:ln w="7938" cap="flat">
              <a:noFill/>
              <a:prstDash val="solid"/>
              <a:miter lim="800000"/>
            </a:ln>
            <a:effectLst/>
          </p:spPr>
          <p:txBody>
            <a:bodyPr vert="horz" wrap="square" lIns="91440" tIns="45720" rIns="91440" bIns="45720" numCol="1" anchor="t" anchorCtr="0" compatLnSpc="1"/>
            <a:lstStyle/>
            <a:p>
              <a:endParaRPr lang="zh-CN" altLang="en-US">
                <a:solidFill>
                  <a:schemeClr val="tx1"/>
                </a:solidFill>
              </a:endParaRPr>
            </a:p>
          </p:txBody>
        </p:sp>
      </p:grpSp>
      <p:grpSp>
        <p:nvGrpSpPr>
          <p:cNvPr id="19" name="组合 18"/>
          <p:cNvGrpSpPr/>
          <p:nvPr/>
        </p:nvGrpSpPr>
        <p:grpSpPr>
          <a:xfrm>
            <a:off x="9149068" y="2047068"/>
            <a:ext cx="2903849" cy="2904148"/>
            <a:chOff x="9149068" y="2263092"/>
            <a:chExt cx="2903849" cy="2904148"/>
          </a:xfrm>
        </p:grpSpPr>
        <p:sp>
          <p:nvSpPr>
            <p:cNvPr id="140" name="椭圆 139"/>
            <p:cNvSpPr/>
            <p:nvPr/>
          </p:nvSpPr>
          <p:spPr>
            <a:xfrm>
              <a:off x="9149068" y="2263092"/>
              <a:ext cx="2903849" cy="2904148"/>
            </a:xfrm>
            <a:prstGeom prst="ellipse">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schemeClr val="tx1"/>
                </a:solidFill>
              </a:endParaRPr>
            </a:p>
          </p:txBody>
        </p:sp>
        <p:sp>
          <p:nvSpPr>
            <p:cNvPr id="150" name="椭圆 149"/>
            <p:cNvSpPr/>
            <p:nvPr/>
          </p:nvSpPr>
          <p:spPr>
            <a:xfrm>
              <a:off x="9250374" y="2364409"/>
              <a:ext cx="2701236" cy="2701514"/>
            </a:xfrm>
            <a:prstGeom prst="ellipse">
              <a:avLst/>
            </a:prstGeom>
            <a:solidFill>
              <a:schemeClr val="accent4"/>
            </a:solidFill>
            <a:ln w="7938" cap="flat">
              <a:noFill/>
              <a:prstDash val="solid"/>
              <a:miter lim="800000"/>
            </a:ln>
            <a:effectLst/>
          </p:spPr>
          <p:txBody>
            <a:bodyPr vert="horz" wrap="square" lIns="91440" tIns="45720" rIns="91440" bIns="45720" numCol="1" anchor="t" anchorCtr="0" compatLnSpc="1"/>
            <a:lstStyle/>
            <a:p>
              <a:endParaRPr lang="zh-CN" altLang="en-US">
                <a:solidFill>
                  <a:schemeClr val="tx1"/>
                </a:solidFill>
              </a:endParaRPr>
            </a:p>
          </p:txBody>
        </p:sp>
      </p:grpSp>
      <p:grpSp>
        <p:nvGrpSpPr>
          <p:cNvPr id="5" name="组合 4"/>
          <p:cNvGrpSpPr/>
          <p:nvPr/>
        </p:nvGrpSpPr>
        <p:grpSpPr>
          <a:xfrm>
            <a:off x="1636453" y="2047068"/>
            <a:ext cx="2903849" cy="2904148"/>
            <a:chOff x="1636453" y="2263092"/>
            <a:chExt cx="2903849" cy="2904148"/>
          </a:xfrm>
        </p:grpSpPr>
        <p:sp>
          <p:nvSpPr>
            <p:cNvPr id="134" name="椭圆 133"/>
            <p:cNvSpPr/>
            <p:nvPr/>
          </p:nvSpPr>
          <p:spPr>
            <a:xfrm>
              <a:off x="1636453" y="2263092"/>
              <a:ext cx="2903849" cy="2904148"/>
            </a:xfrm>
            <a:prstGeom prst="ellipse">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schemeClr val="tx1"/>
                </a:solidFill>
              </a:endParaRPr>
            </a:p>
          </p:txBody>
        </p:sp>
        <p:sp>
          <p:nvSpPr>
            <p:cNvPr id="148" name="椭圆 147"/>
            <p:cNvSpPr/>
            <p:nvPr/>
          </p:nvSpPr>
          <p:spPr>
            <a:xfrm>
              <a:off x="1737760" y="2364409"/>
              <a:ext cx="2701236" cy="2701514"/>
            </a:xfrm>
            <a:prstGeom prst="ellipse">
              <a:avLst/>
            </a:prstGeom>
            <a:solidFill>
              <a:schemeClr val="accent2"/>
            </a:solidFill>
            <a:ln w="7938" cap="flat">
              <a:noFill/>
              <a:prstDash val="solid"/>
              <a:miter lim="800000"/>
            </a:ln>
            <a:effectLst/>
          </p:spPr>
          <p:txBody>
            <a:bodyPr vert="horz" wrap="square" lIns="91440" tIns="45720" rIns="91440" bIns="45720" numCol="1" anchor="t" anchorCtr="0" compatLnSpc="1"/>
            <a:lstStyle/>
            <a:p>
              <a:endParaRPr lang="zh-CN" altLang="en-US">
                <a:solidFill>
                  <a:schemeClr val="tx1"/>
                </a:solidFill>
              </a:endParaRPr>
            </a:p>
          </p:txBody>
        </p:sp>
      </p:grpSp>
      <p:sp>
        <p:nvSpPr>
          <p:cNvPr id="114" name="矩形 30"/>
          <p:cNvSpPr>
            <a:spLocks noChangeArrowheads="1"/>
          </p:cNvSpPr>
          <p:nvPr/>
        </p:nvSpPr>
        <p:spPr bwMode="auto">
          <a:xfrm>
            <a:off x="4330767" y="6147587"/>
            <a:ext cx="5885330" cy="865257"/>
          </a:xfrm>
          <a:prstGeom prst="rect">
            <a:avLst/>
          </a:prstGeom>
          <a:noFill/>
          <a:ln w="9525">
            <a:noFill/>
            <a:miter lim="800000"/>
          </a:ln>
        </p:spPr>
        <p:txBody>
          <a:bodyPr wrap="square" lIns="51837" tIns="25918" rIns="51837" bIns="25918">
            <a:spAutoFit/>
          </a:bodyPr>
          <a:lstStyle/>
          <a:p>
            <a:pPr lvl="0" algn="ctr">
              <a:lnSpc>
                <a:spcPct val="130000"/>
              </a:lnSpc>
            </a:pPr>
            <a:r>
              <a:rPr lang="zh-CN" altLang="en-US" sz="1400" dirty="0">
                <a:solidFill>
                  <a:schemeClr val="bg2"/>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a:t>
            </a:r>
            <a:endParaRPr lang="zh-CN" altLang="en-US" sz="1400" dirty="0">
              <a:solidFill>
                <a:schemeClr val="bg2"/>
              </a:solidFill>
              <a:latin typeface="微软雅黑" panose="020B0503020204020204" pitchFamily="34" charset="-122"/>
              <a:ea typeface="微软雅黑" panose="020B0503020204020204" pitchFamily="34" charset="-122"/>
            </a:endParaRPr>
          </a:p>
        </p:txBody>
      </p:sp>
      <p:sp>
        <p:nvSpPr>
          <p:cNvPr id="115" name="丁字箭头 114"/>
          <p:cNvSpPr/>
          <p:nvPr/>
        </p:nvSpPr>
        <p:spPr>
          <a:xfrm flipV="1">
            <a:off x="2812078" y="5732725"/>
            <a:ext cx="8433953" cy="306958"/>
          </a:xfrm>
          <a:prstGeom prst="leftRightUpArrow">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46056" tIns="23029" rIns="46056" bIns="23029" rtlCol="0" anchor="ctr"/>
          <a:lstStyle/>
          <a:p>
            <a:pPr algn="ctr"/>
            <a:endParaRPr lang="zh-CN" altLang="en-US"/>
          </a:p>
        </p:txBody>
      </p:sp>
      <p:sp>
        <p:nvSpPr>
          <p:cNvPr id="4" name="标题 3"/>
          <p:cNvSpPr>
            <a:spLocks noGrp="1"/>
          </p:cNvSpPr>
          <p:nvPr>
            <p:ph type="title"/>
          </p:nvPr>
        </p:nvSpPr>
        <p:spPr/>
        <p:txBody>
          <a:bodyPr/>
          <a:lstStyle/>
          <a:p>
            <a:pPr algn="l"/>
            <a:r>
              <a:rPr lang="zh-CN" altLang="en-US" dirty="0" smtClean="0"/>
              <a:t>工作概述</a:t>
            </a:r>
            <a:endParaRPr lang="zh-CN" altLang="en-US" dirty="0"/>
          </a:p>
        </p:txBody>
      </p:sp>
      <p:sp>
        <p:nvSpPr>
          <p:cNvPr id="135" name="椭圆 134"/>
          <p:cNvSpPr/>
          <p:nvPr/>
        </p:nvSpPr>
        <p:spPr>
          <a:xfrm>
            <a:off x="1461983" y="1872580"/>
            <a:ext cx="3252791" cy="3253127"/>
          </a:xfrm>
          <a:prstGeom prst="ellipse">
            <a:avLst/>
          </a:pr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47462" tIns="73730" rIns="147462" bIns="73730" rtlCol="0" anchor="ctr"/>
          <a:lstStyle/>
          <a:p>
            <a:pPr algn="ctr"/>
            <a:endParaRPr lang="zh-CN" altLang="en-US">
              <a:solidFill>
                <a:schemeClr val="tx1"/>
              </a:solidFill>
            </a:endParaRPr>
          </a:p>
        </p:txBody>
      </p:sp>
      <p:sp>
        <p:nvSpPr>
          <p:cNvPr id="136" name="矩形 135"/>
          <p:cNvSpPr/>
          <p:nvPr/>
        </p:nvSpPr>
        <p:spPr>
          <a:xfrm>
            <a:off x="1822662" y="2759131"/>
            <a:ext cx="2531427" cy="1595824"/>
          </a:xfrm>
          <a:prstGeom prst="rect">
            <a:avLst/>
          </a:prstGeom>
        </p:spPr>
        <p:txBody>
          <a:bodyPr wrap="square" lIns="147462" tIns="73730" rIns="147462" bIns="73730">
            <a:spAutoFit/>
          </a:bodyPr>
          <a:lstStyle/>
          <a:p>
            <a:pPr lvl="0" algn="ctr"/>
            <a:r>
              <a:rPr lang="zh-CN" altLang="en-US" sz="3900" b="1" dirty="0">
                <a:solidFill>
                  <a:schemeClr val="bg1"/>
                </a:solidFill>
                <a:latin typeface="微软雅黑" panose="020B0503020204020204" pitchFamily="34" charset="-122"/>
                <a:ea typeface="微软雅黑" panose="020B0503020204020204" pitchFamily="34" charset="-122"/>
              </a:rPr>
              <a:t>应用领域</a:t>
            </a:r>
            <a:endParaRPr lang="en-US" altLang="zh-CN" sz="3900" b="1" dirty="0">
              <a:solidFill>
                <a:schemeClr val="bg1"/>
              </a:solidFill>
              <a:latin typeface="微软雅黑" panose="020B0503020204020204" pitchFamily="34" charset="-122"/>
              <a:ea typeface="微软雅黑" panose="020B0503020204020204" pitchFamily="34" charset="-122"/>
            </a:endParaRPr>
          </a:p>
          <a:p>
            <a:pPr algn="ctr">
              <a:spcBef>
                <a:spcPts val="1935"/>
              </a:spcBef>
            </a:pPr>
            <a:r>
              <a:rPr lang="zh-CN" altLang="en-US" sz="1900" dirty="0">
                <a:solidFill>
                  <a:schemeClr val="bg1"/>
                </a:solidFill>
                <a:latin typeface="微软雅黑" panose="020B0503020204020204" pitchFamily="34" charset="-122"/>
                <a:ea typeface="微软雅黑" panose="020B0503020204020204" pitchFamily="34" charset="-122"/>
              </a:rPr>
              <a:t>此处添加详细的说明文字做简要说明</a:t>
            </a:r>
            <a:endParaRPr lang="en-US" altLang="zh-CN" sz="1900" dirty="0">
              <a:solidFill>
                <a:schemeClr val="bg1"/>
              </a:solidFill>
              <a:latin typeface="微软雅黑" panose="020B0503020204020204" pitchFamily="34" charset="-122"/>
              <a:ea typeface="微软雅黑" panose="020B0503020204020204" pitchFamily="34" charset="-122"/>
            </a:endParaRPr>
          </a:p>
        </p:txBody>
      </p:sp>
      <p:sp>
        <p:nvSpPr>
          <p:cNvPr id="138" name="椭圆 137"/>
          <p:cNvSpPr/>
          <p:nvPr/>
        </p:nvSpPr>
        <p:spPr>
          <a:xfrm>
            <a:off x="5218289" y="1872580"/>
            <a:ext cx="3252791" cy="3253127"/>
          </a:xfrm>
          <a:prstGeom prst="ellipse">
            <a:avLst/>
          </a:prstGeom>
          <a:no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47462" tIns="73730" rIns="147462" bIns="73730" rtlCol="0" anchor="ctr"/>
          <a:lstStyle/>
          <a:p>
            <a:pPr algn="ctr"/>
            <a:endParaRPr lang="zh-CN" altLang="en-US">
              <a:solidFill>
                <a:schemeClr val="tx1"/>
              </a:solidFill>
            </a:endParaRPr>
          </a:p>
        </p:txBody>
      </p:sp>
      <p:sp>
        <p:nvSpPr>
          <p:cNvPr id="139" name="矩形 138"/>
          <p:cNvSpPr/>
          <p:nvPr/>
        </p:nvSpPr>
        <p:spPr>
          <a:xfrm>
            <a:off x="5578968" y="2759131"/>
            <a:ext cx="2531427" cy="1595824"/>
          </a:xfrm>
          <a:prstGeom prst="rect">
            <a:avLst/>
          </a:prstGeom>
        </p:spPr>
        <p:txBody>
          <a:bodyPr wrap="square" lIns="147462" tIns="73730" rIns="147462" bIns="73730">
            <a:spAutoFit/>
          </a:bodyPr>
          <a:lstStyle/>
          <a:p>
            <a:pPr lvl="0" algn="ctr"/>
            <a:r>
              <a:rPr lang="zh-CN" altLang="en-US" sz="3900" b="1" dirty="0">
                <a:solidFill>
                  <a:schemeClr val="bg1"/>
                </a:solidFill>
                <a:latin typeface="微软雅黑" panose="020B0503020204020204" pitchFamily="34" charset="-122"/>
                <a:ea typeface="微软雅黑" panose="020B0503020204020204" pitchFamily="34" charset="-122"/>
              </a:rPr>
              <a:t>商务领域</a:t>
            </a:r>
            <a:endParaRPr lang="en-US" altLang="zh-CN" sz="3900" b="1" dirty="0">
              <a:solidFill>
                <a:schemeClr val="bg1"/>
              </a:solidFill>
              <a:latin typeface="微软雅黑" panose="020B0503020204020204" pitchFamily="34" charset="-122"/>
              <a:ea typeface="微软雅黑" panose="020B0503020204020204" pitchFamily="34" charset="-122"/>
            </a:endParaRPr>
          </a:p>
          <a:p>
            <a:pPr algn="ctr">
              <a:spcBef>
                <a:spcPts val="1935"/>
              </a:spcBef>
            </a:pPr>
            <a:r>
              <a:rPr lang="zh-CN" altLang="en-US" sz="1900" dirty="0">
                <a:solidFill>
                  <a:schemeClr val="bg1"/>
                </a:solidFill>
                <a:latin typeface="微软雅黑" panose="020B0503020204020204" pitchFamily="34" charset="-122"/>
                <a:ea typeface="微软雅黑" panose="020B0503020204020204" pitchFamily="34" charset="-122"/>
              </a:rPr>
              <a:t>此处添加详细的说明文字做简要说明</a:t>
            </a:r>
            <a:endParaRPr lang="en-US" altLang="zh-CN" sz="1900" dirty="0">
              <a:solidFill>
                <a:schemeClr val="bg1"/>
              </a:solidFill>
              <a:latin typeface="微软雅黑" panose="020B0503020204020204" pitchFamily="34" charset="-122"/>
              <a:ea typeface="微软雅黑" panose="020B0503020204020204" pitchFamily="34" charset="-122"/>
            </a:endParaRPr>
          </a:p>
        </p:txBody>
      </p:sp>
      <p:sp>
        <p:nvSpPr>
          <p:cNvPr id="141" name="椭圆 140"/>
          <p:cNvSpPr/>
          <p:nvPr/>
        </p:nvSpPr>
        <p:spPr>
          <a:xfrm>
            <a:off x="8974597" y="1872580"/>
            <a:ext cx="3252791" cy="3253127"/>
          </a:xfrm>
          <a:prstGeom prst="ellipse">
            <a:avLst/>
          </a:prstGeom>
          <a:noFill/>
          <a:ln>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47462" tIns="73730" rIns="147462" bIns="73730" rtlCol="0" anchor="ctr"/>
          <a:lstStyle/>
          <a:p>
            <a:pPr algn="ctr"/>
            <a:endParaRPr lang="zh-CN" altLang="en-US">
              <a:solidFill>
                <a:schemeClr val="tx1"/>
              </a:solidFill>
            </a:endParaRPr>
          </a:p>
        </p:txBody>
      </p:sp>
      <p:sp>
        <p:nvSpPr>
          <p:cNvPr id="142" name="矩形 141"/>
          <p:cNvSpPr/>
          <p:nvPr/>
        </p:nvSpPr>
        <p:spPr>
          <a:xfrm>
            <a:off x="9335275" y="2759131"/>
            <a:ext cx="2531427" cy="1595824"/>
          </a:xfrm>
          <a:prstGeom prst="rect">
            <a:avLst/>
          </a:prstGeom>
        </p:spPr>
        <p:txBody>
          <a:bodyPr wrap="square" lIns="147462" tIns="73730" rIns="147462" bIns="73730">
            <a:spAutoFit/>
          </a:bodyPr>
          <a:lstStyle/>
          <a:p>
            <a:pPr lvl="0" algn="ctr"/>
            <a:r>
              <a:rPr lang="zh-CN" altLang="en-US" sz="3900" b="1" dirty="0">
                <a:solidFill>
                  <a:schemeClr val="bg1"/>
                </a:solidFill>
                <a:latin typeface="微软雅黑" panose="020B0503020204020204" pitchFamily="34" charset="-122"/>
                <a:ea typeface="微软雅黑" panose="020B0503020204020204" pitchFamily="34" charset="-122"/>
              </a:rPr>
              <a:t>服务领域</a:t>
            </a:r>
            <a:endParaRPr lang="en-US" altLang="zh-CN" sz="3900" b="1" dirty="0">
              <a:solidFill>
                <a:schemeClr val="bg1"/>
              </a:solidFill>
              <a:latin typeface="微软雅黑" panose="020B0503020204020204" pitchFamily="34" charset="-122"/>
              <a:ea typeface="微软雅黑" panose="020B0503020204020204" pitchFamily="34" charset="-122"/>
            </a:endParaRPr>
          </a:p>
          <a:p>
            <a:pPr algn="ctr">
              <a:spcBef>
                <a:spcPts val="1935"/>
              </a:spcBef>
            </a:pPr>
            <a:r>
              <a:rPr lang="zh-CN" altLang="en-US" sz="1900" dirty="0">
                <a:solidFill>
                  <a:schemeClr val="bg1"/>
                </a:solidFill>
                <a:latin typeface="微软雅黑" panose="020B0503020204020204" pitchFamily="34" charset="-122"/>
                <a:ea typeface="微软雅黑" panose="020B0503020204020204" pitchFamily="34" charset="-122"/>
              </a:rPr>
              <a:t>此处添加详细的说明文字做简要说明</a:t>
            </a:r>
            <a:endParaRPr lang="en-US" altLang="zh-CN" sz="1900" dirty="0">
              <a:solidFill>
                <a:schemeClr val="bg1"/>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par>
                          <p:cTn id="20" fill="hold">
                            <p:stCondLst>
                              <p:cond delay="500"/>
                            </p:stCondLst>
                            <p:childTnLst>
                              <p:par>
                                <p:cTn id="21" presetID="21" presetClass="entr" presetSubtype="1" fill="hold" grpId="0" nodeType="afterEffect">
                                  <p:stCondLst>
                                    <p:cond delay="0"/>
                                  </p:stCondLst>
                                  <p:childTnLst>
                                    <p:set>
                                      <p:cBhvr>
                                        <p:cTn id="22" dur="1" fill="hold">
                                          <p:stCondLst>
                                            <p:cond delay="0"/>
                                          </p:stCondLst>
                                        </p:cTn>
                                        <p:tgtEl>
                                          <p:spTgt spid="135"/>
                                        </p:tgtEl>
                                        <p:attrNameLst>
                                          <p:attrName>style.visibility</p:attrName>
                                        </p:attrNameLst>
                                      </p:cBhvr>
                                      <p:to>
                                        <p:strVal val="visible"/>
                                      </p:to>
                                    </p:set>
                                    <p:animEffect transition="in" filter="wheel(1)">
                                      <p:cBhvr>
                                        <p:cTn id="23" dur="750"/>
                                        <p:tgtEl>
                                          <p:spTgt spid="135"/>
                                        </p:tgtEl>
                                      </p:cBhvr>
                                    </p:animEffect>
                                  </p:childTnLst>
                                </p:cTn>
                              </p:par>
                            </p:childTnLst>
                          </p:cTn>
                        </p:par>
                        <p:par>
                          <p:cTn id="24" fill="hold">
                            <p:stCondLst>
                              <p:cond delay="1500"/>
                            </p:stCondLst>
                            <p:childTnLst>
                              <p:par>
                                <p:cTn id="25" presetID="22" presetClass="entr" presetSubtype="4" fill="hold" grpId="0" nodeType="afterEffect">
                                  <p:stCondLst>
                                    <p:cond delay="0"/>
                                  </p:stCondLst>
                                  <p:childTnLst>
                                    <p:set>
                                      <p:cBhvr>
                                        <p:cTn id="26" dur="1" fill="hold">
                                          <p:stCondLst>
                                            <p:cond delay="0"/>
                                          </p:stCondLst>
                                        </p:cTn>
                                        <p:tgtEl>
                                          <p:spTgt spid="136"/>
                                        </p:tgtEl>
                                        <p:attrNameLst>
                                          <p:attrName>style.visibility</p:attrName>
                                        </p:attrNameLst>
                                      </p:cBhvr>
                                      <p:to>
                                        <p:strVal val="visible"/>
                                      </p:to>
                                    </p:set>
                                    <p:animEffect transition="in" filter="wipe(down)">
                                      <p:cBhvr>
                                        <p:cTn id="27" dur="500"/>
                                        <p:tgtEl>
                                          <p:spTgt spid="136"/>
                                        </p:tgtEl>
                                      </p:cBhvr>
                                    </p:animEffect>
                                  </p:childTnLst>
                                </p:cTn>
                              </p:par>
                            </p:childTnLst>
                          </p:cTn>
                        </p:par>
                        <p:par>
                          <p:cTn id="28" fill="hold">
                            <p:stCondLst>
                              <p:cond delay="2000"/>
                            </p:stCondLst>
                            <p:childTnLst>
                              <p:par>
                                <p:cTn id="29" presetID="21" presetClass="entr" presetSubtype="1" fill="hold" grpId="0" nodeType="afterEffect">
                                  <p:stCondLst>
                                    <p:cond delay="0"/>
                                  </p:stCondLst>
                                  <p:childTnLst>
                                    <p:set>
                                      <p:cBhvr>
                                        <p:cTn id="30" dur="1" fill="hold">
                                          <p:stCondLst>
                                            <p:cond delay="0"/>
                                          </p:stCondLst>
                                        </p:cTn>
                                        <p:tgtEl>
                                          <p:spTgt spid="138"/>
                                        </p:tgtEl>
                                        <p:attrNameLst>
                                          <p:attrName>style.visibility</p:attrName>
                                        </p:attrNameLst>
                                      </p:cBhvr>
                                      <p:to>
                                        <p:strVal val="visible"/>
                                      </p:to>
                                    </p:set>
                                    <p:animEffect transition="in" filter="wheel(1)">
                                      <p:cBhvr>
                                        <p:cTn id="31" dur="750"/>
                                        <p:tgtEl>
                                          <p:spTgt spid="138"/>
                                        </p:tgtEl>
                                      </p:cBhvr>
                                    </p:animEffect>
                                  </p:childTnLst>
                                </p:cTn>
                              </p:par>
                            </p:childTnLst>
                          </p:cTn>
                        </p:par>
                        <p:par>
                          <p:cTn id="32" fill="hold">
                            <p:stCondLst>
                              <p:cond delay="3000"/>
                            </p:stCondLst>
                            <p:childTnLst>
                              <p:par>
                                <p:cTn id="33" presetID="22" presetClass="entr" presetSubtype="4" fill="hold" grpId="0" nodeType="afterEffect">
                                  <p:stCondLst>
                                    <p:cond delay="0"/>
                                  </p:stCondLst>
                                  <p:childTnLst>
                                    <p:set>
                                      <p:cBhvr>
                                        <p:cTn id="34" dur="1" fill="hold">
                                          <p:stCondLst>
                                            <p:cond delay="0"/>
                                          </p:stCondLst>
                                        </p:cTn>
                                        <p:tgtEl>
                                          <p:spTgt spid="139"/>
                                        </p:tgtEl>
                                        <p:attrNameLst>
                                          <p:attrName>style.visibility</p:attrName>
                                        </p:attrNameLst>
                                      </p:cBhvr>
                                      <p:to>
                                        <p:strVal val="visible"/>
                                      </p:to>
                                    </p:set>
                                    <p:animEffect transition="in" filter="wipe(down)">
                                      <p:cBhvr>
                                        <p:cTn id="35" dur="500"/>
                                        <p:tgtEl>
                                          <p:spTgt spid="139"/>
                                        </p:tgtEl>
                                      </p:cBhvr>
                                    </p:animEffect>
                                  </p:childTnLst>
                                </p:cTn>
                              </p:par>
                            </p:childTnLst>
                          </p:cTn>
                        </p:par>
                        <p:par>
                          <p:cTn id="36" fill="hold">
                            <p:stCondLst>
                              <p:cond delay="3500"/>
                            </p:stCondLst>
                            <p:childTnLst>
                              <p:par>
                                <p:cTn id="37" presetID="21" presetClass="entr" presetSubtype="1" fill="hold" grpId="0" nodeType="afterEffect">
                                  <p:stCondLst>
                                    <p:cond delay="0"/>
                                  </p:stCondLst>
                                  <p:childTnLst>
                                    <p:set>
                                      <p:cBhvr>
                                        <p:cTn id="38" dur="1" fill="hold">
                                          <p:stCondLst>
                                            <p:cond delay="0"/>
                                          </p:stCondLst>
                                        </p:cTn>
                                        <p:tgtEl>
                                          <p:spTgt spid="141"/>
                                        </p:tgtEl>
                                        <p:attrNameLst>
                                          <p:attrName>style.visibility</p:attrName>
                                        </p:attrNameLst>
                                      </p:cBhvr>
                                      <p:to>
                                        <p:strVal val="visible"/>
                                      </p:to>
                                    </p:set>
                                    <p:animEffect transition="in" filter="wheel(1)">
                                      <p:cBhvr>
                                        <p:cTn id="39" dur="750"/>
                                        <p:tgtEl>
                                          <p:spTgt spid="141"/>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142"/>
                                        </p:tgtEl>
                                        <p:attrNameLst>
                                          <p:attrName>style.visibility</p:attrName>
                                        </p:attrNameLst>
                                      </p:cBhvr>
                                      <p:to>
                                        <p:strVal val="visible"/>
                                      </p:to>
                                    </p:set>
                                    <p:animEffect transition="in" filter="wipe(down)">
                                      <p:cBhvr>
                                        <p:cTn id="43" dur="500"/>
                                        <p:tgtEl>
                                          <p:spTgt spid="142"/>
                                        </p:tgtEl>
                                      </p:cBhvr>
                                    </p:animEffect>
                                  </p:childTnLst>
                                </p:cTn>
                              </p:par>
                            </p:childTnLst>
                          </p:cTn>
                        </p:par>
                        <p:par>
                          <p:cTn id="44" fill="hold">
                            <p:stCondLst>
                              <p:cond delay="5000"/>
                            </p:stCondLst>
                            <p:childTnLst>
                              <p:par>
                                <p:cTn id="45" presetID="22" presetClass="entr" presetSubtype="1" fill="hold" grpId="0" nodeType="afterEffect">
                                  <p:stCondLst>
                                    <p:cond delay="0"/>
                                  </p:stCondLst>
                                  <p:childTnLst>
                                    <p:set>
                                      <p:cBhvr>
                                        <p:cTn id="46" dur="1" fill="hold">
                                          <p:stCondLst>
                                            <p:cond delay="0"/>
                                          </p:stCondLst>
                                        </p:cTn>
                                        <p:tgtEl>
                                          <p:spTgt spid="115"/>
                                        </p:tgtEl>
                                        <p:attrNameLst>
                                          <p:attrName>style.visibility</p:attrName>
                                        </p:attrNameLst>
                                      </p:cBhvr>
                                      <p:to>
                                        <p:strVal val="visible"/>
                                      </p:to>
                                    </p:set>
                                    <p:animEffect transition="in" filter="wipe(up)">
                                      <p:cBhvr>
                                        <p:cTn id="47" dur="500"/>
                                        <p:tgtEl>
                                          <p:spTgt spid="115"/>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14"/>
                                        </p:tgtEl>
                                        <p:attrNameLst>
                                          <p:attrName>style.visibility</p:attrName>
                                        </p:attrNameLst>
                                      </p:cBhvr>
                                      <p:to>
                                        <p:strVal val="visible"/>
                                      </p:to>
                                    </p:set>
                                    <p:animEffect transition="in" filter="fade">
                                      <p:cBhvr>
                                        <p:cTn id="51" dur="500"/>
                                        <p:tgtEl>
                                          <p:spTgt spid="114"/>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5" grpId="0" animBg="1"/>
      <p:bldP spid="135" grpId="0" animBg="1"/>
      <p:bldP spid="136" grpId="0"/>
      <p:bldP spid="138" grpId="0" animBg="1"/>
      <p:bldP spid="139" grpId="0"/>
      <p:bldP spid="141" grpId="0" animBg="1"/>
      <p:bldP spid="142"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945852" y="1656556"/>
            <a:ext cx="2230389" cy="2231196"/>
            <a:chOff x="1947738" y="2074082"/>
            <a:chExt cx="2230389" cy="2231196"/>
          </a:xfrm>
        </p:grpSpPr>
        <p:grpSp>
          <p:nvGrpSpPr>
            <p:cNvPr id="5" name="组合 4"/>
            <p:cNvGrpSpPr/>
            <p:nvPr/>
          </p:nvGrpSpPr>
          <p:grpSpPr>
            <a:xfrm>
              <a:off x="1947738" y="2074082"/>
              <a:ext cx="2230389" cy="2231196"/>
              <a:chOff x="1463339" y="1072758"/>
              <a:chExt cx="1546058" cy="1546058"/>
            </a:xfrm>
            <a:effectLst>
              <a:outerShdw blurRad="330200" dist="215900" dir="5340000" sx="91000" sy="91000" algn="t" rotWithShape="0">
                <a:prstClr val="black">
                  <a:alpha val="58000"/>
                </a:prstClr>
              </a:outerShdw>
            </a:effectLst>
          </p:grpSpPr>
          <p:sp>
            <p:nvSpPr>
              <p:cNvPr id="7" name="同心圆 6"/>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椭圆 7"/>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椭圆 5"/>
            <p:cNvSpPr/>
            <p:nvPr/>
          </p:nvSpPr>
          <p:spPr>
            <a:xfrm>
              <a:off x="2110797" y="2237198"/>
              <a:ext cx="1904272" cy="190495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p:cNvGrpSpPr/>
          <p:nvPr/>
        </p:nvGrpSpPr>
        <p:grpSpPr>
          <a:xfrm>
            <a:off x="4610148" y="1684316"/>
            <a:ext cx="2230389" cy="2231196"/>
            <a:chOff x="4595338" y="2130462"/>
            <a:chExt cx="2230389" cy="2231196"/>
          </a:xfrm>
        </p:grpSpPr>
        <p:grpSp>
          <p:nvGrpSpPr>
            <p:cNvPr id="61" name="组合 60"/>
            <p:cNvGrpSpPr/>
            <p:nvPr/>
          </p:nvGrpSpPr>
          <p:grpSpPr>
            <a:xfrm>
              <a:off x="4595338" y="2130462"/>
              <a:ext cx="2230389" cy="2231196"/>
              <a:chOff x="1463339" y="1072758"/>
              <a:chExt cx="1546058" cy="1546058"/>
            </a:xfrm>
            <a:effectLst>
              <a:outerShdw blurRad="330200" dist="215900" dir="5340000" sx="91000" sy="91000" algn="t" rotWithShape="0">
                <a:prstClr val="black">
                  <a:alpha val="58000"/>
                </a:prstClr>
              </a:outerShdw>
            </a:effectLst>
          </p:grpSpPr>
          <p:sp>
            <p:nvSpPr>
              <p:cNvPr id="62" name="同心圆 61"/>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3" name="椭圆 62"/>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4" name="椭圆 63"/>
            <p:cNvSpPr/>
            <p:nvPr/>
          </p:nvSpPr>
          <p:spPr>
            <a:xfrm>
              <a:off x="4758397" y="2293578"/>
              <a:ext cx="1904272" cy="190495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7242938" y="1656556"/>
            <a:ext cx="2230389" cy="2231196"/>
            <a:chOff x="7242938" y="2074082"/>
            <a:chExt cx="2230389" cy="2231196"/>
          </a:xfrm>
        </p:grpSpPr>
        <p:grpSp>
          <p:nvGrpSpPr>
            <p:cNvPr id="43" name="组合 42"/>
            <p:cNvGrpSpPr/>
            <p:nvPr/>
          </p:nvGrpSpPr>
          <p:grpSpPr>
            <a:xfrm>
              <a:off x="7242938" y="2074082"/>
              <a:ext cx="2230389" cy="2231196"/>
              <a:chOff x="1463339" y="1072758"/>
              <a:chExt cx="1546058" cy="1546058"/>
            </a:xfrm>
            <a:effectLst>
              <a:outerShdw blurRad="330200" dist="215900" dir="5340000" sx="91000" sy="91000" algn="t" rotWithShape="0">
                <a:prstClr val="black">
                  <a:alpha val="58000"/>
                </a:prstClr>
              </a:outerShdw>
            </a:effectLst>
          </p:grpSpPr>
          <p:sp>
            <p:nvSpPr>
              <p:cNvPr id="46" name="同心圆 45"/>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椭圆 46"/>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椭圆 43"/>
            <p:cNvSpPr/>
            <p:nvPr/>
          </p:nvSpPr>
          <p:spPr>
            <a:xfrm>
              <a:off x="7405997" y="2237198"/>
              <a:ext cx="1904272" cy="1904957"/>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9890539" y="1656556"/>
            <a:ext cx="2230389" cy="2231196"/>
            <a:chOff x="9890539" y="2074082"/>
            <a:chExt cx="2230389" cy="2231196"/>
          </a:xfrm>
        </p:grpSpPr>
        <p:grpSp>
          <p:nvGrpSpPr>
            <p:cNvPr id="49" name="组合 48"/>
            <p:cNvGrpSpPr/>
            <p:nvPr/>
          </p:nvGrpSpPr>
          <p:grpSpPr>
            <a:xfrm>
              <a:off x="9890539" y="2074082"/>
              <a:ext cx="2230389" cy="2231196"/>
              <a:chOff x="1463339" y="1072758"/>
              <a:chExt cx="1546058" cy="1546058"/>
            </a:xfrm>
            <a:effectLst>
              <a:outerShdw blurRad="330200" dist="215900" dir="5340000" sx="91000" sy="91000" algn="t" rotWithShape="0">
                <a:prstClr val="black">
                  <a:alpha val="58000"/>
                </a:prstClr>
              </a:outerShdw>
            </a:effectLst>
          </p:grpSpPr>
          <p:sp>
            <p:nvSpPr>
              <p:cNvPr id="52" name="同心圆 51"/>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3" name="椭圆 52"/>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椭圆 49"/>
            <p:cNvSpPr/>
            <p:nvPr/>
          </p:nvSpPr>
          <p:spPr>
            <a:xfrm>
              <a:off x="10053598" y="2237198"/>
              <a:ext cx="1904272" cy="1904957"/>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6" name="组合 75"/>
          <p:cNvGrpSpPr/>
          <p:nvPr/>
        </p:nvGrpSpPr>
        <p:grpSpPr>
          <a:xfrm>
            <a:off x="2227875" y="4263365"/>
            <a:ext cx="1437329" cy="338597"/>
            <a:chOff x="3477359" y="8032286"/>
            <a:chExt cx="2534423" cy="584775"/>
          </a:xfrm>
        </p:grpSpPr>
        <p:sp>
          <p:nvSpPr>
            <p:cNvPr id="77" name="流程图: 可选过程 76"/>
            <p:cNvSpPr/>
            <p:nvPr/>
          </p:nvSpPr>
          <p:spPr>
            <a:xfrm>
              <a:off x="3477359" y="8032286"/>
              <a:ext cx="2534423" cy="584775"/>
            </a:xfrm>
            <a:prstGeom prst="flowChartAlternateProcess">
              <a:avLst/>
            </a:prstGeom>
            <a:solidFill>
              <a:schemeClr val="accent1"/>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78" name="TextBox 77"/>
            <p:cNvSpPr txBox="1"/>
            <p:nvPr/>
          </p:nvSpPr>
          <p:spPr>
            <a:xfrm>
              <a:off x="4072983" y="8032288"/>
              <a:ext cx="1343178" cy="558123"/>
            </a:xfrm>
            <a:prstGeom prst="rect">
              <a:avLst/>
            </a:prstGeom>
            <a:noFill/>
          </p:spPr>
          <p:txBody>
            <a:bodyPr wrap="none" rtlCol="0">
              <a:spAutoFit/>
            </a:bodyPr>
            <a:lstStyle/>
            <a:p>
              <a:pPr lvl="0" algn="ctr"/>
              <a:r>
                <a:rPr lang="zh-CN" altLang="en-US" sz="1500" dirty="0">
                  <a:solidFill>
                    <a:schemeClr val="bg1"/>
                  </a:solidFill>
                  <a:latin typeface="+mj-ea"/>
                  <a:ea typeface="+mj-ea"/>
                </a:rPr>
                <a:t>代用</a:t>
              </a:r>
              <a:r>
                <a:rPr lang="zh-CN" altLang="en-US" sz="1500" dirty="0" smtClean="0">
                  <a:solidFill>
                    <a:schemeClr val="bg1"/>
                  </a:solidFill>
                  <a:latin typeface="+mj-ea"/>
                  <a:ea typeface="+mj-ea"/>
                </a:rPr>
                <a:t>名</a:t>
              </a:r>
              <a:endParaRPr lang="zh-CN" altLang="en-US" sz="1000" dirty="0">
                <a:solidFill>
                  <a:schemeClr val="bg1"/>
                </a:solidFill>
                <a:latin typeface="+mj-ea"/>
                <a:ea typeface="+mj-ea"/>
              </a:endParaRPr>
            </a:p>
          </p:txBody>
        </p:sp>
      </p:grpSp>
      <p:grpSp>
        <p:nvGrpSpPr>
          <p:cNvPr id="79" name="组合 78"/>
          <p:cNvGrpSpPr/>
          <p:nvPr/>
        </p:nvGrpSpPr>
        <p:grpSpPr>
          <a:xfrm>
            <a:off x="5084978" y="4263365"/>
            <a:ext cx="1437329" cy="338597"/>
            <a:chOff x="8515249" y="8032286"/>
            <a:chExt cx="2534423" cy="584775"/>
          </a:xfrm>
        </p:grpSpPr>
        <p:sp>
          <p:nvSpPr>
            <p:cNvPr id="80" name="流程图: 可选过程 79"/>
            <p:cNvSpPr/>
            <p:nvPr/>
          </p:nvSpPr>
          <p:spPr>
            <a:xfrm>
              <a:off x="8515249" y="8032286"/>
              <a:ext cx="2534423" cy="584775"/>
            </a:xfrm>
            <a:prstGeom prst="flowChartAlternateProcess">
              <a:avLst/>
            </a:prstGeom>
            <a:solidFill>
              <a:schemeClr val="accent2"/>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1" name="TextBox 80"/>
            <p:cNvSpPr txBox="1"/>
            <p:nvPr/>
          </p:nvSpPr>
          <p:spPr>
            <a:xfrm>
              <a:off x="9110873" y="8032288"/>
              <a:ext cx="1343178" cy="558123"/>
            </a:xfrm>
            <a:prstGeom prst="rect">
              <a:avLst/>
            </a:prstGeom>
            <a:noFill/>
          </p:spPr>
          <p:txBody>
            <a:bodyPr wrap="none" rtlCol="0">
              <a:spAutoFit/>
            </a:bodyPr>
            <a:lstStyle/>
            <a:p>
              <a:pPr lvl="0" algn="ctr"/>
              <a:r>
                <a:rPr lang="zh-CN" altLang="en-US" sz="1500" dirty="0">
                  <a:solidFill>
                    <a:schemeClr val="bg1"/>
                  </a:solidFill>
                  <a:latin typeface="+mj-ea"/>
                  <a:ea typeface="+mj-ea"/>
                </a:rPr>
                <a:t>代用</a:t>
              </a:r>
              <a:r>
                <a:rPr lang="zh-CN" altLang="en-US" sz="1500" dirty="0" smtClean="0">
                  <a:solidFill>
                    <a:schemeClr val="bg1"/>
                  </a:solidFill>
                  <a:latin typeface="+mj-ea"/>
                  <a:ea typeface="+mj-ea"/>
                </a:rPr>
                <a:t>名</a:t>
              </a:r>
              <a:endParaRPr lang="zh-CN" altLang="en-US" sz="1000" dirty="0">
                <a:solidFill>
                  <a:schemeClr val="bg1"/>
                </a:solidFill>
                <a:latin typeface="+mj-ea"/>
                <a:ea typeface="+mj-ea"/>
              </a:endParaRPr>
            </a:p>
          </p:txBody>
        </p:sp>
      </p:grpSp>
      <p:grpSp>
        <p:nvGrpSpPr>
          <p:cNvPr id="82" name="组合 81"/>
          <p:cNvGrpSpPr/>
          <p:nvPr/>
        </p:nvGrpSpPr>
        <p:grpSpPr>
          <a:xfrm>
            <a:off x="7667895" y="4263365"/>
            <a:ext cx="1437329" cy="338597"/>
            <a:chOff x="13486526" y="8032286"/>
            <a:chExt cx="2534423" cy="584775"/>
          </a:xfrm>
        </p:grpSpPr>
        <p:sp>
          <p:nvSpPr>
            <p:cNvPr id="83" name="流程图: 可选过程 82"/>
            <p:cNvSpPr/>
            <p:nvPr/>
          </p:nvSpPr>
          <p:spPr>
            <a:xfrm>
              <a:off x="13486526" y="8032286"/>
              <a:ext cx="2534423" cy="584775"/>
            </a:xfrm>
            <a:prstGeom prst="flowChartAlternateProcess">
              <a:avLst/>
            </a:prstGeom>
            <a:solidFill>
              <a:schemeClr val="accent3"/>
            </a:solidFill>
            <a:ln>
              <a:noFill/>
            </a:ln>
            <a:effectLst>
              <a:outerShdw blurRad="177800" dist="1524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4" name="TextBox 83"/>
            <p:cNvSpPr txBox="1"/>
            <p:nvPr/>
          </p:nvSpPr>
          <p:spPr>
            <a:xfrm>
              <a:off x="14082150" y="8032288"/>
              <a:ext cx="1343178" cy="558123"/>
            </a:xfrm>
            <a:prstGeom prst="rect">
              <a:avLst/>
            </a:prstGeom>
            <a:noFill/>
          </p:spPr>
          <p:txBody>
            <a:bodyPr wrap="none" rtlCol="0">
              <a:spAutoFit/>
            </a:bodyPr>
            <a:lstStyle/>
            <a:p>
              <a:pPr lvl="0" algn="ctr"/>
              <a:r>
                <a:rPr lang="zh-CN" altLang="en-US" sz="1500" dirty="0">
                  <a:solidFill>
                    <a:schemeClr val="bg1"/>
                  </a:solidFill>
                  <a:latin typeface="+mj-ea"/>
                  <a:ea typeface="+mj-ea"/>
                </a:rPr>
                <a:t>代用</a:t>
              </a:r>
              <a:r>
                <a:rPr lang="zh-CN" altLang="en-US" sz="1500" dirty="0" smtClean="0">
                  <a:solidFill>
                    <a:schemeClr val="bg1"/>
                  </a:solidFill>
                  <a:latin typeface="+mj-ea"/>
                  <a:ea typeface="+mj-ea"/>
                </a:rPr>
                <a:t>名</a:t>
              </a:r>
              <a:endParaRPr lang="zh-CN" altLang="en-US" sz="1000" dirty="0">
                <a:solidFill>
                  <a:schemeClr val="bg1"/>
                </a:solidFill>
                <a:latin typeface="+mj-ea"/>
                <a:ea typeface="+mj-ea"/>
              </a:endParaRPr>
            </a:p>
          </p:txBody>
        </p:sp>
      </p:grpSp>
      <p:grpSp>
        <p:nvGrpSpPr>
          <p:cNvPr id="85" name="组合 84"/>
          <p:cNvGrpSpPr/>
          <p:nvPr/>
        </p:nvGrpSpPr>
        <p:grpSpPr>
          <a:xfrm>
            <a:off x="10368929" y="4263365"/>
            <a:ext cx="1437329" cy="338597"/>
            <a:chOff x="18741300" y="8032286"/>
            <a:chExt cx="2534423" cy="584775"/>
          </a:xfrm>
        </p:grpSpPr>
        <p:sp>
          <p:nvSpPr>
            <p:cNvPr id="86" name="流程图: 可选过程 85"/>
            <p:cNvSpPr/>
            <p:nvPr/>
          </p:nvSpPr>
          <p:spPr>
            <a:xfrm>
              <a:off x="18741300" y="8032286"/>
              <a:ext cx="2534423" cy="584775"/>
            </a:xfrm>
            <a:prstGeom prst="flowChartAlternateProcess">
              <a:avLst/>
            </a:prstGeom>
            <a:solidFill>
              <a:schemeClr val="accent4"/>
            </a:solidFill>
            <a:ln>
              <a:noFill/>
            </a:ln>
            <a:effectLst>
              <a:outerShdw blurRad="177800" dist="1524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7" name="TextBox 86"/>
            <p:cNvSpPr txBox="1"/>
            <p:nvPr/>
          </p:nvSpPr>
          <p:spPr>
            <a:xfrm>
              <a:off x="19336924" y="8032288"/>
              <a:ext cx="1343178" cy="558123"/>
            </a:xfrm>
            <a:prstGeom prst="rect">
              <a:avLst/>
            </a:prstGeom>
            <a:noFill/>
          </p:spPr>
          <p:txBody>
            <a:bodyPr wrap="none" rtlCol="0">
              <a:spAutoFit/>
            </a:bodyPr>
            <a:lstStyle/>
            <a:p>
              <a:pPr lvl="0" algn="ctr"/>
              <a:r>
                <a:rPr lang="zh-CN" altLang="en-US" sz="1500" dirty="0">
                  <a:solidFill>
                    <a:schemeClr val="bg1"/>
                  </a:solidFill>
                  <a:latin typeface="+mj-ea"/>
                  <a:ea typeface="+mj-ea"/>
                </a:rPr>
                <a:t>代用</a:t>
              </a:r>
              <a:r>
                <a:rPr lang="zh-CN" altLang="en-US" sz="1500" dirty="0" smtClean="0">
                  <a:solidFill>
                    <a:schemeClr val="bg1"/>
                  </a:solidFill>
                  <a:latin typeface="+mj-ea"/>
                  <a:ea typeface="+mj-ea"/>
                </a:rPr>
                <a:t>名</a:t>
              </a:r>
              <a:endParaRPr lang="zh-CN" altLang="en-US" sz="1000" dirty="0">
                <a:solidFill>
                  <a:schemeClr val="bg1"/>
                </a:solidFill>
                <a:latin typeface="+mj-ea"/>
                <a:ea typeface="+mj-ea"/>
              </a:endParaRPr>
            </a:p>
          </p:txBody>
        </p:sp>
      </p:grpSp>
      <p:sp>
        <p:nvSpPr>
          <p:cNvPr id="89" name="矩形 88"/>
          <p:cNvSpPr/>
          <p:nvPr/>
        </p:nvSpPr>
        <p:spPr>
          <a:xfrm>
            <a:off x="4725033" y="4797771"/>
            <a:ext cx="2083934" cy="2314544"/>
          </a:xfrm>
          <a:prstGeom prst="rect">
            <a:avLst/>
          </a:prstGeom>
        </p:spPr>
        <p:txBody>
          <a:bodyPr wrap="square">
            <a:spAutoFit/>
          </a:bodyPr>
          <a:lstStyle/>
          <a:p>
            <a:pPr algn="ctr">
              <a:lnSpc>
                <a:spcPct val="150000"/>
              </a:lnSpc>
            </a:pPr>
            <a:r>
              <a:rPr lang="zh-CN" altLang="en-US" sz="1400" dirty="0">
                <a:solidFill>
                  <a:schemeClr val="bg2"/>
                </a:solidFill>
                <a:latin typeface="微软雅黑" panose="020B0503020204020204" pitchFamily="34" charset="-122"/>
                <a:ea typeface="微软雅黑" panose="020B0503020204020204" pitchFamily="34" charset="-122"/>
              </a:rPr>
              <a:t>您的内容打在这里，或者通过复您的文本后，在此框中选择粘贴并选择只保留文字，您的内容打在这里，或者通过复制您的文本后在此</a:t>
            </a:r>
            <a:endParaRPr lang="id-ID" altLang="zh-CN" sz="1400" dirty="0">
              <a:solidFill>
                <a:schemeClr val="bg2"/>
              </a:solidFill>
              <a:latin typeface="Lato" pitchFamily="34" charset="0"/>
            </a:endParaRPr>
          </a:p>
          <a:p>
            <a:pPr algn="ctr">
              <a:lnSpc>
                <a:spcPct val="150000"/>
              </a:lnSpc>
            </a:pPr>
            <a:endParaRPr lang="id-ID" altLang="zh-CN" sz="1400" dirty="0">
              <a:solidFill>
                <a:schemeClr val="bg2"/>
              </a:solidFill>
              <a:latin typeface="Lato" pitchFamily="34" charset="0"/>
            </a:endParaRPr>
          </a:p>
        </p:txBody>
      </p:sp>
      <p:sp>
        <p:nvSpPr>
          <p:cNvPr id="90" name="矩形 89"/>
          <p:cNvSpPr/>
          <p:nvPr/>
        </p:nvSpPr>
        <p:spPr>
          <a:xfrm>
            <a:off x="1962035" y="4797771"/>
            <a:ext cx="2083934" cy="2314544"/>
          </a:xfrm>
          <a:prstGeom prst="rect">
            <a:avLst/>
          </a:prstGeom>
        </p:spPr>
        <p:txBody>
          <a:bodyPr wrap="square">
            <a:spAutoFit/>
          </a:bodyPr>
          <a:lstStyle/>
          <a:p>
            <a:pPr algn="ctr">
              <a:lnSpc>
                <a:spcPct val="150000"/>
              </a:lnSpc>
            </a:pPr>
            <a:r>
              <a:rPr lang="zh-CN" altLang="en-US" sz="1400" dirty="0">
                <a:solidFill>
                  <a:schemeClr val="bg2"/>
                </a:solidFill>
                <a:latin typeface="微软雅黑" panose="020B0503020204020204" pitchFamily="34" charset="-122"/>
                <a:ea typeface="微软雅黑" panose="020B0503020204020204" pitchFamily="34" charset="-122"/>
              </a:rPr>
              <a:t>您的内容打在这里，或者通过复您的文本后，在此框中选择粘贴并选择只保留文字，您的内容打在这里，或者通过复制您的文本后在此</a:t>
            </a:r>
            <a:endParaRPr lang="id-ID" altLang="zh-CN" sz="1400" dirty="0">
              <a:solidFill>
                <a:schemeClr val="bg2"/>
              </a:solidFill>
              <a:latin typeface="Lato" pitchFamily="34" charset="0"/>
            </a:endParaRPr>
          </a:p>
          <a:p>
            <a:pPr algn="ctr">
              <a:lnSpc>
                <a:spcPct val="150000"/>
              </a:lnSpc>
            </a:pPr>
            <a:endParaRPr lang="id-ID" altLang="zh-CN" sz="1400" dirty="0">
              <a:solidFill>
                <a:schemeClr val="bg2"/>
              </a:solidFill>
              <a:latin typeface="Lato" pitchFamily="34" charset="0"/>
            </a:endParaRPr>
          </a:p>
        </p:txBody>
      </p:sp>
      <p:sp>
        <p:nvSpPr>
          <p:cNvPr id="91" name="矩形 90"/>
          <p:cNvSpPr/>
          <p:nvPr/>
        </p:nvSpPr>
        <p:spPr>
          <a:xfrm>
            <a:off x="7344593" y="4797771"/>
            <a:ext cx="2083934" cy="2314544"/>
          </a:xfrm>
          <a:prstGeom prst="rect">
            <a:avLst/>
          </a:prstGeom>
        </p:spPr>
        <p:txBody>
          <a:bodyPr wrap="square">
            <a:spAutoFit/>
          </a:bodyPr>
          <a:lstStyle/>
          <a:p>
            <a:pPr algn="ctr">
              <a:lnSpc>
                <a:spcPct val="150000"/>
              </a:lnSpc>
            </a:pPr>
            <a:r>
              <a:rPr lang="zh-CN" altLang="en-US" sz="1400" dirty="0">
                <a:solidFill>
                  <a:schemeClr val="bg2"/>
                </a:solidFill>
                <a:latin typeface="微软雅黑" panose="020B0503020204020204" pitchFamily="34" charset="-122"/>
                <a:ea typeface="微软雅黑" panose="020B0503020204020204" pitchFamily="34" charset="-122"/>
              </a:rPr>
              <a:t>您的内容打在这里，或者通过复您的文本后，在此框中选择粘贴并选择只保留文字，您的内容打在这里，或者通过复制您的文本后在此</a:t>
            </a:r>
            <a:endParaRPr lang="id-ID" altLang="zh-CN" sz="1400" dirty="0">
              <a:solidFill>
                <a:schemeClr val="bg2"/>
              </a:solidFill>
              <a:latin typeface="Lato" pitchFamily="34" charset="0"/>
            </a:endParaRPr>
          </a:p>
          <a:p>
            <a:pPr algn="ctr">
              <a:lnSpc>
                <a:spcPct val="150000"/>
              </a:lnSpc>
            </a:pPr>
            <a:endParaRPr lang="id-ID" altLang="zh-CN" sz="1400" dirty="0">
              <a:solidFill>
                <a:schemeClr val="bg2"/>
              </a:solidFill>
              <a:latin typeface="Lato" pitchFamily="34" charset="0"/>
            </a:endParaRPr>
          </a:p>
        </p:txBody>
      </p:sp>
      <p:sp>
        <p:nvSpPr>
          <p:cNvPr id="92" name="矩形 91"/>
          <p:cNvSpPr/>
          <p:nvPr/>
        </p:nvSpPr>
        <p:spPr>
          <a:xfrm>
            <a:off x="10080897" y="4797771"/>
            <a:ext cx="2083934" cy="2314544"/>
          </a:xfrm>
          <a:prstGeom prst="rect">
            <a:avLst/>
          </a:prstGeom>
        </p:spPr>
        <p:txBody>
          <a:bodyPr wrap="square">
            <a:spAutoFit/>
          </a:bodyPr>
          <a:lstStyle/>
          <a:p>
            <a:pPr algn="ctr">
              <a:lnSpc>
                <a:spcPct val="150000"/>
              </a:lnSpc>
            </a:pPr>
            <a:r>
              <a:rPr lang="zh-CN" altLang="en-US" sz="1400" dirty="0">
                <a:solidFill>
                  <a:schemeClr val="bg2"/>
                </a:solidFill>
                <a:latin typeface="微软雅黑" panose="020B0503020204020204" pitchFamily="34" charset="-122"/>
                <a:ea typeface="微软雅黑" panose="020B0503020204020204" pitchFamily="34" charset="-122"/>
              </a:rPr>
              <a:t>您的内容打在这里，或者通过复您的文本后，在此框中选择粘贴并选择只保留文字，您的内容打在这里，或者通过复制您的文本后在此</a:t>
            </a:r>
            <a:endParaRPr lang="id-ID" altLang="zh-CN" sz="1400" dirty="0">
              <a:solidFill>
                <a:schemeClr val="bg2"/>
              </a:solidFill>
              <a:latin typeface="Lato" pitchFamily="34" charset="0"/>
            </a:endParaRPr>
          </a:p>
          <a:p>
            <a:pPr algn="ctr">
              <a:lnSpc>
                <a:spcPct val="150000"/>
              </a:lnSpc>
            </a:pPr>
            <a:endParaRPr lang="id-ID" altLang="zh-CN" sz="1400" dirty="0">
              <a:solidFill>
                <a:schemeClr val="bg2"/>
              </a:solidFill>
              <a:latin typeface="Lato" pitchFamily="34" charset="0"/>
            </a:endParaRPr>
          </a:p>
        </p:txBody>
      </p:sp>
      <p:pic>
        <p:nvPicPr>
          <p:cNvPr id="23" name="03_Our Portfolio Round.psd"/>
          <p:cNvPicPr/>
          <p:nvPr/>
        </p:nvPicPr>
        <p:blipFill>
          <a:blip r:embed="rId1" cstate="print">
            <a:extLst>
              <a:ext uri="{28A0092B-C50C-407E-A947-70E740481C1C}">
                <a14:useLocalDpi xmlns:a14="http://schemas.microsoft.com/office/drawing/2010/main" val="0"/>
              </a:ext>
            </a:extLst>
          </a:blip>
          <a:stretch>
            <a:fillRect/>
          </a:stretch>
        </p:blipFill>
        <p:spPr>
          <a:xfrm>
            <a:off x="2065457" y="1795564"/>
            <a:ext cx="2005214" cy="1953182"/>
          </a:xfrm>
          <a:prstGeom prst="rect">
            <a:avLst/>
          </a:prstGeom>
          <a:ln w="12700">
            <a:miter lim="400000"/>
            <a:headEnd/>
            <a:tailEnd/>
          </a:ln>
        </p:spPr>
      </p:pic>
      <p:pic>
        <p:nvPicPr>
          <p:cNvPr id="73" name="03_Our Portfolio Round.psd"/>
          <p:cNvPicPr/>
          <p:nvPr/>
        </p:nvPicPr>
        <p:blipFill>
          <a:blip r:embed="rId2" cstate="print">
            <a:extLst>
              <a:ext uri="{28A0092B-C50C-407E-A947-70E740481C1C}">
                <a14:useLocalDpi xmlns:a14="http://schemas.microsoft.com/office/drawing/2010/main" val="0"/>
              </a:ext>
            </a:extLst>
          </a:blip>
          <a:stretch>
            <a:fillRect/>
          </a:stretch>
        </p:blipFill>
        <p:spPr>
          <a:xfrm>
            <a:off x="4738610" y="1837271"/>
            <a:ext cx="1973463" cy="1915118"/>
          </a:xfrm>
          <a:prstGeom prst="rect">
            <a:avLst/>
          </a:prstGeom>
          <a:ln w="12700">
            <a:miter lim="400000"/>
            <a:headEnd/>
            <a:tailEnd/>
          </a:ln>
        </p:spPr>
      </p:pic>
      <p:pic>
        <p:nvPicPr>
          <p:cNvPr id="17" name="03_Our Portfolio Round.psd"/>
          <p:cNvPicPr/>
          <p:nvPr/>
        </p:nvPicPr>
        <p:blipFill>
          <a:blip r:embed="rId3" cstate="print">
            <a:extLst>
              <a:ext uri="{28A0092B-C50C-407E-A947-70E740481C1C}">
                <a14:useLocalDpi xmlns:a14="http://schemas.microsoft.com/office/drawing/2010/main" val="0"/>
              </a:ext>
            </a:extLst>
          </a:blip>
          <a:stretch>
            <a:fillRect/>
          </a:stretch>
        </p:blipFill>
        <p:spPr>
          <a:xfrm>
            <a:off x="7395837" y="1805263"/>
            <a:ext cx="1915586" cy="1958814"/>
          </a:xfrm>
          <a:prstGeom prst="rect">
            <a:avLst/>
          </a:prstGeom>
          <a:ln w="12700">
            <a:miter lim="400000"/>
            <a:headEnd/>
            <a:tailEnd/>
          </a:ln>
        </p:spPr>
      </p:pic>
      <p:pic>
        <p:nvPicPr>
          <p:cNvPr id="20" name="03_Our Portfolio Round.psd"/>
          <p:cNvPicPr/>
          <p:nvPr/>
        </p:nvPicPr>
        <p:blipFill>
          <a:blip r:embed="rId4" cstate="print">
            <a:extLst>
              <a:ext uri="{28A0092B-C50C-407E-A947-70E740481C1C}">
                <a14:useLocalDpi xmlns:a14="http://schemas.microsoft.com/office/drawing/2010/main" val="0"/>
              </a:ext>
            </a:extLst>
          </a:blip>
          <a:stretch>
            <a:fillRect/>
          </a:stretch>
        </p:blipFill>
        <p:spPr>
          <a:xfrm>
            <a:off x="10022393" y="1802535"/>
            <a:ext cx="1966684" cy="1972766"/>
          </a:xfrm>
          <a:prstGeom prst="rect">
            <a:avLst/>
          </a:prstGeom>
          <a:ln w="12700">
            <a:miter lim="400000"/>
            <a:headEnd/>
            <a:tailEnd/>
          </a:ln>
        </p:spPr>
      </p:pic>
      <p:sp>
        <p:nvSpPr>
          <p:cNvPr id="4" name="标题 3"/>
          <p:cNvSpPr>
            <a:spLocks noGrp="1"/>
          </p:cNvSpPr>
          <p:nvPr>
            <p:ph type="title"/>
          </p:nvPr>
        </p:nvSpPr>
        <p:spPr/>
        <p:txBody>
          <a:bodyPr/>
          <a:lstStyle/>
          <a:p>
            <a:pPr algn="l"/>
            <a:r>
              <a:rPr lang="zh-CN" altLang="en-US" dirty="0" smtClean="0"/>
              <a:t>团队介绍</a:t>
            </a:r>
            <a:endParaRPr lang="zh-CN" altLang="en-US" dirty="0"/>
          </a:p>
        </p:txBody>
      </p:sp>
      <p:sp>
        <p:nvSpPr>
          <p:cNvPr id="45" name="TextBox 44"/>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right)">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wipe(right)">
                                      <p:cBhvr>
                                        <p:cTn id="27" dur="500"/>
                                        <p:tgtEl>
                                          <p:spTgt spid="73"/>
                                        </p:tgtEl>
                                      </p:cBhvr>
                                    </p:animEffect>
                                  </p:childTnLst>
                                </p:cTn>
                              </p:par>
                              <p:par>
                                <p:cTn id="28" presetID="22" presetClass="entr" presetSubtype="2"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right)">
                                      <p:cBhvr>
                                        <p:cTn id="30" dur="500"/>
                                        <p:tgtEl>
                                          <p:spTgt spid="17"/>
                                        </p:tgtEl>
                                      </p:cBhvr>
                                    </p:animEffect>
                                  </p:childTnLst>
                                </p:cTn>
                              </p:par>
                              <p:par>
                                <p:cTn id="31" presetID="22" presetClass="entr" presetSubtype="2"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right)">
                                      <p:cBhvr>
                                        <p:cTn id="33" dur="500"/>
                                        <p:tgtEl>
                                          <p:spTgt spid="20"/>
                                        </p:tgtEl>
                                      </p:cBhvr>
                                    </p:animEffect>
                                  </p:childTnLst>
                                </p:cTn>
                              </p:par>
                            </p:childTnLst>
                          </p:cTn>
                        </p:par>
                        <p:par>
                          <p:cTn id="34" fill="hold">
                            <p:stCondLst>
                              <p:cond delay="1000"/>
                            </p:stCondLst>
                            <p:childTnLst>
                              <p:par>
                                <p:cTn id="35" presetID="47" presetClass="entr" presetSubtype="0" fill="hold" nodeType="after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500"/>
                                        <p:tgtEl>
                                          <p:spTgt spid="76"/>
                                        </p:tgtEl>
                                      </p:cBhvr>
                                    </p:animEffect>
                                    <p:anim calcmode="lin" valueType="num">
                                      <p:cBhvr>
                                        <p:cTn id="38" dur="500" fill="hold"/>
                                        <p:tgtEl>
                                          <p:spTgt spid="76"/>
                                        </p:tgtEl>
                                        <p:attrNameLst>
                                          <p:attrName>ppt_x</p:attrName>
                                        </p:attrNameLst>
                                      </p:cBhvr>
                                      <p:tavLst>
                                        <p:tav tm="0">
                                          <p:val>
                                            <p:strVal val="#ppt_x"/>
                                          </p:val>
                                        </p:tav>
                                        <p:tav tm="100000">
                                          <p:val>
                                            <p:strVal val="#ppt_x"/>
                                          </p:val>
                                        </p:tav>
                                      </p:tavLst>
                                    </p:anim>
                                    <p:anim calcmode="lin" valueType="num">
                                      <p:cBhvr>
                                        <p:cTn id="39" dur="500" fill="hold"/>
                                        <p:tgtEl>
                                          <p:spTgt spid="76"/>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anim calcmode="lin" valueType="num">
                                      <p:cBhvr>
                                        <p:cTn id="43" dur="500" fill="hold"/>
                                        <p:tgtEl>
                                          <p:spTgt spid="79"/>
                                        </p:tgtEl>
                                        <p:attrNameLst>
                                          <p:attrName>ppt_x</p:attrName>
                                        </p:attrNameLst>
                                      </p:cBhvr>
                                      <p:tavLst>
                                        <p:tav tm="0">
                                          <p:val>
                                            <p:strVal val="#ppt_x"/>
                                          </p:val>
                                        </p:tav>
                                        <p:tav tm="100000">
                                          <p:val>
                                            <p:strVal val="#ppt_x"/>
                                          </p:val>
                                        </p:tav>
                                      </p:tavLst>
                                    </p:anim>
                                    <p:anim calcmode="lin" valueType="num">
                                      <p:cBhvr>
                                        <p:cTn id="44" dur="500" fill="hold"/>
                                        <p:tgtEl>
                                          <p:spTgt spid="79"/>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82"/>
                                        </p:tgtEl>
                                        <p:attrNameLst>
                                          <p:attrName>style.visibility</p:attrName>
                                        </p:attrNameLst>
                                      </p:cBhvr>
                                      <p:to>
                                        <p:strVal val="visible"/>
                                      </p:to>
                                    </p:set>
                                    <p:animEffect transition="in" filter="fade">
                                      <p:cBhvr>
                                        <p:cTn id="47" dur="500"/>
                                        <p:tgtEl>
                                          <p:spTgt spid="82"/>
                                        </p:tgtEl>
                                      </p:cBhvr>
                                    </p:animEffect>
                                    <p:anim calcmode="lin" valueType="num">
                                      <p:cBhvr>
                                        <p:cTn id="48" dur="500" fill="hold"/>
                                        <p:tgtEl>
                                          <p:spTgt spid="82"/>
                                        </p:tgtEl>
                                        <p:attrNameLst>
                                          <p:attrName>ppt_x</p:attrName>
                                        </p:attrNameLst>
                                      </p:cBhvr>
                                      <p:tavLst>
                                        <p:tav tm="0">
                                          <p:val>
                                            <p:strVal val="#ppt_x"/>
                                          </p:val>
                                        </p:tav>
                                        <p:tav tm="100000">
                                          <p:val>
                                            <p:strVal val="#ppt_x"/>
                                          </p:val>
                                        </p:tav>
                                      </p:tavLst>
                                    </p:anim>
                                    <p:anim calcmode="lin" valueType="num">
                                      <p:cBhvr>
                                        <p:cTn id="49" dur="500" fill="hold"/>
                                        <p:tgtEl>
                                          <p:spTgt spid="82"/>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85"/>
                                        </p:tgtEl>
                                        <p:attrNameLst>
                                          <p:attrName>style.visibility</p:attrName>
                                        </p:attrNameLst>
                                      </p:cBhvr>
                                      <p:to>
                                        <p:strVal val="visible"/>
                                      </p:to>
                                    </p:set>
                                    <p:animEffect transition="in" filter="fade">
                                      <p:cBhvr>
                                        <p:cTn id="52" dur="500"/>
                                        <p:tgtEl>
                                          <p:spTgt spid="85"/>
                                        </p:tgtEl>
                                      </p:cBhvr>
                                    </p:animEffect>
                                    <p:anim calcmode="lin" valueType="num">
                                      <p:cBhvr>
                                        <p:cTn id="53" dur="500" fill="hold"/>
                                        <p:tgtEl>
                                          <p:spTgt spid="85"/>
                                        </p:tgtEl>
                                        <p:attrNameLst>
                                          <p:attrName>ppt_x</p:attrName>
                                        </p:attrNameLst>
                                      </p:cBhvr>
                                      <p:tavLst>
                                        <p:tav tm="0">
                                          <p:val>
                                            <p:strVal val="#ppt_x"/>
                                          </p:val>
                                        </p:tav>
                                        <p:tav tm="100000">
                                          <p:val>
                                            <p:strVal val="#ppt_x"/>
                                          </p:val>
                                        </p:tav>
                                      </p:tavLst>
                                    </p:anim>
                                    <p:anim calcmode="lin" valueType="num">
                                      <p:cBhvr>
                                        <p:cTn id="54" dur="500" fill="hold"/>
                                        <p:tgtEl>
                                          <p:spTgt spid="85"/>
                                        </p:tgtEl>
                                        <p:attrNameLst>
                                          <p:attrName>ppt_y</p:attrName>
                                        </p:attrNameLst>
                                      </p:cBhvr>
                                      <p:tavLst>
                                        <p:tav tm="0">
                                          <p:val>
                                            <p:strVal val="#ppt_y-.1"/>
                                          </p:val>
                                        </p:tav>
                                        <p:tav tm="100000">
                                          <p:val>
                                            <p:strVal val="#ppt_y"/>
                                          </p:val>
                                        </p:tav>
                                      </p:tavLst>
                                    </p:anim>
                                  </p:childTnLst>
                                </p:cTn>
                              </p:par>
                            </p:childTnLst>
                          </p:cTn>
                        </p:par>
                        <p:par>
                          <p:cTn id="55" fill="hold">
                            <p:stCondLst>
                              <p:cond delay="1500"/>
                            </p:stCondLst>
                            <p:childTnLst>
                              <p:par>
                                <p:cTn id="56" presetID="14" presetClass="entr" presetSubtype="10" fill="hold" grpId="0" nodeType="afterEffect">
                                  <p:stCondLst>
                                    <p:cond delay="0"/>
                                  </p:stCondLst>
                                  <p:childTnLst>
                                    <p:set>
                                      <p:cBhvr>
                                        <p:cTn id="57" dur="1" fill="hold">
                                          <p:stCondLst>
                                            <p:cond delay="0"/>
                                          </p:stCondLst>
                                        </p:cTn>
                                        <p:tgtEl>
                                          <p:spTgt spid="90"/>
                                        </p:tgtEl>
                                        <p:attrNameLst>
                                          <p:attrName>style.visibility</p:attrName>
                                        </p:attrNameLst>
                                      </p:cBhvr>
                                      <p:to>
                                        <p:strVal val="visible"/>
                                      </p:to>
                                    </p:set>
                                    <p:animEffect transition="in" filter="randombar(horizontal)">
                                      <p:cBhvr>
                                        <p:cTn id="58" dur="500"/>
                                        <p:tgtEl>
                                          <p:spTgt spid="90"/>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89"/>
                                        </p:tgtEl>
                                        <p:attrNameLst>
                                          <p:attrName>style.visibility</p:attrName>
                                        </p:attrNameLst>
                                      </p:cBhvr>
                                      <p:to>
                                        <p:strVal val="visible"/>
                                      </p:to>
                                    </p:set>
                                    <p:animEffect transition="in" filter="randombar(horizontal)">
                                      <p:cBhvr>
                                        <p:cTn id="61" dur="500"/>
                                        <p:tgtEl>
                                          <p:spTgt spid="89"/>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91"/>
                                        </p:tgtEl>
                                        <p:attrNameLst>
                                          <p:attrName>style.visibility</p:attrName>
                                        </p:attrNameLst>
                                      </p:cBhvr>
                                      <p:to>
                                        <p:strVal val="visible"/>
                                      </p:to>
                                    </p:set>
                                    <p:animEffect transition="in" filter="randombar(horizontal)">
                                      <p:cBhvr>
                                        <p:cTn id="64" dur="500"/>
                                        <p:tgtEl>
                                          <p:spTgt spid="91"/>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92"/>
                                        </p:tgtEl>
                                        <p:attrNameLst>
                                          <p:attrName>style.visibility</p:attrName>
                                        </p:attrNameLst>
                                      </p:cBhvr>
                                      <p:to>
                                        <p:strVal val="visible"/>
                                      </p:to>
                                    </p:set>
                                    <p:animEffect transition="in" filter="randombar(horizontal)">
                                      <p:cBhvr>
                                        <p:cTn id="67" dur="500"/>
                                        <p:tgtEl>
                                          <p:spTgt spid="92"/>
                                        </p:tgtEl>
                                      </p:cBhvr>
                                    </p:animEffect>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fade">
                                      <p:cBhvr>
                                        <p:cTn id="7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p:bldP spid="91" grpId="0"/>
      <p:bldP spid="92" grpId="0"/>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椭圆 63"/>
          <p:cNvSpPr/>
          <p:nvPr/>
        </p:nvSpPr>
        <p:spPr>
          <a:xfrm>
            <a:off x="622214" y="1512540"/>
            <a:ext cx="4253254" cy="4253690"/>
          </a:xfrm>
          <a:prstGeom prst="ellipse">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schemeClr val="tx1"/>
              </a:solidFill>
            </a:endParaRPr>
          </a:p>
        </p:txBody>
      </p:sp>
      <p:pic>
        <p:nvPicPr>
          <p:cNvPr id="28" name="图片 27"/>
          <p:cNvPicPr>
            <a:picLocks noChangeAspect="1"/>
          </p:cNvPicPr>
          <p:nvPr/>
        </p:nvPicPr>
        <p:blipFill rotWithShape="1">
          <a:blip r:embed="rId1" cstate="print">
            <a:extLst>
              <a:ext uri="{28A0092B-C50C-407E-A947-70E740481C1C}">
                <a14:useLocalDpi xmlns:a14="http://schemas.microsoft.com/office/drawing/2010/main" val="0"/>
              </a:ext>
            </a:extLst>
          </a:blip>
          <a:srcRect l="25939" r="7361"/>
          <a:stretch>
            <a:fillRect/>
          </a:stretch>
        </p:blipFill>
        <p:spPr>
          <a:xfrm>
            <a:off x="791865" y="1682206"/>
            <a:ext cx="3913953" cy="3914358"/>
          </a:xfrm>
          <a:prstGeom prst="ellipse">
            <a:avLst/>
          </a:prstGeom>
        </p:spPr>
      </p:pic>
      <p:grpSp>
        <p:nvGrpSpPr>
          <p:cNvPr id="30" name="组合 29"/>
          <p:cNvGrpSpPr/>
          <p:nvPr/>
        </p:nvGrpSpPr>
        <p:grpSpPr>
          <a:xfrm>
            <a:off x="1352795" y="5821137"/>
            <a:ext cx="2791931" cy="1132008"/>
            <a:chOff x="714375" y="2919239"/>
            <a:chExt cx="1420813" cy="701700"/>
          </a:xfrm>
        </p:grpSpPr>
        <p:sp>
          <p:nvSpPr>
            <p:cNvPr id="31" name="文本框 7"/>
            <p:cNvSpPr txBox="1">
              <a:spLocks noChangeArrowheads="1"/>
            </p:cNvSpPr>
            <p:nvPr/>
          </p:nvSpPr>
          <p:spPr bwMode="auto">
            <a:xfrm>
              <a:off x="714375" y="2919239"/>
              <a:ext cx="1420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lnSpc>
                  <a:spcPct val="130000"/>
                </a:lnSpc>
              </a:pPr>
              <a:r>
                <a:rPr lang="zh-CN" altLang="en-US" sz="2500" dirty="0">
                  <a:solidFill>
                    <a:schemeClr val="bg2"/>
                  </a:solidFill>
                  <a:latin typeface="Arial" panose="020B0604020202020204" pitchFamily="34" charset="0"/>
                </a:rPr>
                <a:t>无名氏</a:t>
              </a:r>
              <a:endParaRPr lang="zh-CN" altLang="en-US" sz="2500" dirty="0">
                <a:solidFill>
                  <a:schemeClr val="bg2"/>
                </a:solidFill>
                <a:latin typeface="Arial" panose="020B0604020202020204" pitchFamily="34" charset="0"/>
              </a:endParaRPr>
            </a:p>
          </p:txBody>
        </p:sp>
        <p:sp>
          <p:nvSpPr>
            <p:cNvPr id="32" name="文本框 8"/>
            <p:cNvSpPr txBox="1">
              <a:spLocks noChangeArrowheads="1"/>
            </p:cNvSpPr>
            <p:nvPr/>
          </p:nvSpPr>
          <p:spPr bwMode="auto">
            <a:xfrm>
              <a:off x="797842" y="3314527"/>
              <a:ext cx="1253878" cy="3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lnSpc>
                  <a:spcPct val="130000"/>
                </a:lnSpc>
              </a:pPr>
              <a:r>
                <a:rPr lang="zh-CN" altLang="en-US" sz="1900" dirty="0" smtClean="0">
                  <a:solidFill>
                    <a:schemeClr val="bg2"/>
                  </a:solidFill>
                  <a:latin typeface="微软雅黑" panose="020B0503020204020204" pitchFamily="34" charset="-122"/>
                </a:rPr>
                <a:t>此处可填写职位</a:t>
              </a:r>
              <a:endParaRPr lang="zh-CN" altLang="en-US" sz="1900" dirty="0">
                <a:solidFill>
                  <a:schemeClr val="bg2"/>
                </a:solidFill>
                <a:latin typeface="微软雅黑" panose="020B0503020204020204" pitchFamily="34" charset="-122"/>
              </a:endParaRPr>
            </a:p>
          </p:txBody>
        </p:sp>
      </p:grpSp>
      <p:grpSp>
        <p:nvGrpSpPr>
          <p:cNvPr id="33" name="组合 32"/>
          <p:cNvGrpSpPr/>
          <p:nvPr/>
        </p:nvGrpSpPr>
        <p:grpSpPr>
          <a:xfrm>
            <a:off x="1871596" y="6982798"/>
            <a:ext cx="1754329" cy="290382"/>
            <a:chOff x="1362606" y="4299942"/>
            <a:chExt cx="1087571" cy="180000"/>
          </a:xfrm>
        </p:grpSpPr>
        <p:grpSp>
          <p:nvGrpSpPr>
            <p:cNvPr id="34" name="组合 33"/>
            <p:cNvGrpSpPr>
              <a:grpSpLocks noChangeAspect="1"/>
            </p:cNvGrpSpPr>
            <p:nvPr/>
          </p:nvGrpSpPr>
          <p:grpSpPr>
            <a:xfrm>
              <a:off x="1938670" y="4299942"/>
              <a:ext cx="223475" cy="180000"/>
              <a:chOff x="3304457" y="-231998"/>
              <a:chExt cx="576064" cy="463996"/>
            </a:xfrm>
          </p:grpSpPr>
          <p:sp>
            <p:nvSpPr>
              <p:cNvPr id="44" name="圆角矩形 43"/>
              <p:cNvSpPr/>
              <p:nvPr/>
            </p:nvSpPr>
            <p:spPr>
              <a:xfrm>
                <a:off x="3304457" y="-231998"/>
                <a:ext cx="576064" cy="46399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KSO_Shape"/>
              <p:cNvSpPr>
                <a:spLocks noChangeAspect="1"/>
              </p:cNvSpPr>
              <p:nvPr/>
            </p:nvSpPr>
            <p:spPr>
              <a:xfrm>
                <a:off x="3430489" y="-121500"/>
                <a:ext cx="324000" cy="243000"/>
              </a:xfrm>
              <a:custGeom>
                <a:avLst/>
                <a:gdLst>
                  <a:gd name="connsiteX0" fmla="*/ 577329 w 833225"/>
                  <a:gd name="connsiteY0" fmla="*/ 241699 h 624687"/>
                  <a:gd name="connsiteX1" fmla="*/ 541325 w 833225"/>
                  <a:gd name="connsiteY1" fmla="*/ 277703 h 624687"/>
                  <a:gd name="connsiteX2" fmla="*/ 577329 w 833225"/>
                  <a:gd name="connsiteY2" fmla="*/ 313707 h 624687"/>
                  <a:gd name="connsiteX3" fmla="*/ 613333 w 833225"/>
                  <a:gd name="connsiteY3" fmla="*/ 277703 h 624687"/>
                  <a:gd name="connsiteX4" fmla="*/ 577329 w 833225"/>
                  <a:gd name="connsiteY4" fmla="*/ 241699 h 624687"/>
                  <a:gd name="connsiteX5" fmla="*/ 424929 w 833225"/>
                  <a:gd name="connsiteY5" fmla="*/ 241699 h 624687"/>
                  <a:gd name="connsiteX6" fmla="*/ 388925 w 833225"/>
                  <a:gd name="connsiteY6" fmla="*/ 277703 h 624687"/>
                  <a:gd name="connsiteX7" fmla="*/ 424929 w 833225"/>
                  <a:gd name="connsiteY7" fmla="*/ 313707 h 624687"/>
                  <a:gd name="connsiteX8" fmla="*/ 460933 w 833225"/>
                  <a:gd name="connsiteY8" fmla="*/ 277703 h 624687"/>
                  <a:gd name="connsiteX9" fmla="*/ 424929 w 833225"/>
                  <a:gd name="connsiteY9" fmla="*/ 241699 h 624687"/>
                  <a:gd name="connsiteX10" fmla="*/ 272529 w 833225"/>
                  <a:gd name="connsiteY10" fmla="*/ 241699 h 624687"/>
                  <a:gd name="connsiteX11" fmla="*/ 236525 w 833225"/>
                  <a:gd name="connsiteY11" fmla="*/ 277703 h 624687"/>
                  <a:gd name="connsiteX12" fmla="*/ 272529 w 833225"/>
                  <a:gd name="connsiteY12" fmla="*/ 313707 h 624687"/>
                  <a:gd name="connsiteX13" fmla="*/ 308533 w 833225"/>
                  <a:gd name="connsiteY13" fmla="*/ 277703 h 624687"/>
                  <a:gd name="connsiteX14" fmla="*/ 272529 w 833225"/>
                  <a:gd name="connsiteY14" fmla="*/ 241699 h 624687"/>
                  <a:gd name="connsiteX15" fmla="*/ 429066 w 833225"/>
                  <a:gd name="connsiteY15" fmla="*/ 124 h 624687"/>
                  <a:gd name="connsiteX16" fmla="*/ 543580 w 833225"/>
                  <a:gd name="connsiteY16" fmla="*/ 13237 h 624687"/>
                  <a:gd name="connsiteX17" fmla="*/ 789350 w 833225"/>
                  <a:gd name="connsiteY17" fmla="*/ 401436 h 624687"/>
                  <a:gd name="connsiteX18" fmla="*/ 362652 w 833225"/>
                  <a:gd name="connsiteY18" fmla="*/ 552944 h 624687"/>
                  <a:gd name="connsiteX19" fmla="*/ 243007 w 833225"/>
                  <a:gd name="connsiteY19" fmla="*/ 624687 h 624687"/>
                  <a:gd name="connsiteX20" fmla="*/ 211865 w 833225"/>
                  <a:gd name="connsiteY20" fmla="*/ 519440 h 624687"/>
                  <a:gd name="connsiteX21" fmla="*/ 117966 w 833225"/>
                  <a:gd name="connsiteY21" fmla="*/ 84077 h 624687"/>
                  <a:gd name="connsiteX22" fmla="*/ 429066 w 833225"/>
                  <a:gd name="connsiteY22" fmla="*/ 124 h 6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3225" h="624687">
                    <a:moveTo>
                      <a:pt x="577329" y="241699"/>
                    </a:moveTo>
                    <a:cubicBezTo>
                      <a:pt x="557445" y="241699"/>
                      <a:pt x="541325" y="257819"/>
                      <a:pt x="541325" y="277703"/>
                    </a:cubicBezTo>
                    <a:cubicBezTo>
                      <a:pt x="541325" y="297587"/>
                      <a:pt x="557445" y="313707"/>
                      <a:pt x="577329" y="313707"/>
                    </a:cubicBezTo>
                    <a:cubicBezTo>
                      <a:pt x="597213" y="313707"/>
                      <a:pt x="613333" y="297587"/>
                      <a:pt x="613333" y="277703"/>
                    </a:cubicBezTo>
                    <a:cubicBezTo>
                      <a:pt x="613333" y="257819"/>
                      <a:pt x="597213" y="241699"/>
                      <a:pt x="577329" y="241699"/>
                    </a:cubicBezTo>
                    <a:close/>
                    <a:moveTo>
                      <a:pt x="424929" y="241699"/>
                    </a:moveTo>
                    <a:cubicBezTo>
                      <a:pt x="405045" y="241699"/>
                      <a:pt x="388925" y="257819"/>
                      <a:pt x="388925" y="277703"/>
                    </a:cubicBezTo>
                    <a:cubicBezTo>
                      <a:pt x="388925" y="297587"/>
                      <a:pt x="405045" y="313707"/>
                      <a:pt x="424929" y="313707"/>
                    </a:cubicBezTo>
                    <a:cubicBezTo>
                      <a:pt x="444813" y="313707"/>
                      <a:pt x="460933" y="297587"/>
                      <a:pt x="460933" y="277703"/>
                    </a:cubicBezTo>
                    <a:cubicBezTo>
                      <a:pt x="460933" y="257819"/>
                      <a:pt x="444813" y="241699"/>
                      <a:pt x="424929" y="241699"/>
                    </a:cubicBezTo>
                    <a:close/>
                    <a:moveTo>
                      <a:pt x="272529" y="241699"/>
                    </a:moveTo>
                    <a:cubicBezTo>
                      <a:pt x="252645" y="241699"/>
                      <a:pt x="236525" y="257819"/>
                      <a:pt x="236525" y="277703"/>
                    </a:cubicBezTo>
                    <a:cubicBezTo>
                      <a:pt x="236525" y="297587"/>
                      <a:pt x="252645" y="313707"/>
                      <a:pt x="272529" y="313707"/>
                    </a:cubicBezTo>
                    <a:cubicBezTo>
                      <a:pt x="292413" y="313707"/>
                      <a:pt x="308533" y="297587"/>
                      <a:pt x="308533" y="277703"/>
                    </a:cubicBezTo>
                    <a:cubicBezTo>
                      <a:pt x="308533" y="257819"/>
                      <a:pt x="292413" y="241699"/>
                      <a:pt x="272529" y="241699"/>
                    </a:cubicBezTo>
                    <a:close/>
                    <a:moveTo>
                      <a:pt x="429066" y="124"/>
                    </a:moveTo>
                    <a:cubicBezTo>
                      <a:pt x="467414" y="891"/>
                      <a:pt x="505944" y="5202"/>
                      <a:pt x="543580" y="13237"/>
                    </a:cubicBezTo>
                    <a:cubicBezTo>
                      <a:pt x="786614" y="65121"/>
                      <a:pt x="903137" y="249172"/>
                      <a:pt x="789350" y="401436"/>
                    </a:cubicBezTo>
                    <a:cubicBezTo>
                      <a:pt x="710142" y="507428"/>
                      <a:pt x="538801" y="568267"/>
                      <a:pt x="362652" y="552944"/>
                    </a:cubicBezTo>
                    <a:lnTo>
                      <a:pt x="243007" y="624687"/>
                    </a:lnTo>
                    <a:lnTo>
                      <a:pt x="211865" y="519440"/>
                    </a:lnTo>
                    <a:cubicBezTo>
                      <a:pt x="-26035" y="429957"/>
                      <a:pt x="-72481" y="214611"/>
                      <a:pt x="117966" y="84077"/>
                    </a:cubicBezTo>
                    <a:cubicBezTo>
                      <a:pt x="200623" y="27423"/>
                      <a:pt x="314022" y="-2176"/>
                      <a:pt x="429066" y="1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grpSp>
          <p:nvGrpSpPr>
            <p:cNvPr id="35" name="组合 34"/>
            <p:cNvGrpSpPr>
              <a:grpSpLocks noChangeAspect="1"/>
            </p:cNvGrpSpPr>
            <p:nvPr/>
          </p:nvGrpSpPr>
          <p:grpSpPr>
            <a:xfrm>
              <a:off x="1650638" y="4299942"/>
              <a:ext cx="223475" cy="180000"/>
              <a:chOff x="2350396" y="383407"/>
              <a:chExt cx="576064" cy="463996"/>
            </a:xfrm>
          </p:grpSpPr>
          <p:sp>
            <p:nvSpPr>
              <p:cNvPr id="42" name="圆角矩形 41"/>
              <p:cNvSpPr/>
              <p:nvPr/>
            </p:nvSpPr>
            <p:spPr>
              <a:xfrm>
                <a:off x="2350396" y="383407"/>
                <a:ext cx="576064" cy="4639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3" name="KSO_Shape"/>
              <p:cNvSpPr>
                <a:spLocks noChangeAspect="1"/>
              </p:cNvSpPr>
              <p:nvPr/>
            </p:nvSpPr>
            <p:spPr>
              <a:xfrm>
                <a:off x="2476428" y="507135"/>
                <a:ext cx="324000" cy="216541"/>
              </a:xfrm>
              <a:custGeom>
                <a:avLst/>
                <a:gdLst/>
                <a:ahLst/>
                <a:cxnLst/>
                <a:rect l="l" t="t" r="r" b="b"/>
                <a:pathLst>
                  <a:path w="4974795" h="3320682">
                    <a:moveTo>
                      <a:pt x="1897867" y="1805825"/>
                    </a:moveTo>
                    <a:lnTo>
                      <a:pt x="2485737" y="2315734"/>
                    </a:lnTo>
                    <a:lnTo>
                      <a:pt x="3073607" y="1805825"/>
                    </a:lnTo>
                    <a:lnTo>
                      <a:pt x="4820061" y="3320682"/>
                    </a:lnTo>
                    <a:lnTo>
                      <a:pt x="151413" y="3320682"/>
                    </a:lnTo>
                    <a:close/>
                    <a:moveTo>
                      <a:pt x="0" y="159634"/>
                    </a:moveTo>
                    <a:lnTo>
                      <a:pt x="1788328" y="1710812"/>
                    </a:lnTo>
                    <a:lnTo>
                      <a:pt x="0" y="3261996"/>
                    </a:lnTo>
                    <a:close/>
                    <a:moveTo>
                      <a:pt x="4974795" y="156753"/>
                    </a:moveTo>
                    <a:lnTo>
                      <a:pt x="4974795" y="3264872"/>
                    </a:lnTo>
                    <a:lnTo>
                      <a:pt x="3183146" y="1710812"/>
                    </a:lnTo>
                    <a:close/>
                    <a:moveTo>
                      <a:pt x="35040" y="0"/>
                    </a:moveTo>
                    <a:lnTo>
                      <a:pt x="4936434" y="0"/>
                    </a:lnTo>
                    <a:lnTo>
                      <a:pt x="2485737" y="21257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grpSp>
          <p:nvGrpSpPr>
            <p:cNvPr id="36" name="组合 35"/>
            <p:cNvGrpSpPr>
              <a:grpSpLocks noChangeAspect="1"/>
            </p:cNvGrpSpPr>
            <p:nvPr/>
          </p:nvGrpSpPr>
          <p:grpSpPr>
            <a:xfrm>
              <a:off x="1362606" y="4299942"/>
              <a:ext cx="223475" cy="180000"/>
              <a:chOff x="971600" y="107504"/>
              <a:chExt cx="576064" cy="463996"/>
            </a:xfrm>
          </p:grpSpPr>
          <p:sp>
            <p:nvSpPr>
              <p:cNvPr id="40" name="圆角矩形 39"/>
              <p:cNvSpPr/>
              <p:nvPr/>
            </p:nvSpPr>
            <p:spPr>
              <a:xfrm>
                <a:off x="971600" y="107504"/>
                <a:ext cx="576064" cy="46399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 name="KSO_Shape"/>
              <p:cNvSpPr>
                <a:spLocks noChangeAspect="1"/>
              </p:cNvSpPr>
              <p:nvPr/>
            </p:nvSpPr>
            <p:spPr>
              <a:xfrm>
                <a:off x="1122742" y="177502"/>
                <a:ext cx="273780" cy="324000"/>
              </a:xfrm>
              <a:custGeom>
                <a:avLst/>
                <a:gdLst/>
                <a:ahLst/>
                <a:cxnLst/>
                <a:rect l="l" t="t" r="r" b="b"/>
                <a:pathLst>
                  <a:path w="396520" h="469210">
                    <a:moveTo>
                      <a:pt x="327445" y="314600"/>
                    </a:moveTo>
                    <a:cubicBezTo>
                      <a:pt x="356349" y="319254"/>
                      <a:pt x="385797" y="360745"/>
                      <a:pt x="394054" y="381803"/>
                    </a:cubicBezTo>
                    <a:cubicBezTo>
                      <a:pt x="402312" y="402860"/>
                      <a:pt x="388098" y="427511"/>
                      <a:pt x="376990" y="440944"/>
                    </a:cubicBezTo>
                    <a:cubicBezTo>
                      <a:pt x="373700" y="421882"/>
                      <a:pt x="364955" y="401443"/>
                      <a:pt x="352485" y="383463"/>
                    </a:cubicBezTo>
                    <a:cubicBezTo>
                      <a:pt x="332676" y="354903"/>
                      <a:pt x="307287" y="337803"/>
                      <a:pt x="287162" y="338581"/>
                    </a:cubicBezTo>
                    <a:cubicBezTo>
                      <a:pt x="300917" y="326499"/>
                      <a:pt x="298542" y="309947"/>
                      <a:pt x="327445" y="314600"/>
                    </a:cubicBezTo>
                    <a:close/>
                    <a:moveTo>
                      <a:pt x="44367" y="9445"/>
                    </a:moveTo>
                    <a:cubicBezTo>
                      <a:pt x="65307" y="7976"/>
                      <a:pt x="88582" y="48300"/>
                      <a:pt x="98716" y="103893"/>
                    </a:cubicBezTo>
                    <a:cubicBezTo>
                      <a:pt x="103023" y="127522"/>
                      <a:pt x="104507" y="151694"/>
                      <a:pt x="102812" y="172874"/>
                    </a:cubicBezTo>
                    <a:cubicBezTo>
                      <a:pt x="96419" y="177933"/>
                      <a:pt x="92462" y="183883"/>
                      <a:pt x="93679" y="191748"/>
                    </a:cubicBezTo>
                    <a:cubicBezTo>
                      <a:pt x="97962" y="219449"/>
                      <a:pt x="202914" y="329063"/>
                      <a:pt x="240363" y="349244"/>
                    </a:cubicBezTo>
                    <a:cubicBezTo>
                      <a:pt x="253454" y="356299"/>
                      <a:pt x="265280" y="353652"/>
                      <a:pt x="275564" y="347108"/>
                    </a:cubicBezTo>
                    <a:lnTo>
                      <a:pt x="275884" y="347663"/>
                    </a:lnTo>
                    <a:cubicBezTo>
                      <a:pt x="293996" y="337193"/>
                      <a:pt x="324545" y="354625"/>
                      <a:pt x="347507" y="388530"/>
                    </a:cubicBezTo>
                    <a:cubicBezTo>
                      <a:pt x="360303" y="407426"/>
                      <a:pt x="369015" y="429003"/>
                      <a:pt x="371399" y="448117"/>
                    </a:cubicBezTo>
                    <a:cubicBezTo>
                      <a:pt x="347296" y="472826"/>
                      <a:pt x="310581" y="469765"/>
                      <a:pt x="288158" y="468159"/>
                    </a:cubicBezTo>
                    <a:cubicBezTo>
                      <a:pt x="253182" y="465654"/>
                      <a:pt x="-15065" y="364036"/>
                      <a:pt x="664" y="89829"/>
                    </a:cubicBezTo>
                    <a:cubicBezTo>
                      <a:pt x="3125" y="70964"/>
                      <a:pt x="7079" y="53749"/>
                      <a:pt x="14299" y="39550"/>
                    </a:cubicBezTo>
                    <a:cubicBezTo>
                      <a:pt x="20978" y="26415"/>
                      <a:pt x="30453" y="15861"/>
                      <a:pt x="44367" y="9445"/>
                    </a:cubicBezTo>
                    <a:close/>
                    <a:moveTo>
                      <a:pt x="85842" y="6"/>
                    </a:moveTo>
                    <a:cubicBezTo>
                      <a:pt x="147282" y="-938"/>
                      <a:pt x="156451" y="106342"/>
                      <a:pt x="147962" y="128156"/>
                    </a:cubicBezTo>
                    <a:cubicBezTo>
                      <a:pt x="140696" y="146825"/>
                      <a:pt x="125598" y="157194"/>
                      <a:pt x="109217" y="167957"/>
                    </a:cubicBezTo>
                    <a:cubicBezTo>
                      <a:pt x="111214" y="147002"/>
                      <a:pt x="109601" y="123749"/>
                      <a:pt x="105273" y="101024"/>
                    </a:cubicBezTo>
                    <a:cubicBezTo>
                      <a:pt x="95931" y="51971"/>
                      <a:pt x="75887" y="14560"/>
                      <a:pt x="55177" y="5105"/>
                    </a:cubicBezTo>
                    <a:cubicBezTo>
                      <a:pt x="63799" y="1769"/>
                      <a:pt x="73998" y="188"/>
                      <a:pt x="85842" y="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grpSp>
          <p:nvGrpSpPr>
            <p:cNvPr id="37" name="组合 36"/>
            <p:cNvGrpSpPr>
              <a:grpSpLocks noChangeAspect="1"/>
            </p:cNvGrpSpPr>
            <p:nvPr/>
          </p:nvGrpSpPr>
          <p:grpSpPr>
            <a:xfrm>
              <a:off x="2226702" y="4299942"/>
              <a:ext cx="223475" cy="180000"/>
              <a:chOff x="5180856" y="-282649"/>
              <a:chExt cx="576064" cy="463996"/>
            </a:xfrm>
          </p:grpSpPr>
          <p:sp>
            <p:nvSpPr>
              <p:cNvPr id="38" name="圆角矩形 37"/>
              <p:cNvSpPr/>
              <p:nvPr/>
            </p:nvSpPr>
            <p:spPr>
              <a:xfrm>
                <a:off x="5180856" y="-282649"/>
                <a:ext cx="576064" cy="46399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KSO_Shape"/>
              <p:cNvSpPr>
                <a:spLocks noChangeAspect="1"/>
              </p:cNvSpPr>
              <p:nvPr/>
            </p:nvSpPr>
            <p:spPr>
              <a:xfrm>
                <a:off x="5306888" y="-182411"/>
                <a:ext cx="324000" cy="263520"/>
              </a:xfrm>
              <a:custGeom>
                <a:avLst/>
                <a:gdLst/>
                <a:ahLst/>
                <a:cxnLst/>
                <a:rect l="l" t="t" r="r" b="b"/>
                <a:pathLst>
                  <a:path w="684048" h="556307">
                    <a:moveTo>
                      <a:pt x="222901" y="383453"/>
                    </a:moveTo>
                    <a:cubicBezTo>
                      <a:pt x="218315" y="383977"/>
                      <a:pt x="213613" y="385281"/>
                      <a:pt x="209039" y="387420"/>
                    </a:cubicBezTo>
                    <a:cubicBezTo>
                      <a:pt x="190739" y="395979"/>
                      <a:pt x="181407" y="414680"/>
                      <a:pt x="188193" y="429191"/>
                    </a:cubicBezTo>
                    <a:cubicBezTo>
                      <a:pt x="194980" y="443702"/>
                      <a:pt x="215317" y="448527"/>
                      <a:pt x="233616" y="439969"/>
                    </a:cubicBezTo>
                    <a:cubicBezTo>
                      <a:pt x="251915" y="431410"/>
                      <a:pt x="261248" y="412709"/>
                      <a:pt x="254461" y="398198"/>
                    </a:cubicBezTo>
                    <a:cubicBezTo>
                      <a:pt x="249371" y="387315"/>
                      <a:pt x="236659" y="381879"/>
                      <a:pt x="222901" y="383453"/>
                    </a:cubicBezTo>
                    <a:close/>
                    <a:moveTo>
                      <a:pt x="284035" y="369073"/>
                    </a:moveTo>
                    <a:cubicBezTo>
                      <a:pt x="281538" y="368297"/>
                      <a:pt x="278657" y="368441"/>
                      <a:pt x="275985" y="369691"/>
                    </a:cubicBezTo>
                    <a:cubicBezTo>
                      <a:pt x="270641" y="372190"/>
                      <a:pt x="268154" y="378164"/>
                      <a:pt x="270432" y="383034"/>
                    </a:cubicBezTo>
                    <a:cubicBezTo>
                      <a:pt x="272710" y="387904"/>
                      <a:pt x="278888" y="389825"/>
                      <a:pt x="284233" y="387325"/>
                    </a:cubicBezTo>
                    <a:cubicBezTo>
                      <a:pt x="289577" y="384826"/>
                      <a:pt x="292063" y="378852"/>
                      <a:pt x="289785" y="373982"/>
                    </a:cubicBezTo>
                    <a:cubicBezTo>
                      <a:pt x="288647" y="371547"/>
                      <a:pt x="286533" y="369850"/>
                      <a:pt x="284035" y="369073"/>
                    </a:cubicBezTo>
                    <a:close/>
                    <a:moveTo>
                      <a:pt x="266604" y="297070"/>
                    </a:moveTo>
                    <a:cubicBezTo>
                      <a:pt x="319078" y="300338"/>
                      <a:pt x="362309" y="335548"/>
                      <a:pt x="367763" y="383070"/>
                    </a:cubicBezTo>
                    <a:cubicBezTo>
                      <a:pt x="373996" y="437381"/>
                      <a:pt x="328527" y="487207"/>
                      <a:pt x="266205" y="494360"/>
                    </a:cubicBezTo>
                    <a:cubicBezTo>
                      <a:pt x="203883" y="501513"/>
                      <a:pt x="148308" y="463284"/>
                      <a:pt x="142074" y="408972"/>
                    </a:cubicBezTo>
                    <a:cubicBezTo>
                      <a:pt x="135841" y="354661"/>
                      <a:pt x="181310" y="304835"/>
                      <a:pt x="243632" y="297682"/>
                    </a:cubicBezTo>
                    <a:cubicBezTo>
                      <a:pt x="251423" y="296788"/>
                      <a:pt x="259108" y="296603"/>
                      <a:pt x="266604" y="297070"/>
                    </a:cubicBezTo>
                    <a:close/>
                    <a:moveTo>
                      <a:pt x="297042" y="252387"/>
                    </a:moveTo>
                    <a:cubicBezTo>
                      <a:pt x="283618" y="252176"/>
                      <a:pt x="269820" y="252839"/>
                      <a:pt x="255793" y="254449"/>
                    </a:cubicBezTo>
                    <a:cubicBezTo>
                      <a:pt x="143583" y="267328"/>
                      <a:pt x="59288" y="335880"/>
                      <a:pt x="67516" y="407566"/>
                    </a:cubicBezTo>
                    <a:cubicBezTo>
                      <a:pt x="75743" y="479252"/>
                      <a:pt x="173377" y="526925"/>
                      <a:pt x="285587" y="514046"/>
                    </a:cubicBezTo>
                    <a:cubicBezTo>
                      <a:pt x="397797" y="501168"/>
                      <a:pt x="482091" y="432615"/>
                      <a:pt x="473864" y="360929"/>
                    </a:cubicBezTo>
                    <a:cubicBezTo>
                      <a:pt x="466665" y="298204"/>
                      <a:pt x="391015" y="253864"/>
                      <a:pt x="297042" y="252387"/>
                    </a:cubicBezTo>
                    <a:close/>
                    <a:moveTo>
                      <a:pt x="509416" y="97868"/>
                    </a:moveTo>
                    <a:cubicBezTo>
                      <a:pt x="544841" y="99182"/>
                      <a:pt x="588107" y="127580"/>
                      <a:pt x="590257" y="183051"/>
                    </a:cubicBezTo>
                    <a:cubicBezTo>
                      <a:pt x="592352" y="199448"/>
                      <a:pt x="588214" y="215684"/>
                      <a:pt x="579852" y="229407"/>
                    </a:cubicBezTo>
                    <a:lnTo>
                      <a:pt x="580228" y="229581"/>
                    </a:lnTo>
                    <a:cubicBezTo>
                      <a:pt x="580244" y="229743"/>
                      <a:pt x="580186" y="229872"/>
                      <a:pt x="580126" y="230000"/>
                    </a:cubicBezTo>
                    <a:lnTo>
                      <a:pt x="578707" y="232024"/>
                    </a:lnTo>
                    <a:cubicBezTo>
                      <a:pt x="578590" y="232839"/>
                      <a:pt x="578192" y="233485"/>
                      <a:pt x="577787" y="234126"/>
                    </a:cubicBezTo>
                    <a:lnTo>
                      <a:pt x="577385" y="233908"/>
                    </a:lnTo>
                    <a:cubicBezTo>
                      <a:pt x="572286" y="241165"/>
                      <a:pt x="563167" y="244302"/>
                      <a:pt x="554750" y="241632"/>
                    </a:cubicBezTo>
                    <a:lnTo>
                      <a:pt x="548315" y="238643"/>
                    </a:lnTo>
                    <a:cubicBezTo>
                      <a:pt x="539522" y="233101"/>
                      <a:pt x="536249" y="221620"/>
                      <a:pt x="540834" y="211750"/>
                    </a:cubicBezTo>
                    <a:lnTo>
                      <a:pt x="541088" y="211402"/>
                    </a:lnTo>
                    <a:lnTo>
                      <a:pt x="541243" y="211474"/>
                    </a:lnTo>
                    <a:cubicBezTo>
                      <a:pt x="549302" y="193084"/>
                      <a:pt x="546794" y="175359"/>
                      <a:pt x="541863" y="165391"/>
                    </a:cubicBezTo>
                    <a:cubicBezTo>
                      <a:pt x="534763" y="151042"/>
                      <a:pt x="514479" y="135118"/>
                      <a:pt x="480142" y="145181"/>
                    </a:cubicBezTo>
                    <a:lnTo>
                      <a:pt x="480025" y="144483"/>
                    </a:lnTo>
                    <a:cubicBezTo>
                      <a:pt x="471706" y="144624"/>
                      <a:pt x="464282" y="140887"/>
                      <a:pt x="461009" y="134412"/>
                    </a:cubicBezTo>
                    <a:lnTo>
                      <a:pt x="458966" y="128175"/>
                    </a:lnTo>
                    <a:cubicBezTo>
                      <a:pt x="457496" y="119354"/>
                      <a:pt x="463572" y="110158"/>
                      <a:pt x="473636" y="106144"/>
                    </a:cubicBezTo>
                    <a:lnTo>
                      <a:pt x="473571" y="105761"/>
                    </a:lnTo>
                    <a:cubicBezTo>
                      <a:pt x="485121" y="99922"/>
                      <a:pt x="497817" y="97438"/>
                      <a:pt x="509416" y="97868"/>
                    </a:cubicBezTo>
                    <a:close/>
                    <a:moveTo>
                      <a:pt x="286518" y="82088"/>
                    </a:moveTo>
                    <a:cubicBezTo>
                      <a:pt x="376738" y="91976"/>
                      <a:pt x="317665" y="163994"/>
                      <a:pt x="337363" y="184000"/>
                    </a:cubicBezTo>
                    <a:cubicBezTo>
                      <a:pt x="387081" y="179119"/>
                      <a:pt x="437510" y="146098"/>
                      <a:pt x="486517" y="169358"/>
                    </a:cubicBezTo>
                    <a:cubicBezTo>
                      <a:pt x="533076" y="203014"/>
                      <a:pt x="494312" y="233925"/>
                      <a:pt x="501054" y="264835"/>
                    </a:cubicBezTo>
                    <a:cubicBezTo>
                      <a:pt x="649340" y="323962"/>
                      <a:pt x="585744" y="409170"/>
                      <a:pt x="562675" y="436725"/>
                    </a:cubicBezTo>
                    <a:cubicBezTo>
                      <a:pt x="354965" y="648778"/>
                      <a:pt x="45454" y="533772"/>
                      <a:pt x="10807" y="435328"/>
                    </a:cubicBezTo>
                    <a:cubicBezTo>
                      <a:pt x="-41075" y="330306"/>
                      <a:pt x="100878" y="89491"/>
                      <a:pt x="286518" y="82088"/>
                    </a:cubicBezTo>
                    <a:close/>
                    <a:moveTo>
                      <a:pt x="489068" y="0"/>
                    </a:moveTo>
                    <a:cubicBezTo>
                      <a:pt x="596753" y="0"/>
                      <a:pt x="684048" y="87296"/>
                      <a:pt x="684048" y="194980"/>
                    </a:cubicBezTo>
                    <a:cubicBezTo>
                      <a:pt x="684048" y="216847"/>
                      <a:pt x="680448" y="237874"/>
                      <a:pt x="672966" y="257215"/>
                    </a:cubicBezTo>
                    <a:lnTo>
                      <a:pt x="672379" y="257003"/>
                    </a:lnTo>
                    <a:cubicBezTo>
                      <a:pt x="668967" y="265617"/>
                      <a:pt x="657523" y="269364"/>
                      <a:pt x="645725" y="265916"/>
                    </a:cubicBezTo>
                    <a:lnTo>
                      <a:pt x="637884" y="262819"/>
                    </a:lnTo>
                    <a:cubicBezTo>
                      <a:pt x="627530" y="257587"/>
                      <a:pt x="621785" y="247890"/>
                      <a:pt x="624308" y="239644"/>
                    </a:cubicBezTo>
                    <a:lnTo>
                      <a:pt x="623975" y="239524"/>
                    </a:lnTo>
                    <a:cubicBezTo>
                      <a:pt x="629260" y="225659"/>
                      <a:pt x="631774" y="210613"/>
                      <a:pt x="631774" y="194980"/>
                    </a:cubicBezTo>
                    <a:cubicBezTo>
                      <a:pt x="631774" y="116165"/>
                      <a:pt x="567883" y="52274"/>
                      <a:pt x="489068" y="52274"/>
                    </a:cubicBezTo>
                    <a:lnTo>
                      <a:pt x="469942" y="54202"/>
                    </a:lnTo>
                    <a:lnTo>
                      <a:pt x="469951" y="54239"/>
                    </a:lnTo>
                    <a:cubicBezTo>
                      <a:pt x="469861" y="54366"/>
                      <a:pt x="469744" y="54397"/>
                      <a:pt x="469627" y="54427"/>
                    </a:cubicBezTo>
                    <a:cubicBezTo>
                      <a:pt x="460634" y="56697"/>
                      <a:pt x="450861" y="49439"/>
                      <a:pt x="446718" y="37636"/>
                    </a:cubicBezTo>
                    <a:lnTo>
                      <a:pt x="444619" y="29323"/>
                    </a:lnTo>
                    <a:cubicBezTo>
                      <a:pt x="442667" y="16995"/>
                      <a:pt x="447797" y="5987"/>
                      <a:pt x="456757" y="3699"/>
                    </a:cubicBezTo>
                    <a:lnTo>
                      <a:pt x="456661" y="3267"/>
                    </a:lnTo>
                    <a:cubicBezTo>
                      <a:pt x="467135" y="923"/>
                      <a:pt x="477994" y="0"/>
                      <a:pt x="48906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grpSp>
      <p:sp>
        <p:nvSpPr>
          <p:cNvPr id="46" name="圆角矩形 45"/>
          <p:cNvSpPr/>
          <p:nvPr/>
        </p:nvSpPr>
        <p:spPr>
          <a:xfrm>
            <a:off x="5770880" y="1957715"/>
            <a:ext cx="6387756" cy="290382"/>
          </a:xfrm>
          <a:prstGeom prst="roundRect">
            <a:avLst>
              <a:gd name="adj" fmla="val 50000"/>
            </a:avLst>
          </a:prstGeom>
          <a:solidFill>
            <a:schemeClr val="accent2"/>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46"/>
          <p:cNvSpPr/>
          <p:nvPr/>
        </p:nvSpPr>
        <p:spPr>
          <a:xfrm>
            <a:off x="5770880" y="4029327"/>
            <a:ext cx="6387756" cy="290382"/>
          </a:xfrm>
          <a:prstGeom prst="roundRect">
            <a:avLst>
              <a:gd name="adj" fmla="val 50000"/>
            </a:avLst>
          </a:prstGeom>
          <a:solidFill>
            <a:schemeClr val="accent2"/>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圆角矩形 47"/>
          <p:cNvSpPr/>
          <p:nvPr/>
        </p:nvSpPr>
        <p:spPr>
          <a:xfrm>
            <a:off x="5770880" y="5065130"/>
            <a:ext cx="6155474" cy="290382"/>
          </a:xfrm>
          <a:prstGeom prst="roundRect">
            <a:avLst>
              <a:gd name="adj" fmla="val 50000"/>
            </a:avLst>
          </a:prstGeom>
          <a:solidFill>
            <a:schemeClr val="accent2"/>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圆角矩形 48"/>
          <p:cNvSpPr/>
          <p:nvPr/>
        </p:nvSpPr>
        <p:spPr>
          <a:xfrm>
            <a:off x="5770880" y="2993522"/>
            <a:ext cx="6387756" cy="290382"/>
          </a:xfrm>
          <a:prstGeom prst="roundRect">
            <a:avLst>
              <a:gd name="adj" fmla="val 50000"/>
            </a:avLst>
          </a:prstGeom>
          <a:solidFill>
            <a:schemeClr val="accent2"/>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角矩形 49"/>
          <p:cNvSpPr/>
          <p:nvPr/>
        </p:nvSpPr>
        <p:spPr>
          <a:xfrm>
            <a:off x="5770880" y="1957715"/>
            <a:ext cx="5865122" cy="290382"/>
          </a:xfrm>
          <a:prstGeom prst="roundRect">
            <a:avLst>
              <a:gd name="adj" fmla="val 50000"/>
            </a:avLst>
          </a:prstGeom>
          <a:solidFill>
            <a:schemeClr val="accent3"/>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圆角矩形 50"/>
          <p:cNvSpPr/>
          <p:nvPr/>
        </p:nvSpPr>
        <p:spPr>
          <a:xfrm>
            <a:off x="5770878" y="2993522"/>
            <a:ext cx="5284417" cy="290382"/>
          </a:xfrm>
          <a:prstGeom prst="roundRect">
            <a:avLst>
              <a:gd name="adj" fmla="val 50000"/>
            </a:avLst>
          </a:prstGeom>
          <a:solidFill>
            <a:schemeClr val="accent3"/>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圆角矩形 51"/>
          <p:cNvSpPr/>
          <p:nvPr/>
        </p:nvSpPr>
        <p:spPr>
          <a:xfrm>
            <a:off x="5770882" y="4029327"/>
            <a:ext cx="3600371" cy="290382"/>
          </a:xfrm>
          <a:prstGeom prst="roundRect">
            <a:avLst>
              <a:gd name="adj" fmla="val 50000"/>
            </a:avLst>
          </a:prstGeom>
          <a:solidFill>
            <a:schemeClr val="accent3"/>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圆角矩形 52"/>
          <p:cNvSpPr/>
          <p:nvPr/>
        </p:nvSpPr>
        <p:spPr>
          <a:xfrm>
            <a:off x="5770878" y="5065130"/>
            <a:ext cx="5284417" cy="290382"/>
          </a:xfrm>
          <a:prstGeom prst="roundRect">
            <a:avLst>
              <a:gd name="adj" fmla="val 50000"/>
            </a:avLst>
          </a:prstGeom>
          <a:solidFill>
            <a:schemeClr val="accent3"/>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TextBox 53"/>
          <p:cNvSpPr txBox="1"/>
          <p:nvPr/>
        </p:nvSpPr>
        <p:spPr>
          <a:xfrm>
            <a:off x="12159348" y="1804996"/>
            <a:ext cx="1510001" cy="540389"/>
          </a:xfrm>
          <a:prstGeom prst="rect">
            <a:avLst/>
          </a:prstGeom>
          <a:noFill/>
        </p:spPr>
        <p:txBody>
          <a:bodyPr wrap="square" lIns="147462" tIns="73730" rIns="147462" bIns="73730" rtlCol="0">
            <a:spAutoFit/>
          </a:bodyPr>
          <a:lstStyle/>
          <a:p>
            <a:r>
              <a:rPr lang="en-US" altLang="zh-CN" sz="2500" dirty="0">
                <a:latin typeface="Arial Unicode MS" panose="020B0604020202020204" pitchFamily="34" charset="-122"/>
                <a:ea typeface="Arial Unicode MS" panose="020B0604020202020204" pitchFamily="34" charset="-122"/>
                <a:cs typeface="Arial Unicode MS" panose="020B0604020202020204" pitchFamily="34" charset="-122"/>
              </a:rPr>
              <a:t>95%</a:t>
            </a:r>
            <a:endParaRPr lang="zh-CN" altLang="en-US" sz="25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55" name="TextBox 54"/>
          <p:cNvSpPr txBox="1"/>
          <p:nvPr/>
        </p:nvSpPr>
        <p:spPr>
          <a:xfrm>
            <a:off x="12159348" y="2840802"/>
            <a:ext cx="1510001" cy="540389"/>
          </a:xfrm>
          <a:prstGeom prst="rect">
            <a:avLst/>
          </a:prstGeom>
          <a:noFill/>
        </p:spPr>
        <p:txBody>
          <a:bodyPr wrap="square" lIns="147462" tIns="73730" rIns="147462" bIns="73730" rtlCol="0">
            <a:spAutoFit/>
          </a:bodyPr>
          <a:lstStyle/>
          <a:p>
            <a:r>
              <a:rPr lang="en-US" altLang="zh-CN" sz="2500" dirty="0">
                <a:latin typeface="Arial Unicode MS" panose="020B0604020202020204" pitchFamily="34" charset="-122"/>
                <a:ea typeface="Arial Unicode MS" panose="020B0604020202020204" pitchFamily="34" charset="-122"/>
                <a:cs typeface="Arial Unicode MS" panose="020B0604020202020204" pitchFamily="34" charset="-122"/>
              </a:rPr>
              <a:t>90%</a:t>
            </a:r>
            <a:endParaRPr lang="zh-CN" altLang="en-US" sz="25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56" name="TextBox 55"/>
          <p:cNvSpPr txBox="1"/>
          <p:nvPr/>
        </p:nvSpPr>
        <p:spPr>
          <a:xfrm>
            <a:off x="12159348" y="3876610"/>
            <a:ext cx="1510001" cy="540389"/>
          </a:xfrm>
          <a:prstGeom prst="rect">
            <a:avLst/>
          </a:prstGeom>
          <a:noFill/>
        </p:spPr>
        <p:txBody>
          <a:bodyPr wrap="square" lIns="147462" tIns="73730" rIns="147462" bIns="73730" rtlCol="0">
            <a:spAutoFit/>
          </a:bodyPr>
          <a:lstStyle/>
          <a:p>
            <a:r>
              <a:rPr lang="en-US" altLang="zh-CN" sz="2500" dirty="0">
                <a:latin typeface="Arial Unicode MS" panose="020B0604020202020204" pitchFamily="34" charset="-122"/>
                <a:ea typeface="Arial Unicode MS" panose="020B0604020202020204" pitchFamily="34" charset="-122"/>
                <a:cs typeface="Arial Unicode MS" panose="020B0604020202020204" pitchFamily="34" charset="-122"/>
              </a:rPr>
              <a:t>55%</a:t>
            </a:r>
            <a:endParaRPr lang="zh-CN" altLang="en-US" sz="25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57" name="TextBox 56"/>
          <p:cNvSpPr txBox="1"/>
          <p:nvPr/>
        </p:nvSpPr>
        <p:spPr>
          <a:xfrm>
            <a:off x="12159348" y="4912412"/>
            <a:ext cx="1510001" cy="540389"/>
          </a:xfrm>
          <a:prstGeom prst="rect">
            <a:avLst/>
          </a:prstGeom>
          <a:noFill/>
        </p:spPr>
        <p:txBody>
          <a:bodyPr wrap="square" lIns="147462" tIns="73730" rIns="147462" bIns="73730" rtlCol="0">
            <a:spAutoFit/>
          </a:bodyPr>
          <a:lstStyle/>
          <a:p>
            <a:r>
              <a:rPr lang="en-US" altLang="zh-CN" sz="2500" dirty="0">
                <a:latin typeface="Arial Unicode MS" panose="020B0604020202020204" pitchFamily="34" charset="-122"/>
                <a:ea typeface="Arial Unicode MS" panose="020B0604020202020204" pitchFamily="34" charset="-122"/>
                <a:cs typeface="Arial Unicode MS" panose="020B0604020202020204" pitchFamily="34" charset="-122"/>
              </a:rPr>
              <a:t>90%</a:t>
            </a:r>
            <a:endParaRPr lang="zh-CN" altLang="en-US" sz="25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58" name="TextBox 57"/>
          <p:cNvSpPr txBox="1"/>
          <p:nvPr/>
        </p:nvSpPr>
        <p:spPr>
          <a:xfrm>
            <a:off x="5770882" y="1440532"/>
            <a:ext cx="1510001" cy="456677"/>
          </a:xfrm>
          <a:prstGeom prst="rect">
            <a:avLst/>
          </a:prstGeom>
          <a:noFill/>
        </p:spPr>
        <p:txBody>
          <a:bodyPr wrap="square" lIns="147462" tIns="73730" rIns="147462" bIns="73730" rtlCol="0">
            <a:spAutoFit/>
          </a:bodyPr>
          <a:lstStyle/>
          <a:p>
            <a:r>
              <a:rPr lang="zh-CN" altLang="en-US" sz="2000" dirty="0">
                <a:solidFill>
                  <a:schemeClr val="bg2"/>
                </a:solidFill>
                <a:latin typeface="微软雅黑" panose="020B0503020204020204" pitchFamily="34" charset="-122"/>
                <a:ea typeface="微软雅黑" panose="020B0503020204020204" pitchFamily="34" charset="-122"/>
              </a:rPr>
              <a:t>领导力</a:t>
            </a:r>
            <a:endParaRPr lang="zh-CN" altLang="en-US" sz="2000" dirty="0">
              <a:solidFill>
                <a:schemeClr val="bg2"/>
              </a:solidFill>
              <a:latin typeface="微软雅黑" panose="020B0503020204020204" pitchFamily="34" charset="-122"/>
              <a:ea typeface="微软雅黑" panose="020B0503020204020204" pitchFamily="34" charset="-122"/>
            </a:endParaRPr>
          </a:p>
        </p:txBody>
      </p:sp>
      <p:sp>
        <p:nvSpPr>
          <p:cNvPr id="59" name="TextBox 58"/>
          <p:cNvSpPr txBox="1"/>
          <p:nvPr/>
        </p:nvSpPr>
        <p:spPr>
          <a:xfrm>
            <a:off x="5770880" y="2450468"/>
            <a:ext cx="1974616" cy="456677"/>
          </a:xfrm>
          <a:prstGeom prst="rect">
            <a:avLst/>
          </a:prstGeom>
          <a:noFill/>
        </p:spPr>
        <p:txBody>
          <a:bodyPr wrap="square" lIns="147462" tIns="73730" rIns="147462" bIns="73730" rtlCol="0">
            <a:spAutoFit/>
          </a:bodyPr>
          <a:lstStyle/>
          <a:p>
            <a:r>
              <a:rPr lang="zh-CN" altLang="en-US" sz="2000" dirty="0">
                <a:solidFill>
                  <a:schemeClr val="bg2"/>
                </a:solidFill>
                <a:latin typeface="微软雅黑" panose="020B0503020204020204" pitchFamily="34" charset="-122"/>
                <a:ea typeface="微软雅黑" panose="020B0503020204020204" pitchFamily="34" charset="-122"/>
              </a:rPr>
              <a:t>创作激情</a:t>
            </a:r>
            <a:endParaRPr lang="zh-CN" altLang="en-US" sz="2000" dirty="0">
              <a:solidFill>
                <a:schemeClr val="bg2"/>
              </a:solidFill>
              <a:latin typeface="微软雅黑" panose="020B0503020204020204" pitchFamily="34" charset="-122"/>
              <a:ea typeface="微软雅黑" panose="020B0503020204020204" pitchFamily="34" charset="-122"/>
            </a:endParaRPr>
          </a:p>
        </p:txBody>
      </p:sp>
      <p:sp>
        <p:nvSpPr>
          <p:cNvPr id="60" name="TextBox 59"/>
          <p:cNvSpPr txBox="1"/>
          <p:nvPr/>
        </p:nvSpPr>
        <p:spPr>
          <a:xfrm>
            <a:off x="5770882" y="3496858"/>
            <a:ext cx="1510001" cy="456677"/>
          </a:xfrm>
          <a:prstGeom prst="rect">
            <a:avLst/>
          </a:prstGeom>
          <a:noFill/>
        </p:spPr>
        <p:txBody>
          <a:bodyPr wrap="square" lIns="147462" tIns="73730" rIns="147462" bIns="73730" rtlCol="0">
            <a:spAutoFit/>
          </a:bodyPr>
          <a:lstStyle/>
          <a:p>
            <a:r>
              <a:rPr lang="zh-CN" altLang="en-US" sz="2000" dirty="0">
                <a:solidFill>
                  <a:schemeClr val="bg2"/>
                </a:solidFill>
                <a:latin typeface="微软雅黑" panose="020B0503020204020204" pitchFamily="34" charset="-122"/>
                <a:ea typeface="微软雅黑" panose="020B0503020204020204" pitchFamily="34" charset="-122"/>
              </a:rPr>
              <a:t>运动量</a:t>
            </a:r>
            <a:endParaRPr lang="zh-CN" altLang="en-US" sz="2000" dirty="0">
              <a:solidFill>
                <a:schemeClr val="bg2"/>
              </a:solidFill>
              <a:latin typeface="微软雅黑" panose="020B0503020204020204" pitchFamily="34" charset="-122"/>
              <a:ea typeface="微软雅黑" panose="020B0503020204020204" pitchFamily="34" charset="-122"/>
            </a:endParaRPr>
          </a:p>
        </p:txBody>
      </p:sp>
      <p:sp>
        <p:nvSpPr>
          <p:cNvPr id="61" name="TextBox 60"/>
          <p:cNvSpPr txBox="1"/>
          <p:nvPr/>
        </p:nvSpPr>
        <p:spPr>
          <a:xfrm>
            <a:off x="5770880" y="4542352"/>
            <a:ext cx="1974616" cy="456677"/>
          </a:xfrm>
          <a:prstGeom prst="rect">
            <a:avLst/>
          </a:prstGeom>
          <a:noFill/>
        </p:spPr>
        <p:txBody>
          <a:bodyPr wrap="square" lIns="147462" tIns="73730" rIns="147462" bIns="73730" rtlCol="0">
            <a:spAutoFit/>
          </a:bodyPr>
          <a:lstStyle/>
          <a:p>
            <a:r>
              <a:rPr lang="zh-CN" altLang="en-US" sz="2000" dirty="0">
                <a:solidFill>
                  <a:schemeClr val="bg2"/>
                </a:solidFill>
                <a:latin typeface="微软雅黑" panose="020B0503020204020204" pitchFamily="34" charset="-122"/>
                <a:ea typeface="微软雅黑" panose="020B0503020204020204" pitchFamily="34" charset="-122"/>
              </a:rPr>
              <a:t>工作热情</a:t>
            </a:r>
            <a:endParaRPr lang="zh-CN" altLang="en-US" sz="2000" dirty="0">
              <a:solidFill>
                <a:schemeClr val="bg2"/>
              </a:solidFill>
              <a:latin typeface="微软雅黑" panose="020B0503020204020204" pitchFamily="34" charset="-122"/>
              <a:ea typeface="微软雅黑" panose="020B0503020204020204" pitchFamily="34" charset="-122"/>
            </a:endParaRPr>
          </a:p>
        </p:txBody>
      </p:sp>
      <p:sp>
        <p:nvSpPr>
          <p:cNvPr id="62" name="文本框 7"/>
          <p:cNvSpPr txBox="1">
            <a:spLocks noChangeArrowheads="1"/>
          </p:cNvSpPr>
          <p:nvPr/>
        </p:nvSpPr>
        <p:spPr bwMode="auto">
          <a:xfrm>
            <a:off x="5751043" y="5798974"/>
            <a:ext cx="6640613" cy="168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7462" tIns="73730" rIns="147462" bIns="73730"/>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r>
              <a:rPr lang="zh-CN" altLang="en-US" sz="2400" b="1" dirty="0">
                <a:solidFill>
                  <a:schemeClr val="accent1"/>
                </a:solidFill>
                <a:latin typeface="微软雅黑" panose="020B0503020204020204" pitchFamily="34" charset="-122"/>
              </a:rPr>
              <a:t>添加文本信息</a:t>
            </a:r>
            <a:endParaRPr lang="en-US" altLang="zh-CN" sz="2400" b="1" dirty="0">
              <a:solidFill>
                <a:schemeClr val="accent1"/>
              </a:solidFill>
              <a:latin typeface="微软雅黑" panose="020B0503020204020204" pitchFamily="34" charset="-122"/>
            </a:endParaRPr>
          </a:p>
          <a:p>
            <a:pPr>
              <a:lnSpc>
                <a:spcPct val="150000"/>
              </a:lnSpc>
              <a:spcBef>
                <a:spcPts val="485"/>
              </a:spcBef>
            </a:pPr>
            <a:r>
              <a:rPr lang="zh-CN" altLang="en-US" sz="1600" dirty="0">
                <a:solidFill>
                  <a:schemeClr val="bg2"/>
                </a:solidFill>
                <a:latin typeface="微软雅黑" panose="020B0503020204020204" pitchFamily="34" charset="-122"/>
              </a:rPr>
              <a:t>单击此处添加对图片的说明文字单击此处添加对图片的说明文字单击此处添加对图片的说明文字</a:t>
            </a:r>
            <a:endParaRPr lang="zh-CN" altLang="en-US" sz="1600" dirty="0">
              <a:solidFill>
                <a:schemeClr val="bg2"/>
              </a:solidFill>
              <a:latin typeface="微软雅黑" panose="020B0503020204020204" pitchFamily="34" charset="-122"/>
            </a:endParaRPr>
          </a:p>
        </p:txBody>
      </p:sp>
      <p:sp>
        <p:nvSpPr>
          <p:cNvPr id="3" name="标题 2"/>
          <p:cNvSpPr>
            <a:spLocks noGrp="1"/>
          </p:cNvSpPr>
          <p:nvPr>
            <p:ph type="title"/>
          </p:nvPr>
        </p:nvSpPr>
        <p:spPr/>
        <p:txBody>
          <a:bodyPr/>
          <a:lstStyle/>
          <a:p>
            <a:pPr algn="l"/>
            <a:r>
              <a:rPr lang="zh-CN" altLang="en-US" dirty="0" smtClean="0"/>
              <a:t>核心成员介绍</a:t>
            </a:r>
            <a:endParaRPr lang="zh-CN" altLang="en-US" dirty="0"/>
          </a:p>
        </p:txBody>
      </p:sp>
      <p:sp>
        <p:nvSpPr>
          <p:cNvPr id="63" name="TextBox 62"/>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dir="u"/>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0-#ppt_w/2"/>
                                          </p:val>
                                        </p:tav>
                                        <p:tav tm="100000">
                                          <p:val>
                                            <p:strVal val="#ppt_x"/>
                                          </p:val>
                                        </p:tav>
                                      </p:tavLst>
                                    </p:anim>
                                    <p:anim calcmode="lin" valueType="num">
                                      <p:cBhvr additive="base">
                                        <p:cTn id="8" dur="500" fill="hold"/>
                                        <p:tgtEl>
                                          <p:spTgt spid="6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heel(1)">
                                      <p:cBhvr>
                                        <p:cTn id="12" dur="1000"/>
                                        <p:tgtEl>
                                          <p:spTgt spid="28"/>
                                        </p:tgtEl>
                                      </p:cBhvr>
                                    </p:animEffect>
                                  </p:childTnLst>
                                </p:cTn>
                              </p:par>
                            </p:childTnLst>
                          </p:cTn>
                        </p:par>
                        <p:par>
                          <p:cTn id="13" fill="hold">
                            <p:stCondLst>
                              <p:cond delay="1500"/>
                            </p:stCondLst>
                            <p:childTnLst>
                              <p:par>
                                <p:cTn id="14" presetID="47"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750"/>
                                        <p:tgtEl>
                                          <p:spTgt spid="30"/>
                                        </p:tgtEl>
                                      </p:cBhvr>
                                    </p:animEffect>
                                    <p:anim calcmode="lin" valueType="num">
                                      <p:cBhvr>
                                        <p:cTn id="17" dur="750" fill="hold"/>
                                        <p:tgtEl>
                                          <p:spTgt spid="30"/>
                                        </p:tgtEl>
                                        <p:attrNameLst>
                                          <p:attrName>ppt_x</p:attrName>
                                        </p:attrNameLst>
                                      </p:cBhvr>
                                      <p:tavLst>
                                        <p:tav tm="0">
                                          <p:val>
                                            <p:strVal val="#ppt_x"/>
                                          </p:val>
                                        </p:tav>
                                        <p:tav tm="100000">
                                          <p:val>
                                            <p:strVal val="#ppt_x"/>
                                          </p:val>
                                        </p:tav>
                                      </p:tavLst>
                                    </p:anim>
                                    <p:anim calcmode="lin" valueType="num">
                                      <p:cBhvr>
                                        <p:cTn id="18" dur="750" fill="hold"/>
                                        <p:tgtEl>
                                          <p:spTgt spid="3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750"/>
                                        <p:tgtEl>
                                          <p:spTgt spid="33"/>
                                        </p:tgtEl>
                                      </p:cBhvr>
                                    </p:animEffect>
                                    <p:anim calcmode="lin" valueType="num">
                                      <p:cBhvr>
                                        <p:cTn id="22" dur="750" fill="hold"/>
                                        <p:tgtEl>
                                          <p:spTgt spid="33"/>
                                        </p:tgtEl>
                                        <p:attrNameLst>
                                          <p:attrName>ppt_x</p:attrName>
                                        </p:attrNameLst>
                                      </p:cBhvr>
                                      <p:tavLst>
                                        <p:tav tm="0">
                                          <p:val>
                                            <p:strVal val="#ppt_x"/>
                                          </p:val>
                                        </p:tav>
                                        <p:tav tm="100000">
                                          <p:val>
                                            <p:strVal val="#ppt_x"/>
                                          </p:val>
                                        </p:tav>
                                      </p:tavLst>
                                    </p:anim>
                                    <p:anim calcmode="lin" valueType="num">
                                      <p:cBhvr>
                                        <p:cTn id="23" dur="750" fill="hold"/>
                                        <p:tgtEl>
                                          <p:spTgt spid="33"/>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left)">
                                      <p:cBhvr>
                                        <p:cTn id="27" dur="750"/>
                                        <p:tgtEl>
                                          <p:spTgt spid="46"/>
                                        </p:tgtEl>
                                      </p:cBhvr>
                                    </p:animEffect>
                                  </p:childTnLst>
                                </p:cTn>
                              </p:par>
                              <p:par>
                                <p:cTn id="28" presetID="22" presetClass="entr" presetSubtype="8" fill="hold" grpId="0" nodeType="withEffect">
                                  <p:stCondLst>
                                    <p:cond delay="150"/>
                                  </p:stCondLst>
                                  <p:childTnLst>
                                    <p:set>
                                      <p:cBhvr>
                                        <p:cTn id="29" dur="1" fill="hold">
                                          <p:stCondLst>
                                            <p:cond delay="0"/>
                                          </p:stCondLst>
                                        </p:cTn>
                                        <p:tgtEl>
                                          <p:spTgt spid="50"/>
                                        </p:tgtEl>
                                        <p:attrNameLst>
                                          <p:attrName>style.visibility</p:attrName>
                                        </p:attrNameLst>
                                      </p:cBhvr>
                                      <p:to>
                                        <p:strVal val="visible"/>
                                      </p:to>
                                    </p:set>
                                    <p:animEffect transition="in" filter="wipe(left)">
                                      <p:cBhvr>
                                        <p:cTn id="30" dur="750"/>
                                        <p:tgtEl>
                                          <p:spTgt spid="50"/>
                                        </p:tgtEl>
                                      </p:cBhvr>
                                    </p:animEffect>
                                  </p:childTnLst>
                                </p:cTn>
                              </p:par>
                              <p:par>
                                <p:cTn id="31" presetID="22" presetClass="entr" presetSubtype="8" fill="hold" grpId="0" nodeType="withEffect">
                                  <p:stCondLst>
                                    <p:cond delay="150"/>
                                  </p:stCondLst>
                                  <p:childTnLst>
                                    <p:set>
                                      <p:cBhvr>
                                        <p:cTn id="32" dur="1" fill="hold">
                                          <p:stCondLst>
                                            <p:cond delay="0"/>
                                          </p:stCondLst>
                                        </p:cTn>
                                        <p:tgtEl>
                                          <p:spTgt spid="58"/>
                                        </p:tgtEl>
                                        <p:attrNameLst>
                                          <p:attrName>style.visibility</p:attrName>
                                        </p:attrNameLst>
                                      </p:cBhvr>
                                      <p:to>
                                        <p:strVal val="visible"/>
                                      </p:to>
                                    </p:set>
                                    <p:animEffect transition="in" filter="wipe(left)">
                                      <p:cBhvr>
                                        <p:cTn id="33" dur="500"/>
                                        <p:tgtEl>
                                          <p:spTgt spid="58"/>
                                        </p:tgtEl>
                                      </p:cBhvr>
                                    </p:animEffect>
                                  </p:childTnLst>
                                </p:cTn>
                              </p:par>
                              <p:par>
                                <p:cTn id="34" presetID="22" presetClass="entr" presetSubtype="8" fill="hold" grpId="0" nodeType="withEffect">
                                  <p:stCondLst>
                                    <p:cond delay="150"/>
                                  </p:stCondLst>
                                  <p:childTnLst>
                                    <p:set>
                                      <p:cBhvr>
                                        <p:cTn id="35" dur="1" fill="hold">
                                          <p:stCondLst>
                                            <p:cond delay="0"/>
                                          </p:stCondLst>
                                        </p:cTn>
                                        <p:tgtEl>
                                          <p:spTgt spid="54"/>
                                        </p:tgtEl>
                                        <p:attrNameLst>
                                          <p:attrName>style.visibility</p:attrName>
                                        </p:attrNameLst>
                                      </p:cBhvr>
                                      <p:to>
                                        <p:strVal val="visible"/>
                                      </p:to>
                                    </p:set>
                                    <p:animEffect transition="in" filter="wipe(left)">
                                      <p:cBhvr>
                                        <p:cTn id="36" dur="500"/>
                                        <p:tgtEl>
                                          <p:spTgt spid="54"/>
                                        </p:tgtEl>
                                      </p:cBhvr>
                                    </p:animEffect>
                                  </p:childTnLst>
                                </p:cTn>
                              </p:par>
                              <p:par>
                                <p:cTn id="37" presetID="22" presetClass="entr" presetSubtype="8" fill="hold" grpId="0" nodeType="withEffect">
                                  <p:stCondLst>
                                    <p:cond delay="250"/>
                                  </p:stCondLst>
                                  <p:childTnLst>
                                    <p:set>
                                      <p:cBhvr>
                                        <p:cTn id="38" dur="1" fill="hold">
                                          <p:stCondLst>
                                            <p:cond delay="0"/>
                                          </p:stCondLst>
                                        </p:cTn>
                                        <p:tgtEl>
                                          <p:spTgt spid="49"/>
                                        </p:tgtEl>
                                        <p:attrNameLst>
                                          <p:attrName>style.visibility</p:attrName>
                                        </p:attrNameLst>
                                      </p:cBhvr>
                                      <p:to>
                                        <p:strVal val="visible"/>
                                      </p:to>
                                    </p:set>
                                    <p:animEffect transition="in" filter="wipe(left)">
                                      <p:cBhvr>
                                        <p:cTn id="39" dur="750"/>
                                        <p:tgtEl>
                                          <p:spTgt spid="49"/>
                                        </p:tgtEl>
                                      </p:cBhvr>
                                    </p:animEffect>
                                  </p:childTnLst>
                                </p:cTn>
                              </p:par>
                              <p:par>
                                <p:cTn id="40" presetID="22" presetClass="entr" presetSubtype="8" fill="hold" grpId="0" nodeType="withEffect">
                                  <p:stCondLst>
                                    <p:cond delay="400"/>
                                  </p:stCondLst>
                                  <p:childTnLst>
                                    <p:set>
                                      <p:cBhvr>
                                        <p:cTn id="41" dur="1" fill="hold">
                                          <p:stCondLst>
                                            <p:cond delay="0"/>
                                          </p:stCondLst>
                                        </p:cTn>
                                        <p:tgtEl>
                                          <p:spTgt spid="51"/>
                                        </p:tgtEl>
                                        <p:attrNameLst>
                                          <p:attrName>style.visibility</p:attrName>
                                        </p:attrNameLst>
                                      </p:cBhvr>
                                      <p:to>
                                        <p:strVal val="visible"/>
                                      </p:to>
                                    </p:set>
                                    <p:animEffect transition="in" filter="wipe(left)">
                                      <p:cBhvr>
                                        <p:cTn id="42" dur="750"/>
                                        <p:tgtEl>
                                          <p:spTgt spid="51"/>
                                        </p:tgtEl>
                                      </p:cBhvr>
                                    </p:animEffect>
                                  </p:childTnLst>
                                </p:cTn>
                              </p:par>
                              <p:par>
                                <p:cTn id="43" presetID="22" presetClass="entr" presetSubtype="8" fill="hold" grpId="0" nodeType="withEffect">
                                  <p:stCondLst>
                                    <p:cond delay="400"/>
                                  </p:stCondLst>
                                  <p:childTnLst>
                                    <p:set>
                                      <p:cBhvr>
                                        <p:cTn id="44" dur="1" fill="hold">
                                          <p:stCondLst>
                                            <p:cond delay="0"/>
                                          </p:stCondLst>
                                        </p:cTn>
                                        <p:tgtEl>
                                          <p:spTgt spid="59"/>
                                        </p:tgtEl>
                                        <p:attrNameLst>
                                          <p:attrName>style.visibility</p:attrName>
                                        </p:attrNameLst>
                                      </p:cBhvr>
                                      <p:to>
                                        <p:strVal val="visible"/>
                                      </p:to>
                                    </p:set>
                                    <p:animEffect transition="in" filter="wipe(left)">
                                      <p:cBhvr>
                                        <p:cTn id="45" dur="500"/>
                                        <p:tgtEl>
                                          <p:spTgt spid="59"/>
                                        </p:tgtEl>
                                      </p:cBhvr>
                                    </p:animEffect>
                                  </p:childTnLst>
                                </p:cTn>
                              </p:par>
                              <p:par>
                                <p:cTn id="46" presetID="22" presetClass="entr" presetSubtype="8" fill="hold" grpId="0" nodeType="withEffect">
                                  <p:stCondLst>
                                    <p:cond delay="400"/>
                                  </p:stCondLst>
                                  <p:childTnLst>
                                    <p:set>
                                      <p:cBhvr>
                                        <p:cTn id="47" dur="1" fill="hold">
                                          <p:stCondLst>
                                            <p:cond delay="0"/>
                                          </p:stCondLst>
                                        </p:cTn>
                                        <p:tgtEl>
                                          <p:spTgt spid="55"/>
                                        </p:tgtEl>
                                        <p:attrNameLst>
                                          <p:attrName>style.visibility</p:attrName>
                                        </p:attrNameLst>
                                      </p:cBhvr>
                                      <p:to>
                                        <p:strVal val="visible"/>
                                      </p:to>
                                    </p:set>
                                    <p:animEffect transition="in" filter="wipe(left)">
                                      <p:cBhvr>
                                        <p:cTn id="48" dur="500"/>
                                        <p:tgtEl>
                                          <p:spTgt spid="55"/>
                                        </p:tgtEl>
                                      </p:cBhvr>
                                    </p:animEffect>
                                  </p:childTnLst>
                                </p:cTn>
                              </p:par>
                              <p:par>
                                <p:cTn id="49" presetID="22" presetClass="entr" presetSubtype="8" fill="hold" grpId="0" nodeType="withEffect">
                                  <p:stCondLst>
                                    <p:cond delay="50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750"/>
                                        <p:tgtEl>
                                          <p:spTgt spid="47"/>
                                        </p:tgtEl>
                                      </p:cBhvr>
                                    </p:animEffect>
                                  </p:childTnLst>
                                </p:cTn>
                              </p:par>
                              <p:par>
                                <p:cTn id="52" presetID="22" presetClass="entr" presetSubtype="8" fill="hold" grpId="0" nodeType="withEffect">
                                  <p:stCondLst>
                                    <p:cond delay="650"/>
                                  </p:stCondLst>
                                  <p:childTnLst>
                                    <p:set>
                                      <p:cBhvr>
                                        <p:cTn id="53" dur="1" fill="hold">
                                          <p:stCondLst>
                                            <p:cond delay="0"/>
                                          </p:stCondLst>
                                        </p:cTn>
                                        <p:tgtEl>
                                          <p:spTgt spid="52"/>
                                        </p:tgtEl>
                                        <p:attrNameLst>
                                          <p:attrName>style.visibility</p:attrName>
                                        </p:attrNameLst>
                                      </p:cBhvr>
                                      <p:to>
                                        <p:strVal val="visible"/>
                                      </p:to>
                                    </p:set>
                                    <p:animEffect transition="in" filter="wipe(left)">
                                      <p:cBhvr>
                                        <p:cTn id="54" dur="750"/>
                                        <p:tgtEl>
                                          <p:spTgt spid="52"/>
                                        </p:tgtEl>
                                      </p:cBhvr>
                                    </p:animEffect>
                                  </p:childTnLst>
                                </p:cTn>
                              </p:par>
                              <p:par>
                                <p:cTn id="55" presetID="22" presetClass="entr" presetSubtype="8" fill="hold" grpId="0" nodeType="withEffect">
                                  <p:stCondLst>
                                    <p:cond delay="650"/>
                                  </p:stCondLst>
                                  <p:childTnLst>
                                    <p:set>
                                      <p:cBhvr>
                                        <p:cTn id="56" dur="1" fill="hold">
                                          <p:stCondLst>
                                            <p:cond delay="0"/>
                                          </p:stCondLst>
                                        </p:cTn>
                                        <p:tgtEl>
                                          <p:spTgt spid="60"/>
                                        </p:tgtEl>
                                        <p:attrNameLst>
                                          <p:attrName>style.visibility</p:attrName>
                                        </p:attrNameLst>
                                      </p:cBhvr>
                                      <p:to>
                                        <p:strVal val="visible"/>
                                      </p:to>
                                    </p:set>
                                    <p:animEffect transition="in" filter="wipe(left)">
                                      <p:cBhvr>
                                        <p:cTn id="57" dur="500"/>
                                        <p:tgtEl>
                                          <p:spTgt spid="60"/>
                                        </p:tgtEl>
                                      </p:cBhvr>
                                    </p:animEffect>
                                  </p:childTnLst>
                                </p:cTn>
                              </p:par>
                              <p:par>
                                <p:cTn id="58" presetID="22" presetClass="entr" presetSubtype="8" fill="hold" grpId="0" nodeType="withEffect">
                                  <p:stCondLst>
                                    <p:cond delay="650"/>
                                  </p:stCondLst>
                                  <p:childTnLst>
                                    <p:set>
                                      <p:cBhvr>
                                        <p:cTn id="59" dur="1" fill="hold">
                                          <p:stCondLst>
                                            <p:cond delay="0"/>
                                          </p:stCondLst>
                                        </p:cTn>
                                        <p:tgtEl>
                                          <p:spTgt spid="56"/>
                                        </p:tgtEl>
                                        <p:attrNameLst>
                                          <p:attrName>style.visibility</p:attrName>
                                        </p:attrNameLst>
                                      </p:cBhvr>
                                      <p:to>
                                        <p:strVal val="visible"/>
                                      </p:to>
                                    </p:set>
                                    <p:animEffect transition="in" filter="wipe(left)">
                                      <p:cBhvr>
                                        <p:cTn id="60" dur="500"/>
                                        <p:tgtEl>
                                          <p:spTgt spid="56"/>
                                        </p:tgtEl>
                                      </p:cBhvr>
                                    </p:animEffect>
                                  </p:childTnLst>
                                </p:cTn>
                              </p:par>
                              <p:par>
                                <p:cTn id="61" presetID="22" presetClass="entr" presetSubtype="8" fill="hold" grpId="0" nodeType="withEffect">
                                  <p:stCondLst>
                                    <p:cond delay="750"/>
                                  </p:stCondLst>
                                  <p:childTnLst>
                                    <p:set>
                                      <p:cBhvr>
                                        <p:cTn id="62" dur="1" fill="hold">
                                          <p:stCondLst>
                                            <p:cond delay="0"/>
                                          </p:stCondLst>
                                        </p:cTn>
                                        <p:tgtEl>
                                          <p:spTgt spid="48"/>
                                        </p:tgtEl>
                                        <p:attrNameLst>
                                          <p:attrName>style.visibility</p:attrName>
                                        </p:attrNameLst>
                                      </p:cBhvr>
                                      <p:to>
                                        <p:strVal val="visible"/>
                                      </p:to>
                                    </p:set>
                                    <p:animEffect transition="in" filter="wipe(left)">
                                      <p:cBhvr>
                                        <p:cTn id="63" dur="750"/>
                                        <p:tgtEl>
                                          <p:spTgt spid="48"/>
                                        </p:tgtEl>
                                      </p:cBhvr>
                                    </p:animEffect>
                                  </p:childTnLst>
                                </p:cTn>
                              </p:par>
                              <p:par>
                                <p:cTn id="64" presetID="22" presetClass="entr" presetSubtype="8" fill="hold" grpId="0" nodeType="withEffect">
                                  <p:stCondLst>
                                    <p:cond delay="900"/>
                                  </p:stCondLst>
                                  <p:childTnLst>
                                    <p:set>
                                      <p:cBhvr>
                                        <p:cTn id="65" dur="1" fill="hold">
                                          <p:stCondLst>
                                            <p:cond delay="0"/>
                                          </p:stCondLst>
                                        </p:cTn>
                                        <p:tgtEl>
                                          <p:spTgt spid="53"/>
                                        </p:tgtEl>
                                        <p:attrNameLst>
                                          <p:attrName>style.visibility</p:attrName>
                                        </p:attrNameLst>
                                      </p:cBhvr>
                                      <p:to>
                                        <p:strVal val="visible"/>
                                      </p:to>
                                    </p:set>
                                    <p:animEffect transition="in" filter="wipe(left)">
                                      <p:cBhvr>
                                        <p:cTn id="66" dur="750"/>
                                        <p:tgtEl>
                                          <p:spTgt spid="53"/>
                                        </p:tgtEl>
                                      </p:cBhvr>
                                    </p:animEffect>
                                  </p:childTnLst>
                                </p:cTn>
                              </p:par>
                              <p:par>
                                <p:cTn id="67" presetID="22" presetClass="entr" presetSubtype="8" fill="hold" grpId="0" nodeType="withEffect">
                                  <p:stCondLst>
                                    <p:cond delay="900"/>
                                  </p:stCondLst>
                                  <p:childTnLst>
                                    <p:set>
                                      <p:cBhvr>
                                        <p:cTn id="68" dur="1" fill="hold">
                                          <p:stCondLst>
                                            <p:cond delay="0"/>
                                          </p:stCondLst>
                                        </p:cTn>
                                        <p:tgtEl>
                                          <p:spTgt spid="61"/>
                                        </p:tgtEl>
                                        <p:attrNameLst>
                                          <p:attrName>style.visibility</p:attrName>
                                        </p:attrNameLst>
                                      </p:cBhvr>
                                      <p:to>
                                        <p:strVal val="visible"/>
                                      </p:to>
                                    </p:set>
                                    <p:animEffect transition="in" filter="wipe(left)">
                                      <p:cBhvr>
                                        <p:cTn id="69" dur="500"/>
                                        <p:tgtEl>
                                          <p:spTgt spid="61"/>
                                        </p:tgtEl>
                                      </p:cBhvr>
                                    </p:animEffect>
                                  </p:childTnLst>
                                </p:cTn>
                              </p:par>
                              <p:par>
                                <p:cTn id="70" presetID="22" presetClass="entr" presetSubtype="8" fill="hold" grpId="0" nodeType="withEffect">
                                  <p:stCondLst>
                                    <p:cond delay="900"/>
                                  </p:stCondLst>
                                  <p:childTnLst>
                                    <p:set>
                                      <p:cBhvr>
                                        <p:cTn id="71" dur="1" fill="hold">
                                          <p:stCondLst>
                                            <p:cond delay="0"/>
                                          </p:stCondLst>
                                        </p:cTn>
                                        <p:tgtEl>
                                          <p:spTgt spid="57"/>
                                        </p:tgtEl>
                                        <p:attrNameLst>
                                          <p:attrName>style.visibility</p:attrName>
                                        </p:attrNameLst>
                                      </p:cBhvr>
                                      <p:to>
                                        <p:strVal val="visible"/>
                                      </p:to>
                                    </p:set>
                                    <p:animEffect transition="in" filter="wipe(left)">
                                      <p:cBhvr>
                                        <p:cTn id="72" dur="500"/>
                                        <p:tgtEl>
                                          <p:spTgt spid="57"/>
                                        </p:tgtEl>
                                      </p:cBhvr>
                                    </p:animEffect>
                                  </p:childTnLst>
                                </p:cTn>
                              </p:par>
                            </p:childTnLst>
                          </p:cTn>
                        </p:par>
                        <p:par>
                          <p:cTn id="73" fill="hold">
                            <p:stCondLst>
                              <p:cond delay="3500"/>
                            </p:stCondLst>
                            <p:childTnLst>
                              <p:par>
                                <p:cTn id="74" presetID="22" presetClass="entr" presetSubtype="8" fill="hold" grpId="0" nodeType="afterEffect">
                                  <p:stCondLst>
                                    <p:cond delay="0"/>
                                  </p:stCondLst>
                                  <p:childTnLst>
                                    <p:set>
                                      <p:cBhvr>
                                        <p:cTn id="75" dur="1" fill="hold">
                                          <p:stCondLst>
                                            <p:cond delay="0"/>
                                          </p:stCondLst>
                                        </p:cTn>
                                        <p:tgtEl>
                                          <p:spTgt spid="62"/>
                                        </p:tgtEl>
                                        <p:attrNameLst>
                                          <p:attrName>style.visibility</p:attrName>
                                        </p:attrNameLst>
                                      </p:cBhvr>
                                      <p:to>
                                        <p:strVal val="visible"/>
                                      </p:to>
                                    </p:set>
                                    <p:animEffect transition="in" filter="wipe(left)">
                                      <p:cBhvr>
                                        <p:cTn id="76" dur="500"/>
                                        <p:tgtEl>
                                          <p:spTgt spid="62"/>
                                        </p:tgtEl>
                                      </p:cBhvr>
                                    </p:animEffect>
                                  </p:childTnLst>
                                </p:cTn>
                              </p:par>
                            </p:childTnLst>
                          </p:cTn>
                        </p:par>
                        <p:par>
                          <p:cTn id="77" fill="hold">
                            <p:stCondLst>
                              <p:cond delay="4000"/>
                            </p:stCondLst>
                            <p:childTnLst>
                              <p:par>
                                <p:cTn id="78" presetID="10" presetClass="entr" presetSubtype="0" fill="hold" grpId="0" nodeType="afterEffect">
                                  <p:stCondLst>
                                    <p:cond delay="0"/>
                                  </p:stCondLst>
                                  <p:childTnLst>
                                    <p:set>
                                      <p:cBhvr>
                                        <p:cTn id="79" dur="1" fill="hold">
                                          <p:stCondLst>
                                            <p:cond delay="0"/>
                                          </p:stCondLst>
                                        </p:cTn>
                                        <p:tgtEl>
                                          <p:spTgt spid="63"/>
                                        </p:tgtEl>
                                        <p:attrNameLst>
                                          <p:attrName>style.visibility</p:attrName>
                                        </p:attrNameLst>
                                      </p:cBhvr>
                                      <p:to>
                                        <p:strVal val="visible"/>
                                      </p:to>
                                    </p:set>
                                    <p:animEffect transition="in" filter="fade">
                                      <p:cBhvr>
                                        <p:cTn id="8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46" grpId="0" animBg="1"/>
      <p:bldP spid="47" grpId="0" animBg="1"/>
      <p:bldP spid="48" grpId="0" animBg="1"/>
      <p:bldP spid="49" grpId="0" animBg="1"/>
      <p:bldP spid="50" grpId="0" animBg="1"/>
      <p:bldP spid="51" grpId="0" animBg="1"/>
      <p:bldP spid="52" grpId="0" animBg="1"/>
      <p:bldP spid="53" grpId="0" animBg="1"/>
      <p:bldP spid="54" grpId="0"/>
      <p:bldP spid="55" grpId="0"/>
      <p:bldP spid="56" grpId="0"/>
      <p:bldP spid="57" grpId="0"/>
      <p:bldP spid="58" grpId="0"/>
      <p:bldP spid="59" grpId="0"/>
      <p:bldP spid="60" grpId="0"/>
      <p:bldP spid="61" grpId="0"/>
      <p:bldP spid="62" grpId="0"/>
      <p:bldP spid="6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边形 1"/>
          <p:cNvSpPr/>
          <p:nvPr/>
        </p:nvSpPr>
        <p:spPr>
          <a:xfrm rot="16200000">
            <a:off x="1500744" y="5298952"/>
            <a:ext cx="996450" cy="848445"/>
          </a:xfrm>
          <a:prstGeom prst="homePlate">
            <a:avLst/>
          </a:prstGeom>
          <a:solidFill>
            <a:schemeClr val="accent1"/>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38192" tIns="69096" rIns="138192" bIns="69096" spcCol="0" rtlCol="0" anchor="ctr"/>
          <a:lstStyle/>
          <a:p>
            <a:pPr algn="ctr"/>
            <a:endParaRPr lang="zh-CN" altLang="en-US"/>
          </a:p>
        </p:txBody>
      </p:sp>
      <p:sp>
        <p:nvSpPr>
          <p:cNvPr id="94" name="五边形 93"/>
          <p:cNvSpPr/>
          <p:nvPr/>
        </p:nvSpPr>
        <p:spPr>
          <a:xfrm rot="16200000">
            <a:off x="2349271" y="5188051"/>
            <a:ext cx="1218255" cy="848445"/>
          </a:xfrm>
          <a:prstGeom prst="homePlate">
            <a:avLst/>
          </a:prstGeom>
          <a:solidFill>
            <a:schemeClr val="accent2"/>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38192" tIns="69096" rIns="138192" bIns="69096" spcCol="0" rtlCol="0" anchor="ctr"/>
          <a:lstStyle/>
          <a:p>
            <a:pPr algn="ctr"/>
            <a:endParaRPr lang="zh-CN" altLang="en-US"/>
          </a:p>
        </p:txBody>
      </p:sp>
      <p:sp>
        <p:nvSpPr>
          <p:cNvPr id="95" name="五边形 94"/>
          <p:cNvSpPr/>
          <p:nvPr/>
        </p:nvSpPr>
        <p:spPr>
          <a:xfrm rot="16200000">
            <a:off x="3184797" y="5067391"/>
            <a:ext cx="1459571" cy="848445"/>
          </a:xfrm>
          <a:prstGeom prst="homePlate">
            <a:avLst/>
          </a:prstGeom>
          <a:solidFill>
            <a:schemeClr val="accent3"/>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38192" tIns="69096" rIns="138192" bIns="69096" spcCol="0" rtlCol="0" anchor="ctr"/>
          <a:lstStyle/>
          <a:p>
            <a:pPr algn="ctr"/>
            <a:endParaRPr lang="zh-CN" altLang="en-US"/>
          </a:p>
        </p:txBody>
      </p:sp>
      <p:sp>
        <p:nvSpPr>
          <p:cNvPr id="113" name="五边形 112"/>
          <p:cNvSpPr/>
          <p:nvPr/>
        </p:nvSpPr>
        <p:spPr>
          <a:xfrm rot="16200000">
            <a:off x="3793897" y="4720311"/>
            <a:ext cx="2153737" cy="848445"/>
          </a:xfrm>
          <a:prstGeom prst="homePlate">
            <a:avLst/>
          </a:prstGeom>
          <a:solidFill>
            <a:schemeClr val="accent4"/>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38192" tIns="69096" rIns="138192" bIns="69096" spcCol="0" rtlCol="0" anchor="ctr"/>
          <a:lstStyle/>
          <a:p>
            <a:pPr algn="ctr"/>
            <a:endParaRPr lang="zh-CN" altLang="en-US"/>
          </a:p>
        </p:txBody>
      </p:sp>
      <p:sp>
        <p:nvSpPr>
          <p:cNvPr id="114" name="五边形 113"/>
          <p:cNvSpPr/>
          <p:nvPr/>
        </p:nvSpPr>
        <p:spPr>
          <a:xfrm rot="16200000">
            <a:off x="4978741" y="4931242"/>
            <a:ext cx="1731874" cy="848445"/>
          </a:xfrm>
          <a:prstGeom prst="homePlate">
            <a:avLst/>
          </a:prstGeom>
          <a:solidFill>
            <a:schemeClr val="accent5"/>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38192" tIns="69096" rIns="138192" bIns="69096" spcCol="0" rtlCol="0" anchor="ctr"/>
          <a:lstStyle/>
          <a:p>
            <a:pPr algn="ctr"/>
            <a:endParaRPr lang="zh-CN" altLang="en-US"/>
          </a:p>
        </p:txBody>
      </p:sp>
      <p:sp>
        <p:nvSpPr>
          <p:cNvPr id="115" name="五边形 114"/>
          <p:cNvSpPr/>
          <p:nvPr/>
        </p:nvSpPr>
        <p:spPr>
          <a:xfrm rot="16200000">
            <a:off x="5714678" y="4720311"/>
            <a:ext cx="2153735" cy="848445"/>
          </a:xfrm>
          <a:prstGeom prst="homePlate">
            <a:avLst/>
          </a:prstGeom>
          <a:solidFill>
            <a:schemeClr val="accent6"/>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38192" tIns="69096" rIns="138192" bIns="69096" spcCol="0" rtlCol="0" anchor="ctr"/>
          <a:lstStyle/>
          <a:p>
            <a:pPr algn="ctr"/>
            <a:endParaRPr lang="zh-CN" altLang="en-US"/>
          </a:p>
        </p:txBody>
      </p:sp>
      <p:sp>
        <p:nvSpPr>
          <p:cNvPr id="116" name="五边形 115"/>
          <p:cNvSpPr/>
          <p:nvPr/>
        </p:nvSpPr>
        <p:spPr>
          <a:xfrm rot="16200000">
            <a:off x="6205508" y="4245391"/>
            <a:ext cx="3103577" cy="848445"/>
          </a:xfrm>
          <a:prstGeom prst="homePlate">
            <a:avLst/>
          </a:prstGeom>
          <a:solidFill>
            <a:schemeClr val="accent1"/>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38192" tIns="69096" rIns="138192" bIns="69096" spcCol="0" rtlCol="0" anchor="ctr"/>
          <a:lstStyle/>
          <a:p>
            <a:pPr algn="ctr"/>
            <a:endParaRPr lang="zh-CN" altLang="en-US"/>
          </a:p>
        </p:txBody>
      </p:sp>
      <p:sp>
        <p:nvSpPr>
          <p:cNvPr id="6" name="TextBox 5"/>
          <p:cNvSpPr txBox="1"/>
          <p:nvPr/>
        </p:nvSpPr>
        <p:spPr>
          <a:xfrm>
            <a:off x="1603435" y="4880224"/>
            <a:ext cx="899428" cy="479774"/>
          </a:xfrm>
          <a:prstGeom prst="rect">
            <a:avLst/>
          </a:prstGeom>
          <a:noFill/>
        </p:spPr>
        <p:txBody>
          <a:bodyPr wrap="square" lIns="138192" tIns="69096" rIns="138192" bIns="69096" rtlCol="0">
            <a:spAutoFit/>
          </a:bodyPr>
          <a:lstStyle/>
          <a:p>
            <a:r>
              <a:rPr lang="en-US" altLang="zh-CN" sz="2200" dirty="0">
                <a:solidFill>
                  <a:schemeClr val="tx1">
                    <a:lumMod val="65000"/>
                    <a:lumOff val="35000"/>
                  </a:schemeClr>
                </a:solidFill>
                <a:latin typeface="微软雅黑" panose="020B0503020204020204" pitchFamily="34" charset="-122"/>
                <a:ea typeface="微软雅黑" panose="020B0503020204020204" pitchFamily="34" charset="-122"/>
              </a:rPr>
              <a:t>6</a:t>
            </a:r>
            <a:r>
              <a:rPr lang="zh-CN" altLang="en-US" sz="2200" dirty="0">
                <a:solidFill>
                  <a:schemeClr val="tx1">
                    <a:lumMod val="65000"/>
                    <a:lumOff val="35000"/>
                  </a:schemeClr>
                </a:solidFill>
                <a:latin typeface="微软雅黑" panose="020B0503020204020204" pitchFamily="34" charset="-122"/>
                <a:ea typeface="微软雅黑" panose="020B0503020204020204" pitchFamily="34" charset="-122"/>
              </a:rPr>
              <a:t>月</a:t>
            </a:r>
            <a:endParaRPr lang="zh-CN" altLang="en-US" sz="2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19" name="TextBox 118"/>
          <p:cNvSpPr txBox="1"/>
          <p:nvPr/>
        </p:nvSpPr>
        <p:spPr>
          <a:xfrm>
            <a:off x="2577413" y="4455081"/>
            <a:ext cx="899428" cy="479774"/>
          </a:xfrm>
          <a:prstGeom prst="rect">
            <a:avLst/>
          </a:prstGeom>
          <a:noFill/>
        </p:spPr>
        <p:txBody>
          <a:bodyPr wrap="square" lIns="138192" tIns="69096" rIns="138192" bIns="69096" rtlCol="0">
            <a:spAutoFit/>
          </a:bodyPr>
          <a:lstStyle/>
          <a:p>
            <a:r>
              <a:rPr lang="en-US" altLang="zh-CN" sz="2200" dirty="0">
                <a:solidFill>
                  <a:schemeClr val="tx1">
                    <a:lumMod val="65000"/>
                    <a:lumOff val="35000"/>
                  </a:schemeClr>
                </a:solidFill>
                <a:latin typeface="微软雅黑" panose="020B0503020204020204" pitchFamily="34" charset="-122"/>
                <a:ea typeface="微软雅黑" panose="020B0503020204020204" pitchFamily="34" charset="-122"/>
              </a:rPr>
              <a:t>7</a:t>
            </a:r>
            <a:r>
              <a:rPr lang="zh-CN" altLang="en-US" sz="2200" dirty="0">
                <a:solidFill>
                  <a:schemeClr val="tx1">
                    <a:lumMod val="65000"/>
                    <a:lumOff val="35000"/>
                  </a:schemeClr>
                </a:solidFill>
                <a:latin typeface="微软雅黑" panose="020B0503020204020204" pitchFamily="34" charset="-122"/>
                <a:ea typeface="微软雅黑" panose="020B0503020204020204" pitchFamily="34" charset="-122"/>
              </a:rPr>
              <a:t>月</a:t>
            </a:r>
            <a:endParaRPr lang="zh-CN" altLang="en-US" sz="2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0" name="TextBox 119"/>
          <p:cNvSpPr txBox="1"/>
          <p:nvPr/>
        </p:nvSpPr>
        <p:spPr>
          <a:xfrm>
            <a:off x="3490358" y="4020541"/>
            <a:ext cx="899428" cy="479774"/>
          </a:xfrm>
          <a:prstGeom prst="rect">
            <a:avLst/>
          </a:prstGeom>
          <a:noFill/>
        </p:spPr>
        <p:txBody>
          <a:bodyPr wrap="square" lIns="138192" tIns="69096" rIns="138192" bIns="69096" rtlCol="0">
            <a:spAutoFit/>
          </a:bodyPr>
          <a:lstStyle/>
          <a:p>
            <a:r>
              <a:rPr lang="en-US" altLang="zh-CN" sz="2200" dirty="0">
                <a:solidFill>
                  <a:schemeClr val="tx1">
                    <a:lumMod val="65000"/>
                    <a:lumOff val="35000"/>
                  </a:schemeClr>
                </a:solidFill>
                <a:latin typeface="微软雅黑" panose="020B0503020204020204" pitchFamily="34" charset="-122"/>
                <a:ea typeface="微软雅黑" panose="020B0503020204020204" pitchFamily="34" charset="-122"/>
              </a:rPr>
              <a:t>8</a:t>
            </a:r>
            <a:r>
              <a:rPr lang="zh-CN" altLang="en-US" sz="2200" dirty="0">
                <a:solidFill>
                  <a:schemeClr val="tx1">
                    <a:lumMod val="65000"/>
                    <a:lumOff val="35000"/>
                  </a:schemeClr>
                </a:solidFill>
                <a:latin typeface="微软雅黑" panose="020B0503020204020204" pitchFamily="34" charset="-122"/>
                <a:ea typeface="微软雅黑" panose="020B0503020204020204" pitchFamily="34" charset="-122"/>
              </a:rPr>
              <a:t>月</a:t>
            </a:r>
            <a:endParaRPr lang="zh-CN" altLang="en-US" sz="2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6" name="TextBox 125"/>
          <p:cNvSpPr txBox="1"/>
          <p:nvPr/>
        </p:nvSpPr>
        <p:spPr>
          <a:xfrm>
            <a:off x="4478512" y="3497942"/>
            <a:ext cx="899428" cy="479774"/>
          </a:xfrm>
          <a:prstGeom prst="rect">
            <a:avLst/>
          </a:prstGeom>
          <a:noFill/>
        </p:spPr>
        <p:txBody>
          <a:bodyPr wrap="square" lIns="138192" tIns="69096" rIns="138192" bIns="69096" rtlCol="0">
            <a:spAutoFit/>
          </a:bodyPr>
          <a:lstStyle/>
          <a:p>
            <a:r>
              <a:rPr lang="en-US" altLang="zh-CN" sz="2200" dirty="0">
                <a:solidFill>
                  <a:schemeClr val="tx1">
                    <a:lumMod val="65000"/>
                    <a:lumOff val="35000"/>
                  </a:schemeClr>
                </a:solidFill>
                <a:latin typeface="微软雅黑" panose="020B0503020204020204" pitchFamily="34" charset="-122"/>
                <a:ea typeface="微软雅黑" panose="020B0503020204020204" pitchFamily="34" charset="-122"/>
              </a:rPr>
              <a:t>9</a:t>
            </a:r>
            <a:r>
              <a:rPr lang="zh-CN" altLang="en-US" sz="2200" dirty="0">
                <a:solidFill>
                  <a:schemeClr val="tx1">
                    <a:lumMod val="65000"/>
                    <a:lumOff val="35000"/>
                  </a:schemeClr>
                </a:solidFill>
                <a:latin typeface="微软雅黑" panose="020B0503020204020204" pitchFamily="34" charset="-122"/>
                <a:ea typeface="微软雅黑" panose="020B0503020204020204" pitchFamily="34" charset="-122"/>
              </a:rPr>
              <a:t>月</a:t>
            </a:r>
            <a:endParaRPr lang="zh-CN" altLang="en-US" sz="2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7" name="TextBox 126"/>
          <p:cNvSpPr txBox="1"/>
          <p:nvPr/>
        </p:nvSpPr>
        <p:spPr>
          <a:xfrm>
            <a:off x="5420455" y="3963966"/>
            <a:ext cx="1070917" cy="479774"/>
          </a:xfrm>
          <a:prstGeom prst="rect">
            <a:avLst/>
          </a:prstGeom>
          <a:noFill/>
        </p:spPr>
        <p:txBody>
          <a:bodyPr wrap="square" lIns="138192" tIns="69096" rIns="138192" bIns="69096" rtlCol="0">
            <a:spAutoFit/>
          </a:bodyPr>
          <a:lstStyle/>
          <a:p>
            <a:r>
              <a:rPr lang="en-US" altLang="zh-CN" sz="2200" dirty="0">
                <a:solidFill>
                  <a:schemeClr val="tx1">
                    <a:lumMod val="65000"/>
                    <a:lumOff val="35000"/>
                  </a:schemeClr>
                </a:solidFill>
                <a:latin typeface="微软雅黑" panose="020B0503020204020204" pitchFamily="34" charset="-122"/>
                <a:ea typeface="微软雅黑" panose="020B0503020204020204" pitchFamily="34" charset="-122"/>
              </a:rPr>
              <a:t>10</a:t>
            </a:r>
            <a:r>
              <a:rPr lang="zh-CN" altLang="en-US" sz="2200" dirty="0">
                <a:solidFill>
                  <a:schemeClr val="tx1">
                    <a:lumMod val="65000"/>
                    <a:lumOff val="35000"/>
                  </a:schemeClr>
                </a:solidFill>
                <a:latin typeface="微软雅黑" panose="020B0503020204020204" pitchFamily="34" charset="-122"/>
                <a:ea typeface="微软雅黑" panose="020B0503020204020204" pitchFamily="34" charset="-122"/>
              </a:rPr>
              <a:t>月</a:t>
            </a:r>
            <a:endParaRPr lang="zh-CN" altLang="en-US" sz="2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8" name="TextBox 127"/>
          <p:cNvSpPr txBox="1"/>
          <p:nvPr/>
        </p:nvSpPr>
        <p:spPr>
          <a:xfrm>
            <a:off x="6341830" y="3442550"/>
            <a:ext cx="983970" cy="479774"/>
          </a:xfrm>
          <a:prstGeom prst="rect">
            <a:avLst/>
          </a:prstGeom>
          <a:noFill/>
        </p:spPr>
        <p:txBody>
          <a:bodyPr wrap="square" lIns="138192" tIns="69096" rIns="138192" bIns="69096" rtlCol="0">
            <a:spAutoFit/>
          </a:bodyPr>
          <a:lstStyle/>
          <a:p>
            <a:r>
              <a:rPr lang="en-US" altLang="zh-CN" sz="2200" dirty="0">
                <a:solidFill>
                  <a:schemeClr val="tx1">
                    <a:lumMod val="65000"/>
                    <a:lumOff val="35000"/>
                  </a:schemeClr>
                </a:solidFill>
                <a:latin typeface="微软雅黑" panose="020B0503020204020204" pitchFamily="34" charset="-122"/>
                <a:ea typeface="微软雅黑" panose="020B0503020204020204" pitchFamily="34" charset="-122"/>
              </a:rPr>
              <a:t>11</a:t>
            </a:r>
            <a:r>
              <a:rPr lang="zh-CN" altLang="en-US" sz="2200" dirty="0">
                <a:solidFill>
                  <a:schemeClr val="tx1">
                    <a:lumMod val="65000"/>
                    <a:lumOff val="35000"/>
                  </a:schemeClr>
                </a:solidFill>
                <a:latin typeface="微软雅黑" panose="020B0503020204020204" pitchFamily="34" charset="-122"/>
                <a:ea typeface="微软雅黑" panose="020B0503020204020204" pitchFamily="34" charset="-122"/>
              </a:rPr>
              <a:t>月</a:t>
            </a:r>
            <a:endParaRPr lang="zh-CN" altLang="en-US" sz="2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9" name="TextBox 128"/>
          <p:cNvSpPr txBox="1"/>
          <p:nvPr/>
        </p:nvSpPr>
        <p:spPr>
          <a:xfrm>
            <a:off x="7325795" y="2642585"/>
            <a:ext cx="1051001" cy="479774"/>
          </a:xfrm>
          <a:prstGeom prst="rect">
            <a:avLst/>
          </a:prstGeom>
          <a:noFill/>
        </p:spPr>
        <p:txBody>
          <a:bodyPr wrap="square" lIns="138192" tIns="69096" rIns="138192" bIns="69096" rtlCol="0">
            <a:spAutoFit/>
          </a:bodyPr>
          <a:lstStyle/>
          <a:p>
            <a:r>
              <a:rPr lang="en-US" altLang="zh-CN" sz="2200" dirty="0">
                <a:solidFill>
                  <a:schemeClr val="tx1">
                    <a:lumMod val="65000"/>
                    <a:lumOff val="35000"/>
                  </a:schemeClr>
                </a:solidFill>
                <a:latin typeface="微软雅黑" panose="020B0503020204020204" pitchFamily="34" charset="-122"/>
                <a:ea typeface="微软雅黑" panose="020B0503020204020204" pitchFamily="34" charset="-122"/>
              </a:rPr>
              <a:t>12</a:t>
            </a:r>
            <a:r>
              <a:rPr lang="zh-CN" altLang="en-US" sz="2200" dirty="0">
                <a:solidFill>
                  <a:schemeClr val="tx1">
                    <a:lumMod val="65000"/>
                    <a:lumOff val="35000"/>
                  </a:schemeClr>
                </a:solidFill>
                <a:latin typeface="微软雅黑" panose="020B0503020204020204" pitchFamily="34" charset="-122"/>
                <a:ea typeface="微软雅黑" panose="020B0503020204020204" pitchFamily="34" charset="-122"/>
              </a:rPr>
              <a:t>月</a:t>
            </a:r>
            <a:endParaRPr lang="zh-CN" altLang="en-US" sz="2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30" name="矩形 30"/>
          <p:cNvSpPr>
            <a:spLocks noChangeArrowheads="1"/>
          </p:cNvSpPr>
          <p:nvPr/>
        </p:nvSpPr>
        <p:spPr bwMode="auto">
          <a:xfrm>
            <a:off x="8969321" y="3452490"/>
            <a:ext cx="3415832" cy="2932978"/>
          </a:xfrm>
          <a:prstGeom prst="rect">
            <a:avLst/>
          </a:prstGeom>
          <a:noFill/>
          <a:ln w="9525">
            <a:noFill/>
            <a:miter lim="800000"/>
          </a:ln>
        </p:spPr>
        <p:txBody>
          <a:bodyPr wrap="square" lIns="155537" tIns="77769" rIns="155537" bIns="77769">
            <a:spAutoFit/>
          </a:bodyPr>
          <a:lstStyle/>
          <a:p>
            <a:pPr>
              <a:lnSpc>
                <a:spcPct val="130000"/>
              </a:lnSpc>
            </a:pPr>
            <a:r>
              <a:rPr lang="zh-CN" altLang="en-US" sz="1400" dirty="0">
                <a:solidFill>
                  <a:schemeClr val="bg2"/>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a:t>
            </a:r>
            <a:r>
              <a:rPr lang="zh-CN" altLang="en-US" sz="1400" dirty="0" smtClean="0">
                <a:solidFill>
                  <a:schemeClr val="bg2"/>
                </a:solidFill>
                <a:latin typeface="微软雅黑" panose="020B0503020204020204" pitchFamily="34" charset="-122"/>
                <a:ea typeface="微软雅黑" panose="020B0503020204020204" pitchFamily="34" charset="-122"/>
              </a:rPr>
              <a:t>粘贴您</a:t>
            </a:r>
            <a:r>
              <a:rPr lang="zh-CN" altLang="en-US" sz="1400" dirty="0">
                <a:solidFill>
                  <a:schemeClr val="bg2"/>
                </a:solidFill>
                <a:latin typeface="微软雅黑" panose="020B0503020204020204" pitchFamily="34" charset="-122"/>
                <a:ea typeface="微软雅黑" panose="020B0503020204020204" pitchFamily="34" charset="-122"/>
              </a:rPr>
              <a:t>的内容打在这里，或者通过复制您的文本后，在此框中选择粘贴。您的内容打在这里，或者通过复制您的文本</a:t>
            </a:r>
            <a:r>
              <a:rPr lang="zh-CN" altLang="en-US" sz="1400" dirty="0" smtClean="0">
                <a:solidFill>
                  <a:schemeClr val="bg2"/>
                </a:solidFill>
                <a:latin typeface="微软雅黑" panose="020B0503020204020204" pitchFamily="34" charset="-122"/>
                <a:ea typeface="微软雅黑" panose="020B0503020204020204" pitchFamily="34" charset="-122"/>
              </a:rPr>
              <a:t>后在此</a:t>
            </a:r>
            <a:r>
              <a:rPr lang="zh-CN" altLang="en-US" sz="1400" dirty="0">
                <a:solidFill>
                  <a:schemeClr val="bg2"/>
                </a:solidFill>
                <a:latin typeface="微软雅黑" panose="020B0503020204020204" pitchFamily="34" charset="-122"/>
                <a:ea typeface="微软雅黑" panose="020B0503020204020204" pitchFamily="34" charset="-122"/>
              </a:rPr>
              <a:t>框中选择粘贴。您的内容打在</a:t>
            </a:r>
            <a:r>
              <a:rPr lang="zh-CN" altLang="en-US" sz="1400" dirty="0" smtClean="0">
                <a:solidFill>
                  <a:schemeClr val="bg2"/>
                </a:solidFill>
                <a:latin typeface="微软雅黑" panose="020B0503020204020204" pitchFamily="34" charset="-122"/>
                <a:ea typeface="微软雅黑" panose="020B0503020204020204" pitchFamily="34" charset="-122"/>
              </a:rPr>
              <a:t>这里或者</a:t>
            </a:r>
            <a:r>
              <a:rPr lang="zh-CN" altLang="en-US" sz="1400" dirty="0">
                <a:solidFill>
                  <a:schemeClr val="bg2"/>
                </a:solidFill>
                <a:latin typeface="微软雅黑" panose="020B0503020204020204" pitchFamily="34" charset="-122"/>
                <a:ea typeface="微软雅黑" panose="020B0503020204020204" pitchFamily="34" charset="-122"/>
              </a:rPr>
              <a:t>通过复制您的文本后，在此框中选择粘贴。</a:t>
            </a:r>
            <a:endParaRPr lang="en-US" altLang="zh-CN" sz="1400" dirty="0">
              <a:solidFill>
                <a:schemeClr val="bg2"/>
              </a:solidFill>
              <a:latin typeface="微软雅黑" panose="020B0503020204020204" pitchFamily="34" charset="-122"/>
              <a:ea typeface="微软雅黑" panose="020B0503020204020204" pitchFamily="34" charset="-122"/>
            </a:endParaRPr>
          </a:p>
        </p:txBody>
      </p:sp>
      <p:grpSp>
        <p:nvGrpSpPr>
          <p:cNvPr id="131" name="组合 130"/>
          <p:cNvGrpSpPr/>
          <p:nvPr/>
        </p:nvGrpSpPr>
        <p:grpSpPr>
          <a:xfrm>
            <a:off x="9072651" y="2736676"/>
            <a:ext cx="3312502" cy="560696"/>
            <a:chOff x="1190045" y="1445954"/>
            <a:chExt cx="2213972" cy="364058"/>
          </a:xfrm>
        </p:grpSpPr>
        <p:cxnSp>
          <p:nvCxnSpPr>
            <p:cNvPr id="132" name="Straight Connector 38"/>
            <p:cNvCxnSpPr/>
            <p:nvPr/>
          </p:nvCxnSpPr>
          <p:spPr bwMode="auto">
            <a:xfrm flipV="1">
              <a:off x="1190045" y="1810010"/>
              <a:ext cx="2034652" cy="2"/>
            </a:xfrm>
            <a:prstGeom prst="line">
              <a:avLst/>
            </a:prstGeom>
            <a:ln w="6350" cap="rnd">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33" name="组合 132"/>
            <p:cNvGrpSpPr/>
            <p:nvPr/>
          </p:nvGrpSpPr>
          <p:grpSpPr>
            <a:xfrm>
              <a:off x="1244794" y="1445954"/>
              <a:ext cx="2159223" cy="261752"/>
              <a:chOff x="1244794" y="1445954"/>
              <a:chExt cx="2159223" cy="261752"/>
            </a:xfrm>
          </p:grpSpPr>
          <p:sp>
            <p:nvSpPr>
              <p:cNvPr id="134" name="Rounded Rectangle 43"/>
              <p:cNvSpPr/>
              <p:nvPr/>
            </p:nvSpPr>
            <p:spPr>
              <a:xfrm>
                <a:off x="1244794" y="1463818"/>
                <a:ext cx="720000" cy="243888"/>
              </a:xfrm>
              <a:prstGeom prst="roundRect">
                <a:avLst>
                  <a:gd name="adj" fmla="val 46832"/>
                </a:avLst>
              </a:prstGeom>
              <a:solidFill>
                <a:schemeClr val="accent1"/>
              </a:solidFill>
              <a:ln>
                <a:noFill/>
              </a:ln>
              <a:effectLst>
                <a:outerShdw blurRad="152400" dist="152400" dir="5400000" sx="94000" sy="94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5" name="TextBox 134"/>
              <p:cNvSpPr txBox="1"/>
              <p:nvPr/>
            </p:nvSpPr>
            <p:spPr>
              <a:xfrm>
                <a:off x="1285946" y="1467534"/>
                <a:ext cx="637695" cy="209830"/>
              </a:xfrm>
              <a:prstGeom prst="rect">
                <a:avLst/>
              </a:prstGeom>
              <a:noFill/>
            </p:spPr>
            <p:txBody>
              <a:bodyPr wrap="none" rtlCol="0">
                <a:spAutoFit/>
              </a:bodyPr>
              <a:lstStyle/>
              <a:p>
                <a:pPr algn="ctr"/>
                <a:r>
                  <a:rPr lang="zh-CN" altLang="en-US" sz="1500" dirty="0">
                    <a:solidFill>
                      <a:schemeClr val="bg1"/>
                    </a:solidFill>
                    <a:latin typeface="微软雅黑" panose="020B0503020204020204" pitchFamily="34" charset="-122"/>
                    <a:ea typeface="微软雅黑" panose="020B0503020204020204" pitchFamily="34" charset="-122"/>
                  </a:rPr>
                  <a:t>添加内容</a:t>
                </a:r>
                <a:endParaRPr lang="id-ID" sz="1500" dirty="0">
                  <a:solidFill>
                    <a:schemeClr val="bg1"/>
                  </a:solidFill>
                  <a:latin typeface="微软雅黑" panose="020B0503020204020204" pitchFamily="34" charset="-122"/>
                  <a:ea typeface="微软雅黑" panose="020B0503020204020204" pitchFamily="34" charset="-122"/>
                </a:endParaRPr>
              </a:p>
            </p:txBody>
          </p:sp>
          <p:sp>
            <p:nvSpPr>
              <p:cNvPr id="136" name="TextBox 135"/>
              <p:cNvSpPr txBox="1"/>
              <p:nvPr/>
            </p:nvSpPr>
            <p:spPr>
              <a:xfrm>
                <a:off x="1953945" y="1445954"/>
                <a:ext cx="1450072" cy="259790"/>
              </a:xfrm>
              <a:prstGeom prst="rect">
                <a:avLst/>
              </a:prstGeom>
              <a:noFill/>
            </p:spPr>
            <p:txBody>
              <a:bodyPr wrap="square" rtlCol="0">
                <a:spAutoFit/>
              </a:bodyPr>
              <a:lstStyle/>
              <a:p>
                <a:r>
                  <a:rPr lang="en-US" altLang="zh-CN" sz="2000" dirty="0">
                    <a:solidFill>
                      <a:schemeClr val="tx1">
                        <a:lumMod val="75000"/>
                        <a:lumOff val="25000"/>
                      </a:schemeClr>
                    </a:solidFill>
                    <a:latin typeface="方正兰亭纤黑_GBK" panose="02000000000000000000" pitchFamily="2" charset="-122"/>
                    <a:ea typeface="方正兰亭纤黑_GBK" panose="02000000000000000000" pitchFamily="2" charset="-122"/>
                  </a:rPr>
                  <a:t>Add Content</a:t>
                </a:r>
                <a:endParaRPr lang="zh-CN" altLang="en-US" sz="2000" dirty="0">
                  <a:solidFill>
                    <a:schemeClr val="tx1">
                      <a:lumMod val="75000"/>
                      <a:lumOff val="25000"/>
                    </a:schemeClr>
                  </a:solidFill>
                  <a:latin typeface="方正兰亭纤黑_GBK" panose="02000000000000000000" pitchFamily="2" charset="-122"/>
                  <a:ea typeface="方正兰亭纤黑_GBK" panose="02000000000000000000" pitchFamily="2" charset="-122"/>
                </a:endParaRPr>
              </a:p>
            </p:txBody>
          </p:sp>
        </p:grpSp>
      </p:grpSp>
      <p:sp>
        <p:nvSpPr>
          <p:cNvPr id="7" name="TextBox 6"/>
          <p:cNvSpPr txBox="1"/>
          <p:nvPr/>
        </p:nvSpPr>
        <p:spPr>
          <a:xfrm>
            <a:off x="1574754" y="5619263"/>
            <a:ext cx="846697" cy="521365"/>
          </a:xfrm>
          <a:prstGeom prst="rect">
            <a:avLst/>
          </a:prstGeom>
          <a:noFill/>
        </p:spPr>
        <p:txBody>
          <a:bodyPr wrap="square" lIns="138192" tIns="69096" rIns="138192" bIns="69096" rtlCol="0">
            <a:spAutoFit/>
          </a:bodyPr>
          <a:lstStyle/>
          <a:p>
            <a:r>
              <a:rPr lang="en-US" altLang="zh-CN" dirty="0">
                <a:solidFill>
                  <a:schemeClr val="bg1"/>
                </a:solidFill>
              </a:rPr>
              <a:t>20%</a:t>
            </a:r>
            <a:endParaRPr lang="zh-CN" altLang="en-US" dirty="0">
              <a:solidFill>
                <a:schemeClr val="bg1"/>
              </a:solidFill>
            </a:endParaRPr>
          </a:p>
        </p:txBody>
      </p:sp>
      <p:sp>
        <p:nvSpPr>
          <p:cNvPr id="137" name="TextBox 136"/>
          <p:cNvSpPr txBox="1"/>
          <p:nvPr/>
        </p:nvSpPr>
        <p:spPr>
          <a:xfrm>
            <a:off x="2543767" y="5619263"/>
            <a:ext cx="846697" cy="521365"/>
          </a:xfrm>
          <a:prstGeom prst="rect">
            <a:avLst/>
          </a:prstGeom>
          <a:noFill/>
        </p:spPr>
        <p:txBody>
          <a:bodyPr wrap="square" lIns="138192" tIns="69096" rIns="138192" bIns="69096" rtlCol="0">
            <a:spAutoFit/>
          </a:bodyPr>
          <a:lstStyle/>
          <a:p>
            <a:r>
              <a:rPr lang="en-US" altLang="zh-CN" dirty="0">
                <a:solidFill>
                  <a:schemeClr val="bg1"/>
                </a:solidFill>
              </a:rPr>
              <a:t>30%</a:t>
            </a:r>
            <a:endParaRPr lang="zh-CN" altLang="en-US" dirty="0">
              <a:solidFill>
                <a:schemeClr val="bg1"/>
              </a:solidFill>
            </a:endParaRPr>
          </a:p>
        </p:txBody>
      </p:sp>
      <p:sp>
        <p:nvSpPr>
          <p:cNvPr id="138" name="TextBox 137"/>
          <p:cNvSpPr txBox="1"/>
          <p:nvPr/>
        </p:nvSpPr>
        <p:spPr>
          <a:xfrm>
            <a:off x="3516720" y="5619263"/>
            <a:ext cx="846697" cy="521365"/>
          </a:xfrm>
          <a:prstGeom prst="rect">
            <a:avLst/>
          </a:prstGeom>
          <a:noFill/>
        </p:spPr>
        <p:txBody>
          <a:bodyPr wrap="square" lIns="138192" tIns="69096" rIns="138192" bIns="69096" rtlCol="0">
            <a:spAutoFit/>
          </a:bodyPr>
          <a:lstStyle/>
          <a:p>
            <a:r>
              <a:rPr lang="en-US" altLang="zh-CN" dirty="0">
                <a:solidFill>
                  <a:schemeClr val="bg1"/>
                </a:solidFill>
              </a:rPr>
              <a:t>40%</a:t>
            </a:r>
            <a:endParaRPr lang="zh-CN" altLang="en-US" dirty="0">
              <a:solidFill>
                <a:schemeClr val="bg1"/>
              </a:solidFill>
            </a:endParaRPr>
          </a:p>
        </p:txBody>
      </p:sp>
      <p:sp>
        <p:nvSpPr>
          <p:cNvPr id="139" name="TextBox 138"/>
          <p:cNvSpPr txBox="1"/>
          <p:nvPr/>
        </p:nvSpPr>
        <p:spPr>
          <a:xfrm>
            <a:off x="4501268" y="5619263"/>
            <a:ext cx="846697" cy="521365"/>
          </a:xfrm>
          <a:prstGeom prst="rect">
            <a:avLst/>
          </a:prstGeom>
          <a:noFill/>
        </p:spPr>
        <p:txBody>
          <a:bodyPr wrap="square" lIns="138192" tIns="69096" rIns="138192" bIns="69096" rtlCol="0">
            <a:spAutoFit/>
          </a:bodyPr>
          <a:lstStyle/>
          <a:p>
            <a:r>
              <a:rPr lang="en-US" altLang="zh-CN" dirty="0">
                <a:solidFill>
                  <a:schemeClr val="bg1"/>
                </a:solidFill>
              </a:rPr>
              <a:t>65%</a:t>
            </a:r>
            <a:endParaRPr lang="zh-CN" altLang="en-US" dirty="0">
              <a:solidFill>
                <a:schemeClr val="bg1"/>
              </a:solidFill>
            </a:endParaRPr>
          </a:p>
        </p:txBody>
      </p:sp>
      <p:sp>
        <p:nvSpPr>
          <p:cNvPr id="140" name="TextBox 139"/>
          <p:cNvSpPr txBox="1"/>
          <p:nvPr/>
        </p:nvSpPr>
        <p:spPr>
          <a:xfrm>
            <a:off x="5474340" y="5619263"/>
            <a:ext cx="846697" cy="521365"/>
          </a:xfrm>
          <a:prstGeom prst="rect">
            <a:avLst/>
          </a:prstGeom>
          <a:noFill/>
        </p:spPr>
        <p:txBody>
          <a:bodyPr wrap="square" lIns="138192" tIns="69096" rIns="138192" bIns="69096" rtlCol="0">
            <a:spAutoFit/>
          </a:bodyPr>
          <a:lstStyle/>
          <a:p>
            <a:r>
              <a:rPr lang="en-US" altLang="zh-CN" dirty="0">
                <a:solidFill>
                  <a:schemeClr val="bg1"/>
                </a:solidFill>
              </a:rPr>
              <a:t>50%</a:t>
            </a:r>
            <a:endParaRPr lang="zh-CN" altLang="en-US" dirty="0">
              <a:solidFill>
                <a:schemeClr val="bg1"/>
              </a:solidFill>
            </a:endParaRPr>
          </a:p>
        </p:txBody>
      </p:sp>
      <p:sp>
        <p:nvSpPr>
          <p:cNvPr id="141" name="TextBox 140"/>
          <p:cNvSpPr txBox="1"/>
          <p:nvPr/>
        </p:nvSpPr>
        <p:spPr>
          <a:xfrm>
            <a:off x="6410462" y="5619263"/>
            <a:ext cx="846697" cy="521365"/>
          </a:xfrm>
          <a:prstGeom prst="rect">
            <a:avLst/>
          </a:prstGeom>
          <a:noFill/>
        </p:spPr>
        <p:txBody>
          <a:bodyPr wrap="square" lIns="138192" tIns="69096" rIns="138192" bIns="69096" rtlCol="0">
            <a:spAutoFit/>
          </a:bodyPr>
          <a:lstStyle/>
          <a:p>
            <a:r>
              <a:rPr lang="en-US" altLang="zh-CN" dirty="0">
                <a:solidFill>
                  <a:schemeClr val="bg1"/>
                </a:solidFill>
              </a:rPr>
              <a:t>63%</a:t>
            </a:r>
            <a:endParaRPr lang="zh-CN" altLang="en-US" dirty="0">
              <a:solidFill>
                <a:schemeClr val="bg1"/>
              </a:solidFill>
            </a:endParaRPr>
          </a:p>
        </p:txBody>
      </p:sp>
      <p:sp>
        <p:nvSpPr>
          <p:cNvPr id="142" name="TextBox 141"/>
          <p:cNvSpPr txBox="1"/>
          <p:nvPr/>
        </p:nvSpPr>
        <p:spPr>
          <a:xfrm>
            <a:off x="7365022" y="5619263"/>
            <a:ext cx="846697" cy="521365"/>
          </a:xfrm>
          <a:prstGeom prst="rect">
            <a:avLst/>
          </a:prstGeom>
          <a:noFill/>
        </p:spPr>
        <p:txBody>
          <a:bodyPr wrap="square" lIns="138192" tIns="69096" rIns="138192" bIns="69096" rtlCol="0">
            <a:spAutoFit/>
          </a:bodyPr>
          <a:lstStyle/>
          <a:p>
            <a:r>
              <a:rPr lang="en-US" altLang="zh-CN" dirty="0">
                <a:solidFill>
                  <a:schemeClr val="bg1"/>
                </a:solidFill>
              </a:rPr>
              <a:t>80%</a:t>
            </a:r>
            <a:endParaRPr lang="zh-CN" altLang="en-US" dirty="0">
              <a:solidFill>
                <a:schemeClr val="bg1"/>
              </a:solidFill>
            </a:endParaRPr>
          </a:p>
        </p:txBody>
      </p:sp>
      <p:sp>
        <p:nvSpPr>
          <p:cNvPr id="3" name="标题 2"/>
          <p:cNvSpPr>
            <a:spLocks noGrp="1"/>
          </p:cNvSpPr>
          <p:nvPr>
            <p:ph type="title"/>
          </p:nvPr>
        </p:nvSpPr>
        <p:spPr/>
        <p:txBody>
          <a:bodyPr/>
          <a:lstStyle/>
          <a:p>
            <a:pPr algn="l"/>
            <a:r>
              <a:rPr lang="zh-CN" altLang="en-US" dirty="0" smtClean="0"/>
              <a:t>工作进度比例</a:t>
            </a:r>
            <a:endParaRPr lang="zh-CN" altLang="en-US" dirty="0"/>
          </a:p>
        </p:txBody>
      </p:sp>
      <p:sp>
        <p:nvSpPr>
          <p:cNvPr id="31" name="TextBox 30"/>
          <p:cNvSpPr txBox="1"/>
          <p:nvPr/>
        </p:nvSpPr>
        <p:spPr>
          <a:xfrm>
            <a:off x="2474521" y="8857356"/>
            <a:ext cx="992579" cy="415498"/>
          </a:xfrm>
          <a:prstGeom prst="rect">
            <a:avLst/>
          </a:prstGeom>
          <a:noFill/>
        </p:spPr>
        <p:txBody>
          <a:bodyPr wrap="none" rtlCol="0">
            <a:spAutoFit/>
          </a:bodyPr>
          <a:lstStyle/>
          <a:p>
            <a:r>
              <a:rPr lang="zh-CN" altLang="en-US" dirty="0" smtClean="0"/>
              <a:t>延迟符</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14:prism dir="u" isInverted="1"/>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
                                        <p:tgtEl>
                                          <p:spTgt spid="2"/>
                                        </p:tgtEl>
                                        <p:attrNameLst>
                                          <p:attrName>ppt_y</p:attrName>
                                        </p:attrNameLst>
                                      </p:cBhvr>
                                      <p:tavLst>
                                        <p:tav tm="0">
                                          <p:val>
                                            <p:strVal val="#ppt_y+#ppt_h*1.125000"/>
                                          </p:val>
                                        </p:tav>
                                        <p:tav tm="100000">
                                          <p:val>
                                            <p:strVal val="#ppt_y"/>
                                          </p:val>
                                        </p:tav>
                                      </p:tavLst>
                                    </p:anim>
                                    <p:animEffect transition="in" filter="wipe(up)">
                                      <p:cBhvr>
                                        <p:cTn id="8" dur="300"/>
                                        <p:tgtEl>
                                          <p:spTgt spid="2"/>
                                        </p:tgtEl>
                                      </p:cBhvr>
                                    </p:animEffect>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500"/>
                            </p:stCondLst>
                            <p:childTnLst>
                              <p:par>
                                <p:cTn id="13" presetID="12" presetClass="entr" presetSubtype="4" fill="hold" grpId="0" nodeType="afterEffect">
                                  <p:stCondLst>
                                    <p:cond delay="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300"/>
                                        <p:tgtEl>
                                          <p:spTgt spid="94"/>
                                        </p:tgtEl>
                                        <p:attrNameLst>
                                          <p:attrName>ppt_y</p:attrName>
                                        </p:attrNameLst>
                                      </p:cBhvr>
                                      <p:tavLst>
                                        <p:tav tm="0">
                                          <p:val>
                                            <p:strVal val="#ppt_y+#ppt_h*1.125000"/>
                                          </p:val>
                                        </p:tav>
                                        <p:tav tm="100000">
                                          <p:val>
                                            <p:strVal val="#ppt_y"/>
                                          </p:val>
                                        </p:tav>
                                      </p:tavLst>
                                    </p:anim>
                                    <p:animEffect transition="in" filter="wipe(up)">
                                      <p:cBhvr>
                                        <p:cTn id="16" dur="300"/>
                                        <p:tgtEl>
                                          <p:spTgt spid="9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7"/>
                                        </p:tgtEl>
                                        <p:attrNameLst>
                                          <p:attrName>style.visibility</p:attrName>
                                        </p:attrNameLst>
                                      </p:cBhvr>
                                      <p:to>
                                        <p:strVal val="visible"/>
                                      </p:to>
                                    </p:set>
                                    <p:animEffect transition="in" filter="fade">
                                      <p:cBhvr>
                                        <p:cTn id="19" dur="500"/>
                                        <p:tgtEl>
                                          <p:spTgt spid="137"/>
                                        </p:tgtEl>
                                      </p:cBhvr>
                                    </p:animEffect>
                                  </p:childTnLst>
                                </p:cTn>
                              </p:par>
                            </p:childTnLst>
                          </p:cTn>
                        </p:par>
                        <p:par>
                          <p:cTn id="20" fill="hold">
                            <p:stCondLst>
                              <p:cond delay="1000"/>
                            </p:stCondLst>
                            <p:childTnLst>
                              <p:par>
                                <p:cTn id="21" presetID="12" presetClass="entr" presetSubtype="4" fill="hold" grpId="0" nodeType="afterEffect">
                                  <p:stCondLst>
                                    <p:cond delay="0"/>
                                  </p:stCondLst>
                                  <p:childTnLst>
                                    <p:set>
                                      <p:cBhvr>
                                        <p:cTn id="22" dur="1" fill="hold">
                                          <p:stCondLst>
                                            <p:cond delay="0"/>
                                          </p:stCondLst>
                                        </p:cTn>
                                        <p:tgtEl>
                                          <p:spTgt spid="95"/>
                                        </p:tgtEl>
                                        <p:attrNameLst>
                                          <p:attrName>style.visibility</p:attrName>
                                        </p:attrNameLst>
                                      </p:cBhvr>
                                      <p:to>
                                        <p:strVal val="visible"/>
                                      </p:to>
                                    </p:set>
                                    <p:anim calcmode="lin" valueType="num">
                                      <p:cBhvr additive="base">
                                        <p:cTn id="23" dur="300"/>
                                        <p:tgtEl>
                                          <p:spTgt spid="95"/>
                                        </p:tgtEl>
                                        <p:attrNameLst>
                                          <p:attrName>ppt_y</p:attrName>
                                        </p:attrNameLst>
                                      </p:cBhvr>
                                      <p:tavLst>
                                        <p:tav tm="0">
                                          <p:val>
                                            <p:strVal val="#ppt_y+#ppt_h*1.125000"/>
                                          </p:val>
                                        </p:tav>
                                        <p:tav tm="100000">
                                          <p:val>
                                            <p:strVal val="#ppt_y"/>
                                          </p:val>
                                        </p:tav>
                                      </p:tavLst>
                                    </p:anim>
                                    <p:animEffect transition="in" filter="wipe(up)">
                                      <p:cBhvr>
                                        <p:cTn id="24" dur="300"/>
                                        <p:tgtEl>
                                          <p:spTgt spid="9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8"/>
                                        </p:tgtEl>
                                        <p:attrNameLst>
                                          <p:attrName>style.visibility</p:attrName>
                                        </p:attrNameLst>
                                      </p:cBhvr>
                                      <p:to>
                                        <p:strVal val="visible"/>
                                      </p:to>
                                    </p:set>
                                    <p:animEffect transition="in" filter="fade">
                                      <p:cBhvr>
                                        <p:cTn id="27" dur="500"/>
                                        <p:tgtEl>
                                          <p:spTgt spid="138"/>
                                        </p:tgtEl>
                                      </p:cBhvr>
                                    </p:animEffect>
                                  </p:childTnLst>
                                </p:cTn>
                              </p:par>
                            </p:childTnLst>
                          </p:cTn>
                        </p:par>
                        <p:par>
                          <p:cTn id="28" fill="hold">
                            <p:stCondLst>
                              <p:cond delay="1500"/>
                            </p:stCondLst>
                            <p:childTnLst>
                              <p:par>
                                <p:cTn id="29" presetID="12" presetClass="entr" presetSubtype="4" fill="hold" grpId="0" nodeType="afterEffect">
                                  <p:stCondLst>
                                    <p:cond delay="0"/>
                                  </p:stCondLst>
                                  <p:childTnLst>
                                    <p:set>
                                      <p:cBhvr>
                                        <p:cTn id="30" dur="1" fill="hold">
                                          <p:stCondLst>
                                            <p:cond delay="0"/>
                                          </p:stCondLst>
                                        </p:cTn>
                                        <p:tgtEl>
                                          <p:spTgt spid="113"/>
                                        </p:tgtEl>
                                        <p:attrNameLst>
                                          <p:attrName>style.visibility</p:attrName>
                                        </p:attrNameLst>
                                      </p:cBhvr>
                                      <p:to>
                                        <p:strVal val="visible"/>
                                      </p:to>
                                    </p:set>
                                    <p:anim calcmode="lin" valueType="num">
                                      <p:cBhvr additive="base">
                                        <p:cTn id="31" dur="300"/>
                                        <p:tgtEl>
                                          <p:spTgt spid="113"/>
                                        </p:tgtEl>
                                        <p:attrNameLst>
                                          <p:attrName>ppt_y</p:attrName>
                                        </p:attrNameLst>
                                      </p:cBhvr>
                                      <p:tavLst>
                                        <p:tav tm="0">
                                          <p:val>
                                            <p:strVal val="#ppt_y+#ppt_h*1.125000"/>
                                          </p:val>
                                        </p:tav>
                                        <p:tav tm="100000">
                                          <p:val>
                                            <p:strVal val="#ppt_y"/>
                                          </p:val>
                                        </p:tav>
                                      </p:tavLst>
                                    </p:anim>
                                    <p:animEffect transition="in" filter="wipe(up)">
                                      <p:cBhvr>
                                        <p:cTn id="32" dur="300"/>
                                        <p:tgtEl>
                                          <p:spTgt spid="1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9"/>
                                        </p:tgtEl>
                                        <p:attrNameLst>
                                          <p:attrName>style.visibility</p:attrName>
                                        </p:attrNameLst>
                                      </p:cBhvr>
                                      <p:to>
                                        <p:strVal val="visible"/>
                                      </p:to>
                                    </p:set>
                                    <p:animEffect transition="in" filter="fade">
                                      <p:cBhvr>
                                        <p:cTn id="35" dur="500"/>
                                        <p:tgtEl>
                                          <p:spTgt spid="139"/>
                                        </p:tgtEl>
                                      </p:cBhvr>
                                    </p:animEffect>
                                  </p:childTnLst>
                                </p:cTn>
                              </p:par>
                            </p:childTnLst>
                          </p:cTn>
                        </p:par>
                        <p:par>
                          <p:cTn id="36" fill="hold">
                            <p:stCondLst>
                              <p:cond delay="2000"/>
                            </p:stCondLst>
                            <p:childTnLst>
                              <p:par>
                                <p:cTn id="37" presetID="12" presetClass="entr" presetSubtype="4" fill="hold" grpId="0" nodeType="afterEffect">
                                  <p:stCondLst>
                                    <p:cond delay="0"/>
                                  </p:stCondLst>
                                  <p:childTnLst>
                                    <p:set>
                                      <p:cBhvr>
                                        <p:cTn id="38" dur="1" fill="hold">
                                          <p:stCondLst>
                                            <p:cond delay="0"/>
                                          </p:stCondLst>
                                        </p:cTn>
                                        <p:tgtEl>
                                          <p:spTgt spid="114"/>
                                        </p:tgtEl>
                                        <p:attrNameLst>
                                          <p:attrName>style.visibility</p:attrName>
                                        </p:attrNameLst>
                                      </p:cBhvr>
                                      <p:to>
                                        <p:strVal val="visible"/>
                                      </p:to>
                                    </p:set>
                                    <p:anim calcmode="lin" valueType="num">
                                      <p:cBhvr additive="base">
                                        <p:cTn id="39" dur="300"/>
                                        <p:tgtEl>
                                          <p:spTgt spid="114"/>
                                        </p:tgtEl>
                                        <p:attrNameLst>
                                          <p:attrName>ppt_y</p:attrName>
                                        </p:attrNameLst>
                                      </p:cBhvr>
                                      <p:tavLst>
                                        <p:tav tm="0">
                                          <p:val>
                                            <p:strVal val="#ppt_y+#ppt_h*1.125000"/>
                                          </p:val>
                                        </p:tav>
                                        <p:tav tm="100000">
                                          <p:val>
                                            <p:strVal val="#ppt_y"/>
                                          </p:val>
                                        </p:tav>
                                      </p:tavLst>
                                    </p:anim>
                                    <p:animEffect transition="in" filter="wipe(up)">
                                      <p:cBhvr>
                                        <p:cTn id="40" dur="300"/>
                                        <p:tgtEl>
                                          <p:spTgt spid="1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0"/>
                                        </p:tgtEl>
                                        <p:attrNameLst>
                                          <p:attrName>style.visibility</p:attrName>
                                        </p:attrNameLst>
                                      </p:cBhvr>
                                      <p:to>
                                        <p:strVal val="visible"/>
                                      </p:to>
                                    </p:set>
                                    <p:animEffect transition="in" filter="fade">
                                      <p:cBhvr>
                                        <p:cTn id="43" dur="500"/>
                                        <p:tgtEl>
                                          <p:spTgt spid="140"/>
                                        </p:tgtEl>
                                      </p:cBhvr>
                                    </p:animEffect>
                                  </p:childTnLst>
                                </p:cTn>
                              </p:par>
                            </p:childTnLst>
                          </p:cTn>
                        </p:par>
                        <p:par>
                          <p:cTn id="44" fill="hold">
                            <p:stCondLst>
                              <p:cond delay="2500"/>
                            </p:stCondLst>
                            <p:childTnLst>
                              <p:par>
                                <p:cTn id="45" presetID="12" presetClass="entr" presetSubtype="4" fill="hold" grpId="0" nodeType="afterEffect">
                                  <p:stCondLst>
                                    <p:cond delay="0"/>
                                  </p:stCondLst>
                                  <p:childTnLst>
                                    <p:set>
                                      <p:cBhvr>
                                        <p:cTn id="46" dur="1" fill="hold">
                                          <p:stCondLst>
                                            <p:cond delay="0"/>
                                          </p:stCondLst>
                                        </p:cTn>
                                        <p:tgtEl>
                                          <p:spTgt spid="115"/>
                                        </p:tgtEl>
                                        <p:attrNameLst>
                                          <p:attrName>style.visibility</p:attrName>
                                        </p:attrNameLst>
                                      </p:cBhvr>
                                      <p:to>
                                        <p:strVal val="visible"/>
                                      </p:to>
                                    </p:set>
                                    <p:anim calcmode="lin" valueType="num">
                                      <p:cBhvr additive="base">
                                        <p:cTn id="47" dur="300"/>
                                        <p:tgtEl>
                                          <p:spTgt spid="115"/>
                                        </p:tgtEl>
                                        <p:attrNameLst>
                                          <p:attrName>ppt_y</p:attrName>
                                        </p:attrNameLst>
                                      </p:cBhvr>
                                      <p:tavLst>
                                        <p:tav tm="0">
                                          <p:val>
                                            <p:strVal val="#ppt_y+#ppt_h*1.125000"/>
                                          </p:val>
                                        </p:tav>
                                        <p:tav tm="100000">
                                          <p:val>
                                            <p:strVal val="#ppt_y"/>
                                          </p:val>
                                        </p:tav>
                                      </p:tavLst>
                                    </p:anim>
                                    <p:animEffect transition="in" filter="wipe(up)">
                                      <p:cBhvr>
                                        <p:cTn id="48" dur="300"/>
                                        <p:tgtEl>
                                          <p:spTgt spid="11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41"/>
                                        </p:tgtEl>
                                        <p:attrNameLst>
                                          <p:attrName>style.visibility</p:attrName>
                                        </p:attrNameLst>
                                      </p:cBhvr>
                                      <p:to>
                                        <p:strVal val="visible"/>
                                      </p:to>
                                    </p:set>
                                    <p:animEffect transition="in" filter="fade">
                                      <p:cBhvr>
                                        <p:cTn id="51" dur="500"/>
                                        <p:tgtEl>
                                          <p:spTgt spid="141"/>
                                        </p:tgtEl>
                                      </p:cBhvr>
                                    </p:animEffect>
                                  </p:childTnLst>
                                </p:cTn>
                              </p:par>
                            </p:childTnLst>
                          </p:cTn>
                        </p:par>
                        <p:par>
                          <p:cTn id="52" fill="hold">
                            <p:stCondLst>
                              <p:cond delay="3000"/>
                            </p:stCondLst>
                            <p:childTnLst>
                              <p:par>
                                <p:cTn id="53" presetID="12" presetClass="entr" presetSubtype="4" fill="hold" grpId="0" nodeType="afterEffect">
                                  <p:stCondLst>
                                    <p:cond delay="0"/>
                                  </p:stCondLst>
                                  <p:childTnLst>
                                    <p:set>
                                      <p:cBhvr>
                                        <p:cTn id="54" dur="1" fill="hold">
                                          <p:stCondLst>
                                            <p:cond delay="0"/>
                                          </p:stCondLst>
                                        </p:cTn>
                                        <p:tgtEl>
                                          <p:spTgt spid="116"/>
                                        </p:tgtEl>
                                        <p:attrNameLst>
                                          <p:attrName>style.visibility</p:attrName>
                                        </p:attrNameLst>
                                      </p:cBhvr>
                                      <p:to>
                                        <p:strVal val="visible"/>
                                      </p:to>
                                    </p:set>
                                    <p:anim calcmode="lin" valueType="num">
                                      <p:cBhvr additive="base">
                                        <p:cTn id="55" dur="300"/>
                                        <p:tgtEl>
                                          <p:spTgt spid="116"/>
                                        </p:tgtEl>
                                        <p:attrNameLst>
                                          <p:attrName>ppt_y</p:attrName>
                                        </p:attrNameLst>
                                      </p:cBhvr>
                                      <p:tavLst>
                                        <p:tav tm="0">
                                          <p:val>
                                            <p:strVal val="#ppt_y+#ppt_h*1.125000"/>
                                          </p:val>
                                        </p:tav>
                                        <p:tav tm="100000">
                                          <p:val>
                                            <p:strVal val="#ppt_y"/>
                                          </p:val>
                                        </p:tav>
                                      </p:tavLst>
                                    </p:anim>
                                    <p:animEffect transition="in" filter="wipe(up)">
                                      <p:cBhvr>
                                        <p:cTn id="56" dur="300"/>
                                        <p:tgtEl>
                                          <p:spTgt spid="11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42"/>
                                        </p:tgtEl>
                                        <p:attrNameLst>
                                          <p:attrName>style.visibility</p:attrName>
                                        </p:attrNameLst>
                                      </p:cBhvr>
                                      <p:to>
                                        <p:strVal val="visible"/>
                                      </p:to>
                                    </p:set>
                                    <p:animEffect transition="in" filter="fade">
                                      <p:cBhvr>
                                        <p:cTn id="59" dur="500"/>
                                        <p:tgtEl>
                                          <p:spTgt spid="142"/>
                                        </p:tgtEl>
                                      </p:cBhvr>
                                    </p:animEffect>
                                  </p:childTnLst>
                                </p:cTn>
                              </p:par>
                            </p:childTnLst>
                          </p:cTn>
                        </p:par>
                        <p:par>
                          <p:cTn id="60" fill="hold">
                            <p:stCondLst>
                              <p:cond delay="3500"/>
                            </p:stCondLst>
                            <p:childTnLst>
                              <p:par>
                                <p:cTn id="61" presetID="10" presetClass="entr" presetSubtype="0" fill="hold" grpId="0"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9"/>
                                        </p:tgtEl>
                                        <p:attrNameLst>
                                          <p:attrName>style.visibility</p:attrName>
                                        </p:attrNameLst>
                                      </p:cBhvr>
                                      <p:to>
                                        <p:strVal val="visible"/>
                                      </p:to>
                                    </p:set>
                                    <p:animEffect transition="in" filter="fade">
                                      <p:cBhvr>
                                        <p:cTn id="66" dur="500"/>
                                        <p:tgtEl>
                                          <p:spTgt spid="11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20"/>
                                        </p:tgtEl>
                                        <p:attrNameLst>
                                          <p:attrName>style.visibility</p:attrName>
                                        </p:attrNameLst>
                                      </p:cBhvr>
                                      <p:to>
                                        <p:strVal val="visible"/>
                                      </p:to>
                                    </p:set>
                                    <p:animEffect transition="in" filter="fade">
                                      <p:cBhvr>
                                        <p:cTn id="69" dur="500"/>
                                        <p:tgtEl>
                                          <p:spTgt spid="12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26"/>
                                        </p:tgtEl>
                                        <p:attrNameLst>
                                          <p:attrName>style.visibility</p:attrName>
                                        </p:attrNameLst>
                                      </p:cBhvr>
                                      <p:to>
                                        <p:strVal val="visible"/>
                                      </p:to>
                                    </p:set>
                                    <p:animEffect transition="in" filter="fade">
                                      <p:cBhvr>
                                        <p:cTn id="72" dur="500"/>
                                        <p:tgtEl>
                                          <p:spTgt spid="126"/>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27"/>
                                        </p:tgtEl>
                                        <p:attrNameLst>
                                          <p:attrName>style.visibility</p:attrName>
                                        </p:attrNameLst>
                                      </p:cBhvr>
                                      <p:to>
                                        <p:strVal val="visible"/>
                                      </p:to>
                                    </p:set>
                                    <p:animEffect transition="in" filter="fade">
                                      <p:cBhvr>
                                        <p:cTn id="75" dur="500"/>
                                        <p:tgtEl>
                                          <p:spTgt spid="127"/>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28"/>
                                        </p:tgtEl>
                                        <p:attrNameLst>
                                          <p:attrName>style.visibility</p:attrName>
                                        </p:attrNameLst>
                                      </p:cBhvr>
                                      <p:to>
                                        <p:strVal val="visible"/>
                                      </p:to>
                                    </p:set>
                                    <p:animEffect transition="in" filter="fade">
                                      <p:cBhvr>
                                        <p:cTn id="78" dur="500"/>
                                        <p:tgtEl>
                                          <p:spTgt spid="12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29"/>
                                        </p:tgtEl>
                                        <p:attrNameLst>
                                          <p:attrName>style.visibility</p:attrName>
                                        </p:attrNameLst>
                                      </p:cBhvr>
                                      <p:to>
                                        <p:strVal val="visible"/>
                                      </p:to>
                                    </p:set>
                                    <p:animEffect transition="in" filter="fade">
                                      <p:cBhvr>
                                        <p:cTn id="81" dur="500"/>
                                        <p:tgtEl>
                                          <p:spTgt spid="129"/>
                                        </p:tgtEl>
                                      </p:cBhvr>
                                    </p:animEffect>
                                  </p:childTnLst>
                                </p:cTn>
                              </p:par>
                            </p:childTnLst>
                          </p:cTn>
                        </p:par>
                        <p:par>
                          <p:cTn id="82" fill="hold">
                            <p:stCondLst>
                              <p:cond delay="4000"/>
                            </p:stCondLst>
                            <p:childTnLst>
                              <p:par>
                                <p:cTn id="83" presetID="14" presetClass="entr" presetSubtype="10" fill="hold" nodeType="afterEffect">
                                  <p:stCondLst>
                                    <p:cond delay="0"/>
                                  </p:stCondLst>
                                  <p:childTnLst>
                                    <p:set>
                                      <p:cBhvr>
                                        <p:cTn id="84" dur="1" fill="hold">
                                          <p:stCondLst>
                                            <p:cond delay="0"/>
                                          </p:stCondLst>
                                        </p:cTn>
                                        <p:tgtEl>
                                          <p:spTgt spid="131"/>
                                        </p:tgtEl>
                                        <p:attrNameLst>
                                          <p:attrName>style.visibility</p:attrName>
                                        </p:attrNameLst>
                                      </p:cBhvr>
                                      <p:to>
                                        <p:strVal val="visible"/>
                                      </p:to>
                                    </p:set>
                                    <p:animEffect transition="in" filter="randombar(horizontal)">
                                      <p:cBhvr>
                                        <p:cTn id="85" dur="500"/>
                                        <p:tgtEl>
                                          <p:spTgt spid="131"/>
                                        </p:tgtEl>
                                      </p:cBhvr>
                                    </p:animEffect>
                                  </p:childTnLst>
                                </p:cTn>
                              </p:par>
                            </p:childTnLst>
                          </p:cTn>
                        </p:par>
                        <p:par>
                          <p:cTn id="86" fill="hold">
                            <p:stCondLst>
                              <p:cond delay="4500"/>
                            </p:stCondLst>
                            <p:childTnLst>
                              <p:par>
                                <p:cTn id="87" presetID="12" presetClass="entr" presetSubtype="1" fill="hold" grpId="0" nodeType="afterEffect">
                                  <p:stCondLst>
                                    <p:cond delay="0"/>
                                  </p:stCondLst>
                                  <p:childTnLst>
                                    <p:set>
                                      <p:cBhvr>
                                        <p:cTn id="88" dur="1" fill="hold">
                                          <p:stCondLst>
                                            <p:cond delay="0"/>
                                          </p:stCondLst>
                                        </p:cTn>
                                        <p:tgtEl>
                                          <p:spTgt spid="130"/>
                                        </p:tgtEl>
                                        <p:attrNameLst>
                                          <p:attrName>style.visibility</p:attrName>
                                        </p:attrNameLst>
                                      </p:cBhvr>
                                      <p:to>
                                        <p:strVal val="visible"/>
                                      </p:to>
                                    </p:set>
                                    <p:anim calcmode="lin" valueType="num">
                                      <p:cBhvr additive="base">
                                        <p:cTn id="89" dur="1000"/>
                                        <p:tgtEl>
                                          <p:spTgt spid="130"/>
                                        </p:tgtEl>
                                        <p:attrNameLst>
                                          <p:attrName>ppt_y</p:attrName>
                                        </p:attrNameLst>
                                      </p:cBhvr>
                                      <p:tavLst>
                                        <p:tav tm="0">
                                          <p:val>
                                            <p:strVal val="#ppt_y-#ppt_h*1.125000"/>
                                          </p:val>
                                        </p:tav>
                                        <p:tav tm="100000">
                                          <p:val>
                                            <p:strVal val="#ppt_y"/>
                                          </p:val>
                                        </p:tav>
                                      </p:tavLst>
                                    </p:anim>
                                    <p:animEffect transition="in" filter="wipe(down)">
                                      <p:cBhvr>
                                        <p:cTn id="90" dur="1000"/>
                                        <p:tgtEl>
                                          <p:spTgt spid="130"/>
                                        </p:tgtEl>
                                      </p:cBhvr>
                                    </p:animEffect>
                                  </p:childTnLst>
                                </p:cTn>
                              </p:par>
                            </p:childTnLst>
                          </p:cTn>
                        </p:par>
                        <p:par>
                          <p:cTn id="91" fill="hold">
                            <p:stCondLst>
                              <p:cond delay="5500"/>
                            </p:stCondLst>
                            <p:childTnLst>
                              <p:par>
                                <p:cTn id="92" presetID="10" presetClass="entr" presetSubtype="0" fill="hold" grpId="0" nodeType="afterEffect">
                                  <p:stCondLst>
                                    <p:cond delay="0"/>
                                  </p:stCondLst>
                                  <p:childTnLst>
                                    <p:set>
                                      <p:cBhvr>
                                        <p:cTn id="93" dur="1" fill="hold">
                                          <p:stCondLst>
                                            <p:cond delay="0"/>
                                          </p:stCondLst>
                                        </p:cTn>
                                        <p:tgtEl>
                                          <p:spTgt spid="31"/>
                                        </p:tgtEl>
                                        <p:attrNameLst>
                                          <p:attrName>style.visibility</p:attrName>
                                        </p:attrNameLst>
                                      </p:cBhvr>
                                      <p:to>
                                        <p:strVal val="visible"/>
                                      </p:to>
                                    </p:set>
                                    <p:animEffect transition="in" filter="fade">
                                      <p:cBhvr>
                                        <p:cTn id="9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4" grpId="0" animBg="1"/>
      <p:bldP spid="95" grpId="0" animBg="1"/>
      <p:bldP spid="113" grpId="0" animBg="1"/>
      <p:bldP spid="114" grpId="0" animBg="1"/>
      <p:bldP spid="115" grpId="0" animBg="1"/>
      <p:bldP spid="116" grpId="0" animBg="1"/>
      <p:bldP spid="6" grpId="0"/>
      <p:bldP spid="119" grpId="0"/>
      <p:bldP spid="120" grpId="0"/>
      <p:bldP spid="126" grpId="0"/>
      <p:bldP spid="127" grpId="0"/>
      <p:bldP spid="128" grpId="0"/>
      <p:bldP spid="129" grpId="0"/>
      <p:bldP spid="130" grpId="0"/>
      <p:bldP spid="7" grpId="0"/>
      <p:bldP spid="137" grpId="0"/>
      <p:bldP spid="138" grpId="0"/>
      <p:bldP spid="139" grpId="0"/>
      <p:bldP spid="140" grpId="0"/>
      <p:bldP spid="141" grpId="0"/>
      <p:bldP spid="142" grpId="0"/>
      <p:bldP spid="31" grpId="0"/>
    </p:bldLst>
  </p:timing>
</p:sld>
</file>

<file path=ppt/theme/theme1.xml><?xml version="1.0" encoding="utf-8"?>
<a:theme xmlns:a="http://schemas.openxmlformats.org/drawingml/2006/main" name="www.freeppt7.com-Best powerpoint templates free download-slideshow">
  <a:themeElements>
    <a:clrScheme name="自定义 6">
      <a:dk1>
        <a:sysClr val="windowText" lastClr="000000"/>
      </a:dk1>
      <a:lt1>
        <a:sysClr val="window" lastClr="FFFFFF"/>
      </a:lt1>
      <a:dk2>
        <a:srgbClr val="7F7F7F"/>
      </a:dk2>
      <a:lt2>
        <a:srgbClr val="7F7F7F"/>
      </a:lt2>
      <a:accent1>
        <a:srgbClr val="00B0F0"/>
      </a:accent1>
      <a:accent2>
        <a:srgbClr val="92D050"/>
      </a:accent2>
      <a:accent3>
        <a:srgbClr val="00B0F0"/>
      </a:accent3>
      <a:accent4>
        <a:srgbClr val="7F7F7F"/>
      </a:accent4>
      <a:accent5>
        <a:srgbClr val="7F7F7F"/>
      </a:accent5>
      <a:accent6>
        <a:srgbClr val="7F7F7F"/>
      </a:accent6>
      <a:hlink>
        <a:srgbClr val="92D050"/>
      </a:hlink>
      <a:folHlink>
        <a:srgbClr val="FFFFF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6154</Words>
  <Application>WPS 演示</Application>
  <PresentationFormat>自定义</PresentationFormat>
  <Paragraphs>998</Paragraphs>
  <Slides>39</Slides>
  <Notes>38</Notes>
  <HiddenSlides>0</HiddenSlides>
  <MMClips>1</MMClips>
  <ScaleCrop>false</ScaleCrop>
  <HeadingPairs>
    <vt:vector size="6" baseType="variant">
      <vt:variant>
        <vt:lpstr>已用的字体</vt:lpstr>
      </vt:variant>
      <vt:variant>
        <vt:i4>32</vt:i4>
      </vt:variant>
      <vt:variant>
        <vt:lpstr>主题</vt:lpstr>
      </vt:variant>
      <vt:variant>
        <vt:i4>1</vt:i4>
      </vt:variant>
      <vt:variant>
        <vt:lpstr>幻灯片标题</vt:lpstr>
      </vt:variant>
      <vt:variant>
        <vt:i4>39</vt:i4>
      </vt:variant>
    </vt:vector>
  </HeadingPairs>
  <TitlesOfParts>
    <vt:vector size="72" baseType="lpstr">
      <vt:lpstr>Arial</vt:lpstr>
      <vt:lpstr>宋体</vt:lpstr>
      <vt:lpstr>Wingdings</vt:lpstr>
      <vt:lpstr>微软雅黑</vt:lpstr>
      <vt:lpstr>Lato Light</vt:lpstr>
      <vt:lpstr>Impact</vt:lpstr>
      <vt:lpstr>Modern No. 20</vt:lpstr>
      <vt:lpstr>Bodoni MT Condensed</vt:lpstr>
      <vt:lpstr>DFGothic-EB</vt:lpstr>
      <vt:lpstr>思源黑体 CN Bold</vt:lpstr>
      <vt:lpstr>나눔고딕</vt:lpstr>
      <vt:lpstr>Nesobrite Cd</vt:lpstr>
      <vt:lpstr>Gill Sans</vt:lpstr>
      <vt:lpstr>Lato Light</vt:lpstr>
      <vt:lpstr>Lato</vt:lpstr>
      <vt:lpstr>Arial Narrow</vt:lpstr>
      <vt:lpstr>Arial Unicode MS</vt:lpstr>
      <vt:lpstr>方正兰亭纤黑_GBK</vt:lpstr>
      <vt:lpstr>Calibri</vt:lpstr>
      <vt:lpstr>华文黑体</vt:lpstr>
      <vt:lpstr>Humnst777 BlkCn BT</vt:lpstr>
      <vt:lpstr>思源黑体 CN Normal</vt:lpstr>
      <vt:lpstr>Roboto</vt:lpstr>
      <vt:lpstr>思源黑体 CN Regular</vt:lpstr>
      <vt:lpstr>MS UI Gothic</vt:lpstr>
      <vt:lpstr>黑体</vt:lpstr>
      <vt:lpstr>popo</vt:lpstr>
      <vt:lpstr>StayPuft</vt:lpstr>
      <vt:lpstr>Malgun Gothic</vt:lpstr>
      <vt:lpstr>Gill Sans MT</vt:lpstr>
      <vt:lpstr>Meiryo</vt:lpstr>
      <vt:lpstr>Yu Gothic</vt:lpstr>
      <vt:lpstr>www.freeppt7.com-Best powerpoint templates free download-slideshow</vt:lpstr>
      <vt:lpstr>PowerPoint 演示文稿</vt:lpstr>
      <vt:lpstr>PowerPoint 演示文稿</vt:lpstr>
      <vt:lpstr>PowerPoint 演示文稿</vt:lpstr>
      <vt:lpstr>PowerPoint 演示文稿</vt:lpstr>
      <vt:lpstr>工作回顾</vt:lpstr>
      <vt:lpstr>工作概述</vt:lpstr>
      <vt:lpstr>团队介绍</vt:lpstr>
      <vt:lpstr>核心成员介绍</vt:lpstr>
      <vt:lpstr>工作进度比例</vt:lpstr>
      <vt:lpstr>去年相比</vt:lpstr>
      <vt:lpstr>PowerPoint 演示文稿</vt:lpstr>
      <vt:lpstr>完成概述</vt:lpstr>
      <vt:lpstr>重点任务</vt:lpstr>
      <vt:lpstr>完成阶段</vt:lpstr>
      <vt:lpstr>完成比例</vt:lpstr>
      <vt:lpstr>月计划完成</vt:lpstr>
      <vt:lpstr>完成项目</vt:lpstr>
      <vt:lpstr>季度完成</vt:lpstr>
      <vt:lpstr>PowerPoint 演示文稿</vt:lpstr>
      <vt:lpstr>重点项目</vt:lpstr>
      <vt:lpstr>执行过程</vt:lpstr>
      <vt:lpstr>存在问题</vt:lpstr>
      <vt:lpstr>解决方法</vt:lpstr>
      <vt:lpstr>成果展示</vt:lpstr>
      <vt:lpstr>成果展示</vt:lpstr>
      <vt:lpstr>收益增长</vt:lpstr>
      <vt:lpstr>PowerPoint 演示文稿</vt:lpstr>
      <vt:lpstr>努力方向</vt:lpstr>
      <vt:lpstr>工作效率</vt:lpstr>
      <vt:lpstr>团队努力</vt:lpstr>
      <vt:lpstr>扩展市场</vt:lpstr>
      <vt:lpstr>PowerPoint 演示文稿</vt:lpstr>
      <vt:lpstr>营业额提升</vt:lpstr>
      <vt:lpstr>管理提升</vt:lpstr>
      <vt:lpstr>团队扩大</vt:lpstr>
      <vt:lpstr>利益最大化</vt:lpstr>
      <vt:lpstr>明年方向</vt:lpstr>
      <vt:lpstr>PowerPoint 演示文稿</vt:lpstr>
      <vt:lpstr>PowerPoint 演示文稿</vt:lpstr>
    </vt:vector>
  </TitlesOfParts>
  <Company>plus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111</dc:title>
  <dc:creator>plus</dc:creator>
  <cp:lastModifiedBy>kwl6163com</cp:lastModifiedBy>
  <cp:revision>152</cp:revision>
  <dcterms:created xsi:type="dcterms:W3CDTF">2015-11-21T04:10:00Z</dcterms:created>
  <dcterms:modified xsi:type="dcterms:W3CDTF">2018-08-16T13:03:36Z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