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421" r:id="rId3"/>
    <p:sldId id="422" r:id="rId4"/>
    <p:sldId id="428" r:id="rId5"/>
    <p:sldId id="409" r:id="rId6"/>
    <p:sldId id="410" r:id="rId7"/>
    <p:sldId id="405" r:id="rId8"/>
    <p:sldId id="406" r:id="rId9"/>
    <p:sldId id="429" r:id="rId10"/>
    <p:sldId id="415" r:id="rId11"/>
    <p:sldId id="416" r:id="rId13"/>
    <p:sldId id="407" r:id="rId14"/>
    <p:sldId id="412" r:id="rId15"/>
    <p:sldId id="430" r:id="rId16"/>
    <p:sldId id="413" r:id="rId17"/>
    <p:sldId id="414" r:id="rId18"/>
    <p:sldId id="396" r:id="rId19"/>
    <p:sldId id="417" r:id="rId20"/>
    <p:sldId id="431" r:id="rId21"/>
    <p:sldId id="418" r:id="rId22"/>
    <p:sldId id="419" r:id="rId23"/>
    <p:sldId id="420" r:id="rId24"/>
    <p:sldId id="394" r:id="rId25"/>
    <p:sldId id="432" r:id="rId26"/>
    <p:sldId id="449" r:id="rId27"/>
  </p:sldIdLst>
  <p:sldSz cx="9144000" cy="5143500"/>
  <p:notesSz cx="6858000" cy="9144000"/>
  <p:embeddedFontLst>
    <p:embeddedFont>
      <p:font typeface="华文细黑" panose="02010600040101010101" pitchFamily="2" charset="-122"/>
      <p:regular r:id="rId31"/>
    </p:embeddedFont>
    <p:embeddedFont>
      <p:font typeface="Calibri" panose="020F0502020204030204" pitchFamily="34" charset="0"/>
      <p:regular r:id="rId32"/>
      <p:bold r:id="rId33"/>
      <p:italic r:id="rId34"/>
      <p:boldItalic r:id="rId35"/>
    </p:embeddedFont>
    <p:embeddedFont>
      <p:font typeface="微软雅黑" panose="020B0503020204020204" pitchFamily="34" charset="-122"/>
      <p:regular r:id="rId36"/>
    </p:embeddedFont>
    <p:embeddedFont>
      <p:font typeface="Century Gothic" panose="020B0502020202020204" pitchFamily="34" charset="0"/>
      <p:regular r:id="rId37"/>
      <p:bold r:id="rId38"/>
      <p:italic r:id="rId39"/>
      <p:boldItalic r:id="rId40"/>
    </p:embeddedFont>
    <p:embeddedFont>
      <p:font typeface="Lato Light" panose="020F0302020204030203" pitchFamily="34" charset="0"/>
      <p:regular r:id="rId41"/>
      <p:italic r:id="rId42"/>
    </p:embeddedFont>
  </p:embeddedFontLst>
  <p:defaultTextStyle>
    <a:defPPr>
      <a:defRPr lang="zh-CN"/>
    </a:defPPr>
    <a:lvl1pPr marL="0" lvl="0" indent="0" algn="l" defTabSz="684530" rtl="0" eaLnBrk="0" fontAlgn="base" latinLnBrk="0" hangingPunct="0">
      <a:lnSpc>
        <a:spcPct val="100000"/>
      </a:lnSpc>
      <a:spcBef>
        <a:spcPct val="0"/>
      </a:spcBef>
      <a:spcAft>
        <a:spcPct val="0"/>
      </a:spcAft>
      <a:buNone/>
      <a:defRPr sz="1300" b="0" i="0" u="none" kern="1200" baseline="0">
        <a:solidFill>
          <a:schemeClr val="tx1"/>
        </a:solidFill>
        <a:latin typeface="华文细黑" panose="02010600040101010101" pitchFamily="2" charset="-122"/>
        <a:ea typeface="华文细黑" panose="02010600040101010101" pitchFamily="2" charset="-122"/>
        <a:cs typeface="+mn-cs"/>
      </a:defRPr>
    </a:lvl1pPr>
    <a:lvl2pPr marL="341630" lvl="1" indent="115570" algn="l" defTabSz="684530" rtl="0" eaLnBrk="0" fontAlgn="base" latinLnBrk="0" hangingPunct="0">
      <a:lnSpc>
        <a:spcPct val="100000"/>
      </a:lnSpc>
      <a:spcBef>
        <a:spcPct val="0"/>
      </a:spcBef>
      <a:spcAft>
        <a:spcPct val="0"/>
      </a:spcAft>
      <a:buNone/>
      <a:defRPr sz="1300" b="0" i="0" u="none" kern="1200" baseline="0">
        <a:solidFill>
          <a:schemeClr val="tx1"/>
        </a:solidFill>
        <a:latin typeface="华文细黑" panose="02010600040101010101" pitchFamily="2" charset="-122"/>
        <a:ea typeface="华文细黑" panose="02010600040101010101" pitchFamily="2" charset="-122"/>
        <a:cs typeface="+mn-cs"/>
      </a:defRPr>
    </a:lvl2pPr>
    <a:lvl3pPr marL="684530" lvl="2" indent="229870" algn="l" defTabSz="684530" rtl="0" eaLnBrk="0" fontAlgn="base" latinLnBrk="0" hangingPunct="0">
      <a:lnSpc>
        <a:spcPct val="100000"/>
      </a:lnSpc>
      <a:spcBef>
        <a:spcPct val="0"/>
      </a:spcBef>
      <a:spcAft>
        <a:spcPct val="0"/>
      </a:spcAft>
      <a:buNone/>
      <a:defRPr sz="1300" b="0" i="0" u="none" kern="1200" baseline="0">
        <a:solidFill>
          <a:schemeClr val="tx1"/>
        </a:solidFill>
        <a:latin typeface="华文细黑" panose="02010600040101010101" pitchFamily="2" charset="-122"/>
        <a:ea typeface="华文细黑" panose="02010600040101010101" pitchFamily="2" charset="-122"/>
        <a:cs typeface="+mn-cs"/>
      </a:defRPr>
    </a:lvl3pPr>
    <a:lvl4pPr marL="1027430" lvl="3" indent="344170" algn="l" defTabSz="684530" rtl="0" eaLnBrk="0" fontAlgn="base" latinLnBrk="0" hangingPunct="0">
      <a:lnSpc>
        <a:spcPct val="100000"/>
      </a:lnSpc>
      <a:spcBef>
        <a:spcPct val="0"/>
      </a:spcBef>
      <a:spcAft>
        <a:spcPct val="0"/>
      </a:spcAft>
      <a:buNone/>
      <a:defRPr sz="1300" b="0" i="0" u="none" kern="1200" baseline="0">
        <a:solidFill>
          <a:schemeClr val="tx1"/>
        </a:solidFill>
        <a:latin typeface="华文细黑" panose="02010600040101010101" pitchFamily="2" charset="-122"/>
        <a:ea typeface="华文细黑" panose="02010600040101010101" pitchFamily="2" charset="-122"/>
        <a:cs typeface="+mn-cs"/>
      </a:defRPr>
    </a:lvl4pPr>
    <a:lvl5pPr marL="1370330" lvl="4" indent="458470" algn="l" defTabSz="684530" rtl="0" eaLnBrk="0" fontAlgn="base" latinLnBrk="0" hangingPunct="0">
      <a:lnSpc>
        <a:spcPct val="100000"/>
      </a:lnSpc>
      <a:spcBef>
        <a:spcPct val="0"/>
      </a:spcBef>
      <a:spcAft>
        <a:spcPct val="0"/>
      </a:spcAft>
      <a:buNone/>
      <a:defRPr sz="1300" b="0" i="0" u="none" kern="1200" baseline="0">
        <a:solidFill>
          <a:schemeClr val="tx1"/>
        </a:solidFill>
        <a:latin typeface="华文细黑" panose="02010600040101010101" pitchFamily="2" charset="-122"/>
        <a:ea typeface="华文细黑" panose="02010600040101010101" pitchFamily="2" charset="-122"/>
        <a:cs typeface="+mn-cs"/>
      </a:defRPr>
    </a:lvl5pPr>
    <a:lvl6pPr marL="2286000" lvl="5" indent="458470" algn="l" defTabSz="684530" rtl="0" eaLnBrk="0" fontAlgn="base" latinLnBrk="0" hangingPunct="0">
      <a:lnSpc>
        <a:spcPct val="100000"/>
      </a:lnSpc>
      <a:spcBef>
        <a:spcPct val="0"/>
      </a:spcBef>
      <a:spcAft>
        <a:spcPct val="0"/>
      </a:spcAft>
      <a:buNone/>
      <a:defRPr sz="1300" b="0" i="0" u="none" kern="1200" baseline="0">
        <a:solidFill>
          <a:schemeClr val="tx1"/>
        </a:solidFill>
        <a:latin typeface="华文细黑" panose="02010600040101010101" pitchFamily="2" charset="-122"/>
        <a:ea typeface="华文细黑" panose="02010600040101010101" pitchFamily="2" charset="-122"/>
        <a:cs typeface="+mn-cs"/>
      </a:defRPr>
    </a:lvl6pPr>
    <a:lvl7pPr marL="2743200" lvl="6" indent="458470" algn="l" defTabSz="684530" rtl="0" eaLnBrk="0" fontAlgn="base" latinLnBrk="0" hangingPunct="0">
      <a:lnSpc>
        <a:spcPct val="100000"/>
      </a:lnSpc>
      <a:spcBef>
        <a:spcPct val="0"/>
      </a:spcBef>
      <a:spcAft>
        <a:spcPct val="0"/>
      </a:spcAft>
      <a:buNone/>
      <a:defRPr sz="1300" b="0" i="0" u="none" kern="1200" baseline="0">
        <a:solidFill>
          <a:schemeClr val="tx1"/>
        </a:solidFill>
        <a:latin typeface="华文细黑" panose="02010600040101010101" pitchFamily="2" charset="-122"/>
        <a:ea typeface="华文细黑" panose="02010600040101010101" pitchFamily="2" charset="-122"/>
        <a:cs typeface="+mn-cs"/>
      </a:defRPr>
    </a:lvl7pPr>
    <a:lvl8pPr marL="3200400" lvl="7" indent="458470" algn="l" defTabSz="684530" rtl="0" eaLnBrk="0" fontAlgn="base" latinLnBrk="0" hangingPunct="0">
      <a:lnSpc>
        <a:spcPct val="100000"/>
      </a:lnSpc>
      <a:spcBef>
        <a:spcPct val="0"/>
      </a:spcBef>
      <a:spcAft>
        <a:spcPct val="0"/>
      </a:spcAft>
      <a:buNone/>
      <a:defRPr sz="1300" b="0" i="0" u="none" kern="1200" baseline="0">
        <a:solidFill>
          <a:schemeClr val="tx1"/>
        </a:solidFill>
        <a:latin typeface="华文细黑" panose="02010600040101010101" pitchFamily="2" charset="-122"/>
        <a:ea typeface="华文细黑" panose="02010600040101010101" pitchFamily="2" charset="-122"/>
        <a:cs typeface="+mn-cs"/>
      </a:defRPr>
    </a:lvl8pPr>
    <a:lvl9pPr marL="3657600" lvl="8" indent="458470" algn="l" defTabSz="684530" rtl="0" eaLnBrk="0" fontAlgn="base" latinLnBrk="0" hangingPunct="0">
      <a:lnSpc>
        <a:spcPct val="100000"/>
      </a:lnSpc>
      <a:spcBef>
        <a:spcPct val="0"/>
      </a:spcBef>
      <a:spcAft>
        <a:spcPct val="0"/>
      </a:spcAft>
      <a:buNone/>
      <a:defRPr sz="1300" b="0" i="0" u="none" kern="1200" baseline="0">
        <a:solidFill>
          <a:schemeClr val="tx1"/>
        </a:solidFill>
        <a:latin typeface="华文细黑" panose="02010600040101010101" pitchFamily="2" charset="-122"/>
        <a:ea typeface="华文细黑" panose="0201060004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472E"/>
    <a:srgbClr val="F8A90C"/>
    <a:srgbClr val="C80D1F"/>
    <a:srgbClr val="7F7F7F"/>
    <a:srgbClr val="232227"/>
    <a:srgbClr val="2D3E52"/>
    <a:srgbClr val="3A506A"/>
    <a:srgbClr val="EA2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p:restoredTop sz="94660"/>
  </p:normalViewPr>
  <p:slideViewPr>
    <p:cSldViewPr snapToGrid="0" showGuides="1">
      <p:cViewPr varScale="1">
        <p:scale>
          <a:sx n="141" d="100"/>
          <a:sy n="141" d="100"/>
        </p:scale>
        <p:origin x="-120" y="-150"/>
      </p:cViewPr>
      <p:guideLst>
        <p:guide orient="horz" pos="1620"/>
        <p:guide pos="2880"/>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font" Target="fonts/font12.fntdata"/><Relationship Id="rId41" Type="http://schemas.openxmlformats.org/officeDocument/2006/relationships/font" Target="fonts/font11.fntdata"/><Relationship Id="rId40" Type="http://schemas.openxmlformats.org/officeDocument/2006/relationships/font" Target="fonts/font10.fntdata"/><Relationship Id="rId4" Type="http://schemas.openxmlformats.org/officeDocument/2006/relationships/slide" Target="slides/slide2.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685165" eaLnBrk="1" fontAlgn="auto" hangingPunct="1">
              <a:spcBef>
                <a:spcPts val="0"/>
              </a:spcBef>
              <a:spcAft>
                <a:spcPts val="0"/>
              </a:spcAft>
              <a:defRPr sz="1200">
                <a:latin typeface="+mn-lt"/>
                <a:ea typeface="+mn-ea"/>
              </a:defRPr>
            </a:lvl1p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685165" eaLnBrk="1" fontAlgn="auto" hangingPunct="1">
              <a:spcBef>
                <a:spcPts val="0"/>
              </a:spcBef>
              <a:spcAft>
                <a:spcPts val="0"/>
              </a:spcAft>
              <a:defRPr sz="1200" smtClean="0">
                <a:latin typeface="+mn-lt"/>
                <a:ea typeface="+mn-ea"/>
              </a:defRPr>
            </a:lvl1pPr>
          </a:lstStyle>
          <a:p>
            <a:pPr marL="0" marR="0" lvl="0" indent="0" algn="r" defTabSz="6851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683895" rtl="0" eaLnBrk="1" fontAlgn="base" latinLnBrk="0" hangingPunct="1">
              <a:lnSpc>
                <a:spcPct val="100000"/>
              </a:lnSpc>
              <a:spcBef>
                <a:spcPct val="30000"/>
              </a:spcBef>
              <a:spcAft>
                <a:spcPct val="0"/>
              </a:spcAft>
              <a:buClrTx/>
              <a:buSzTx/>
              <a:buFontTx/>
              <a:buNone/>
              <a:defRPr/>
            </a:pP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683895" rtl="0" eaLnBrk="1" fontAlgn="base" latinLnBrk="0" hangingPunct="1">
              <a:lnSpc>
                <a:spcPct val="100000"/>
              </a:lnSpc>
              <a:spcBef>
                <a:spcPct val="30000"/>
              </a:spcBef>
              <a:spcAft>
                <a:spcPct val="0"/>
              </a:spcAft>
              <a:buClrTx/>
              <a:buSzTx/>
              <a:buFontTx/>
              <a:buNone/>
              <a:defRPr/>
            </a:pPr>
            <a:r>
              <a:rPr kumimoji="0" lang="zh-CN" altLang="en-US" sz="9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900" b="0" i="0" u="none" strike="noStrike" kern="1200" cap="none" spc="0" normalizeH="0" baseline="0" noProof="0" smtClean="0">
              <a:ln>
                <a:noFill/>
              </a:ln>
              <a:solidFill>
                <a:schemeClr val="tx1"/>
              </a:solidFill>
              <a:effectLst/>
              <a:uLnTx/>
              <a:uFillTx/>
              <a:latin typeface="+mn-lt"/>
              <a:ea typeface="+mn-ea"/>
              <a:cs typeface="+mn-cs"/>
            </a:endParaRPr>
          </a:p>
          <a:p>
            <a:pPr marL="341630" marR="0" lvl="1" indent="0" algn="l" defTabSz="683895" rtl="0" eaLnBrk="1" fontAlgn="base" latinLnBrk="0" hangingPunct="1">
              <a:lnSpc>
                <a:spcPct val="100000"/>
              </a:lnSpc>
              <a:spcBef>
                <a:spcPct val="30000"/>
              </a:spcBef>
              <a:spcAft>
                <a:spcPct val="0"/>
              </a:spcAft>
              <a:buClrTx/>
              <a:buSzTx/>
              <a:buFontTx/>
              <a:buNone/>
              <a:defRPr/>
            </a:pPr>
            <a:r>
              <a:rPr kumimoji="0" lang="zh-CN" altLang="en-US" sz="9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900" b="0" i="0" u="none" strike="noStrike" kern="1200" cap="none" spc="0" normalizeH="0" baseline="0" noProof="0" smtClean="0">
              <a:ln>
                <a:noFill/>
              </a:ln>
              <a:solidFill>
                <a:schemeClr val="tx1"/>
              </a:solidFill>
              <a:effectLst/>
              <a:uLnTx/>
              <a:uFillTx/>
              <a:latin typeface="+mn-lt"/>
              <a:ea typeface="+mn-ea"/>
              <a:cs typeface="+mn-cs"/>
            </a:endParaRPr>
          </a:p>
          <a:p>
            <a:pPr marL="684530" marR="0" lvl="2" indent="0" algn="l" defTabSz="683895" rtl="0" eaLnBrk="1" fontAlgn="base" latinLnBrk="0" hangingPunct="1">
              <a:lnSpc>
                <a:spcPct val="100000"/>
              </a:lnSpc>
              <a:spcBef>
                <a:spcPct val="30000"/>
              </a:spcBef>
              <a:spcAft>
                <a:spcPct val="0"/>
              </a:spcAft>
              <a:buClrTx/>
              <a:buSzTx/>
              <a:buFontTx/>
              <a:buNone/>
              <a:defRPr/>
            </a:pPr>
            <a:r>
              <a:rPr kumimoji="0" lang="zh-CN" altLang="en-US" sz="9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900" b="0" i="0" u="none" strike="noStrike" kern="1200" cap="none" spc="0" normalizeH="0" baseline="0" noProof="0" smtClean="0">
              <a:ln>
                <a:noFill/>
              </a:ln>
              <a:solidFill>
                <a:schemeClr val="tx1"/>
              </a:solidFill>
              <a:effectLst/>
              <a:uLnTx/>
              <a:uFillTx/>
              <a:latin typeface="+mn-lt"/>
              <a:ea typeface="+mn-ea"/>
              <a:cs typeface="+mn-cs"/>
            </a:endParaRPr>
          </a:p>
          <a:p>
            <a:pPr marL="1027430" marR="0" lvl="3" indent="0" algn="l" defTabSz="683895" rtl="0" eaLnBrk="1" fontAlgn="base" latinLnBrk="0" hangingPunct="1">
              <a:lnSpc>
                <a:spcPct val="100000"/>
              </a:lnSpc>
              <a:spcBef>
                <a:spcPct val="30000"/>
              </a:spcBef>
              <a:spcAft>
                <a:spcPct val="0"/>
              </a:spcAft>
              <a:buClrTx/>
              <a:buSzTx/>
              <a:buFontTx/>
              <a:buNone/>
              <a:defRPr/>
            </a:pPr>
            <a:r>
              <a:rPr kumimoji="0" lang="zh-CN" altLang="en-US" sz="9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900" b="0" i="0" u="none" strike="noStrike" kern="1200" cap="none" spc="0" normalizeH="0" baseline="0" noProof="0" smtClean="0">
              <a:ln>
                <a:noFill/>
              </a:ln>
              <a:solidFill>
                <a:schemeClr val="tx1"/>
              </a:solidFill>
              <a:effectLst/>
              <a:uLnTx/>
              <a:uFillTx/>
              <a:latin typeface="+mn-lt"/>
              <a:ea typeface="+mn-ea"/>
              <a:cs typeface="+mn-cs"/>
            </a:endParaRPr>
          </a:p>
          <a:p>
            <a:pPr marL="1370330" marR="0" lvl="4" indent="0" algn="l" defTabSz="683895" rtl="0" eaLnBrk="1" fontAlgn="base" latinLnBrk="0" hangingPunct="1">
              <a:lnSpc>
                <a:spcPct val="100000"/>
              </a:lnSpc>
              <a:spcBef>
                <a:spcPct val="30000"/>
              </a:spcBef>
              <a:spcAft>
                <a:spcPct val="0"/>
              </a:spcAft>
              <a:buClrTx/>
              <a:buSzTx/>
              <a:buFontTx/>
              <a:buNone/>
              <a:defRPr/>
            </a:pPr>
            <a:r>
              <a:rPr kumimoji="0" lang="zh-CN" altLang="en-US" sz="9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defTabSz="685165" eaLnBrk="1" fontAlgn="auto" hangingPunct="1">
              <a:spcBef>
                <a:spcPts val="0"/>
              </a:spcBef>
              <a:spcAft>
                <a:spcPts val="0"/>
              </a:spcAft>
              <a:defRPr sz="1200">
                <a:latin typeface="+mn-lt"/>
                <a:ea typeface="+mn-ea"/>
              </a:defRPr>
            </a:lvl1p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defTabSz="683895" rtl="0" fontAlgn="base">
      <a:spcBef>
        <a:spcPct val="30000"/>
      </a:spcBef>
      <a:spcAft>
        <a:spcPct val="0"/>
      </a:spcAft>
      <a:defRPr sz="900" kern="1200">
        <a:solidFill>
          <a:schemeClr val="tx1"/>
        </a:solidFill>
        <a:latin typeface="+mn-lt"/>
        <a:ea typeface="+mn-ea"/>
        <a:cs typeface="+mn-cs"/>
      </a:defRPr>
    </a:lvl1pPr>
    <a:lvl2pPr marL="341630" algn="l" defTabSz="683895" rtl="0" fontAlgn="base">
      <a:spcBef>
        <a:spcPct val="30000"/>
      </a:spcBef>
      <a:spcAft>
        <a:spcPct val="0"/>
      </a:spcAft>
      <a:defRPr sz="900" kern="1200">
        <a:solidFill>
          <a:schemeClr val="tx1"/>
        </a:solidFill>
        <a:latin typeface="+mn-lt"/>
        <a:ea typeface="+mn-ea"/>
        <a:cs typeface="+mn-cs"/>
      </a:defRPr>
    </a:lvl2pPr>
    <a:lvl3pPr marL="684530" algn="l" defTabSz="683895" rtl="0" fontAlgn="base">
      <a:spcBef>
        <a:spcPct val="30000"/>
      </a:spcBef>
      <a:spcAft>
        <a:spcPct val="0"/>
      </a:spcAft>
      <a:defRPr sz="900" kern="1200">
        <a:solidFill>
          <a:schemeClr val="tx1"/>
        </a:solidFill>
        <a:latin typeface="+mn-lt"/>
        <a:ea typeface="+mn-ea"/>
        <a:cs typeface="+mn-cs"/>
      </a:defRPr>
    </a:lvl3pPr>
    <a:lvl4pPr marL="1027430" algn="l" defTabSz="683895" rtl="0" fontAlgn="base">
      <a:spcBef>
        <a:spcPct val="30000"/>
      </a:spcBef>
      <a:spcAft>
        <a:spcPct val="0"/>
      </a:spcAft>
      <a:defRPr sz="900" kern="1200">
        <a:solidFill>
          <a:schemeClr val="tx1"/>
        </a:solidFill>
        <a:latin typeface="+mn-lt"/>
        <a:ea typeface="+mn-ea"/>
        <a:cs typeface="+mn-cs"/>
      </a:defRPr>
    </a:lvl4pPr>
    <a:lvl5pPr marL="1370330" algn="l" defTabSz="683895" rtl="0" fontAlgn="base">
      <a:spcBef>
        <a:spcPct val="30000"/>
      </a:spcBef>
      <a:spcAft>
        <a:spcPct val="0"/>
      </a:spcAft>
      <a:defRPr sz="900" kern="1200">
        <a:solidFill>
          <a:schemeClr val="tx1"/>
        </a:solidFill>
        <a:latin typeface="+mn-lt"/>
        <a:ea typeface="+mn-ea"/>
        <a:cs typeface="+mn-cs"/>
      </a:defRPr>
    </a:lvl5pPr>
    <a:lvl6pPr marL="1714500" algn="l" defTabSz="685165" rtl="0" eaLnBrk="1" latinLnBrk="0" hangingPunct="1">
      <a:defRPr sz="900" kern="1200">
        <a:solidFill>
          <a:schemeClr val="tx1"/>
        </a:solidFill>
        <a:latin typeface="+mn-lt"/>
        <a:ea typeface="+mn-ea"/>
        <a:cs typeface="+mn-cs"/>
      </a:defRPr>
    </a:lvl6pPr>
    <a:lvl7pPr marL="2057400" algn="l" defTabSz="685165" rtl="0" eaLnBrk="1" latinLnBrk="0" hangingPunct="1">
      <a:defRPr sz="900" kern="1200">
        <a:solidFill>
          <a:schemeClr val="tx1"/>
        </a:solidFill>
        <a:latin typeface="+mn-lt"/>
        <a:ea typeface="+mn-ea"/>
        <a:cs typeface="+mn-cs"/>
      </a:defRPr>
    </a:lvl7pPr>
    <a:lvl8pPr marL="2400300" algn="l" defTabSz="685165" rtl="0" eaLnBrk="1" latinLnBrk="0" hangingPunct="1">
      <a:defRPr sz="900" kern="1200">
        <a:solidFill>
          <a:schemeClr val="tx1"/>
        </a:solidFill>
        <a:latin typeface="+mn-lt"/>
        <a:ea typeface="+mn-ea"/>
        <a:cs typeface="+mn-cs"/>
      </a:defRPr>
    </a:lvl8pPr>
    <a:lvl9pPr marL="2743200" algn="l" defTabSz="68516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幻灯片图像占位符 1"/>
          <p:cNvSpPr>
            <a:spLocks noGrp="1" noRot="1" noChangeAspect="1" noTextEdit="1"/>
          </p:cNvSpPr>
          <p:nvPr>
            <p:ph type="sldImg"/>
          </p:nvPr>
        </p:nvSpPr>
        <p:spPr>
          <a:ln>
            <a:solidFill>
              <a:srgbClr val="000000">
                <a:alpha val="100000"/>
              </a:srgbClr>
            </a:solidFill>
            <a:miter lim="800000"/>
          </a:ln>
        </p:spPr>
      </p:sp>
      <p:sp>
        <p:nvSpPr>
          <p:cNvPr id="28675"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28676"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en-US" altLang="zh-CN" sz="1200" dirty="0">
                <a:latin typeface="Calibri" panose="020F0502020204030204" pitchFamily="34" charset="0"/>
              </a:rPr>
            </a:fld>
            <a:endParaRPr lang="en-US" altLang="zh-CN"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幻灯片图像占位符 1"/>
          <p:cNvSpPr>
            <a:spLocks noGrp="1" noRot="1" noChangeAspect="1" noTextEdit="1"/>
          </p:cNvSpPr>
          <p:nvPr>
            <p:ph type="sldImg"/>
          </p:nvPr>
        </p:nvSpPr>
        <p:spPr>
          <a:ln>
            <a:solidFill>
              <a:srgbClr val="000000">
                <a:alpha val="100000"/>
              </a:srgbClr>
            </a:solidFill>
            <a:miter lim="800000"/>
          </a:ln>
        </p:spPr>
      </p:sp>
      <p:sp>
        <p:nvSpPr>
          <p:cNvPr id="29699"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2970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en-US" altLang="zh-CN" sz="1200" dirty="0">
                <a:latin typeface="Calibri" panose="020F0502020204030204" pitchFamily="34" charset="0"/>
              </a:rPr>
            </a:fld>
            <a:endParaRPr lang="en-US" altLang="zh-CN"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幻灯片图像占位符 1"/>
          <p:cNvSpPr>
            <a:spLocks noGrp="1" noRot="1" noChangeAspect="1" noTextEdit="1"/>
          </p:cNvSpPr>
          <p:nvPr>
            <p:ph type="sldImg"/>
          </p:nvPr>
        </p:nvSpPr>
        <p:spPr>
          <a:ln>
            <a:solidFill>
              <a:srgbClr val="000000">
                <a:alpha val="100000"/>
              </a:srgbClr>
            </a:solidFill>
            <a:miter lim="800000"/>
          </a:ln>
        </p:spPr>
      </p:sp>
      <p:sp>
        <p:nvSpPr>
          <p:cNvPr id="30723"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30724"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en-US" altLang="zh-CN" sz="1200" dirty="0">
                <a:latin typeface="Calibri" panose="020F0502020204030204" pitchFamily="34" charset="0"/>
              </a:rPr>
            </a:fld>
            <a:endParaRPr lang="en-US" altLang="zh-CN"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幻灯片图像占位符 1"/>
          <p:cNvSpPr>
            <a:spLocks noGrp="1" noRot="1" noChangeAspect="1" noTextEdit="1"/>
          </p:cNvSpPr>
          <p:nvPr>
            <p:ph type="sldImg"/>
          </p:nvPr>
        </p:nvSpPr>
        <p:spPr>
          <a:ln>
            <a:solidFill>
              <a:srgbClr val="000000">
                <a:alpha val="100000"/>
              </a:srgbClr>
            </a:solidFill>
            <a:miter lim="800000"/>
          </a:ln>
        </p:spPr>
      </p:sp>
      <p:sp>
        <p:nvSpPr>
          <p:cNvPr id="3174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31748"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en-US" altLang="zh-CN" sz="1200" dirty="0">
                <a:latin typeface="Calibri" panose="020F0502020204030204" pitchFamily="34" charset="0"/>
              </a:rPr>
            </a:fld>
            <a:endParaRPr lang="en-US" altLang="zh-CN"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幻灯片图像占位符 1"/>
          <p:cNvSpPr>
            <a:spLocks noGrp="1" noRot="1" noChangeAspect="1" noTextEdit="1"/>
          </p:cNvSpPr>
          <p:nvPr>
            <p:ph type="sldImg"/>
          </p:nvPr>
        </p:nvSpPr>
        <p:spPr>
          <a:ln>
            <a:solidFill>
              <a:srgbClr val="000000">
                <a:alpha val="100000"/>
              </a:srgbClr>
            </a:solidFill>
            <a:miter lim="800000"/>
          </a:ln>
        </p:spPr>
      </p:sp>
      <p:sp>
        <p:nvSpPr>
          <p:cNvPr id="3277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3277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幻灯片图像占位符 1"/>
          <p:cNvSpPr>
            <a:spLocks noGrp="1" noRot="1" noChangeAspect="1" noTextEdit="1"/>
          </p:cNvSpPr>
          <p:nvPr>
            <p:ph type="sldImg"/>
          </p:nvPr>
        </p:nvSpPr>
        <p:spPr>
          <a:ln>
            <a:solidFill>
              <a:srgbClr val="000000">
                <a:alpha val="100000"/>
              </a:srgbClr>
            </a:solidFill>
            <a:miter lim="800000"/>
          </a:ln>
        </p:spPr>
      </p:sp>
      <p:sp>
        <p:nvSpPr>
          <p:cNvPr id="33795"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33796"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r>
              <a:rPr lang="zh-CN" altLang="en-US" dirty="0"/>
              <a:t>模板来自于 </a:t>
            </a:r>
            <a:r>
              <a:rPr lang="en-US" altLang="zh-CN"/>
              <a:t>https://www.freeppt7.com</a:t>
            </a: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pitchFamily="34" charset="0"/>
                <a:ea typeface="宋体" panose="02010600030101010101" pitchFamily="2" charset="-122"/>
              </a:rPr>
            </a:fld>
            <a:endParaRPr lang="zh-CN" altLang="en-US" sz="18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lumMod val="95000"/>
          </a:schemeClr>
        </a:solidFill>
        <a:effectLst/>
      </p:bgPr>
    </p:bg>
    <p:spTree>
      <p:nvGrpSpPr>
        <p:cNvPr id="1" name=""/>
        <p:cNvGrpSpPr/>
        <p:nvPr/>
      </p:nvGrpSpPr>
      <p:grpSpPr>
        <a:xfrm>
          <a:off x="0" y="0"/>
          <a:ext cx="0" cy="0"/>
          <a:chOff x="0" y="0"/>
          <a:chExt cx="0" cy="0"/>
        </a:xfrm>
      </p:grpSpPr>
      <p:grpSp>
        <p:nvGrpSpPr>
          <p:cNvPr id="2050" name="Group 4"/>
          <p:cNvGrpSpPr>
            <a:grpSpLocks noChangeAspect="1"/>
          </p:cNvGrpSpPr>
          <p:nvPr userDrawn="1"/>
        </p:nvGrpSpPr>
        <p:grpSpPr>
          <a:xfrm rot="1526883">
            <a:off x="128588" y="152400"/>
            <a:ext cx="466725" cy="1039813"/>
            <a:chOff x="1233" y="1046"/>
            <a:chExt cx="761" cy="1693"/>
          </a:xfrm>
        </p:grpSpPr>
        <p:sp>
          <p:nvSpPr>
            <p:cNvPr id="8" name="AutoShape 3"/>
            <p:cNvSpPr>
              <a:spLocks noChangeAspect="1" noChangeArrowheads="1" noTextEdit="1"/>
            </p:cNvSpPr>
            <p:nvPr/>
          </p:nvSpPr>
          <p:spPr bwMode="auto">
            <a:xfrm>
              <a:off x="1233" y="1046"/>
              <a:ext cx="761" cy="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5"/>
            <p:cNvSpPr/>
            <p:nvPr/>
          </p:nvSpPr>
          <p:spPr bwMode="auto">
            <a:xfrm>
              <a:off x="1417" y="2235"/>
              <a:ext cx="396" cy="504"/>
            </a:xfrm>
            <a:custGeom>
              <a:avLst/>
              <a:gdLst>
                <a:gd name="T0" fmla="*/ 270 w 347"/>
                <a:gd name="T1" fmla="*/ 0 h 440"/>
                <a:gd name="T2" fmla="*/ 174 w 347"/>
                <a:gd name="T3" fmla="*/ 0 h 440"/>
                <a:gd name="T4" fmla="*/ 78 w 347"/>
                <a:gd name="T5" fmla="*/ 0 h 440"/>
                <a:gd name="T6" fmla="*/ 39 w 347"/>
                <a:gd name="T7" fmla="*/ 211 h 440"/>
                <a:gd name="T8" fmla="*/ 94 w 347"/>
                <a:gd name="T9" fmla="*/ 163 h 440"/>
                <a:gd name="T10" fmla="*/ 174 w 347"/>
                <a:gd name="T11" fmla="*/ 440 h 440"/>
                <a:gd name="T12" fmla="*/ 254 w 347"/>
                <a:gd name="T13" fmla="*/ 163 h 440"/>
                <a:gd name="T14" fmla="*/ 309 w 347"/>
                <a:gd name="T15" fmla="*/ 211 h 440"/>
                <a:gd name="T16" fmla="*/ 270 w 347"/>
                <a:gd name="T1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7" h="440">
                  <a:moveTo>
                    <a:pt x="270" y="0"/>
                  </a:moveTo>
                  <a:cubicBezTo>
                    <a:pt x="174" y="0"/>
                    <a:pt x="174" y="0"/>
                    <a:pt x="174" y="0"/>
                  </a:cubicBezTo>
                  <a:cubicBezTo>
                    <a:pt x="78" y="0"/>
                    <a:pt x="78" y="0"/>
                    <a:pt x="78" y="0"/>
                  </a:cubicBezTo>
                  <a:cubicBezTo>
                    <a:pt x="78" y="0"/>
                    <a:pt x="0" y="62"/>
                    <a:pt x="39" y="211"/>
                  </a:cubicBezTo>
                  <a:cubicBezTo>
                    <a:pt x="39" y="211"/>
                    <a:pt x="61" y="148"/>
                    <a:pt x="94" y="163"/>
                  </a:cubicBezTo>
                  <a:cubicBezTo>
                    <a:pt x="94" y="163"/>
                    <a:pt x="90" y="360"/>
                    <a:pt x="174" y="440"/>
                  </a:cubicBezTo>
                  <a:cubicBezTo>
                    <a:pt x="258" y="360"/>
                    <a:pt x="254" y="163"/>
                    <a:pt x="254" y="163"/>
                  </a:cubicBezTo>
                  <a:cubicBezTo>
                    <a:pt x="287" y="148"/>
                    <a:pt x="309" y="211"/>
                    <a:pt x="309" y="211"/>
                  </a:cubicBezTo>
                  <a:cubicBezTo>
                    <a:pt x="347" y="62"/>
                    <a:pt x="270" y="0"/>
                    <a:pt x="270" y="0"/>
                  </a:cubicBezTo>
                </a:path>
              </a:pathLst>
            </a:custGeom>
            <a:solidFill>
              <a:srgbClr val="F1AA3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6"/>
            <p:cNvSpPr/>
            <p:nvPr/>
          </p:nvSpPr>
          <p:spPr bwMode="auto">
            <a:xfrm>
              <a:off x="1438" y="2235"/>
              <a:ext cx="355" cy="398"/>
            </a:xfrm>
            <a:custGeom>
              <a:avLst/>
              <a:gdLst>
                <a:gd name="T0" fmla="*/ 230 w 311"/>
                <a:gd name="T1" fmla="*/ 0 h 347"/>
                <a:gd name="T2" fmla="*/ 155 w 311"/>
                <a:gd name="T3" fmla="*/ 0 h 347"/>
                <a:gd name="T4" fmla="*/ 79 w 311"/>
                <a:gd name="T5" fmla="*/ 0 h 347"/>
                <a:gd name="T6" fmla="*/ 30 w 311"/>
                <a:gd name="T7" fmla="*/ 166 h 347"/>
                <a:gd name="T8" fmla="*/ 92 w 311"/>
                <a:gd name="T9" fmla="*/ 128 h 347"/>
                <a:gd name="T10" fmla="*/ 155 w 311"/>
                <a:gd name="T11" fmla="*/ 347 h 347"/>
                <a:gd name="T12" fmla="*/ 218 w 311"/>
                <a:gd name="T13" fmla="*/ 128 h 347"/>
                <a:gd name="T14" fmla="*/ 281 w 311"/>
                <a:gd name="T15" fmla="*/ 166 h 347"/>
                <a:gd name="T16" fmla="*/ 230 w 311"/>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47">
                  <a:moveTo>
                    <a:pt x="230" y="0"/>
                  </a:moveTo>
                  <a:cubicBezTo>
                    <a:pt x="155" y="0"/>
                    <a:pt x="155" y="0"/>
                    <a:pt x="155" y="0"/>
                  </a:cubicBezTo>
                  <a:cubicBezTo>
                    <a:pt x="79" y="0"/>
                    <a:pt x="79" y="0"/>
                    <a:pt x="79" y="0"/>
                  </a:cubicBezTo>
                  <a:cubicBezTo>
                    <a:pt x="79" y="0"/>
                    <a:pt x="0" y="49"/>
                    <a:pt x="30" y="166"/>
                  </a:cubicBezTo>
                  <a:cubicBezTo>
                    <a:pt x="30" y="166"/>
                    <a:pt x="66" y="116"/>
                    <a:pt x="92" y="128"/>
                  </a:cubicBezTo>
                  <a:cubicBezTo>
                    <a:pt x="92" y="128"/>
                    <a:pt x="89" y="284"/>
                    <a:pt x="155" y="347"/>
                  </a:cubicBezTo>
                  <a:cubicBezTo>
                    <a:pt x="221" y="284"/>
                    <a:pt x="218" y="128"/>
                    <a:pt x="218" y="128"/>
                  </a:cubicBezTo>
                  <a:cubicBezTo>
                    <a:pt x="244" y="116"/>
                    <a:pt x="281" y="166"/>
                    <a:pt x="281" y="166"/>
                  </a:cubicBezTo>
                  <a:cubicBezTo>
                    <a:pt x="311" y="49"/>
                    <a:pt x="230" y="0"/>
                    <a:pt x="230" y="0"/>
                  </a:cubicBezTo>
                </a:path>
              </a:pathLst>
            </a:custGeom>
            <a:solidFill>
              <a:srgbClr val="F1E53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7"/>
            <p:cNvSpPr/>
            <p:nvPr/>
          </p:nvSpPr>
          <p:spPr bwMode="auto">
            <a:xfrm>
              <a:off x="1502" y="2234"/>
              <a:ext cx="225" cy="253"/>
            </a:xfrm>
            <a:custGeom>
              <a:avLst/>
              <a:gdLst>
                <a:gd name="T0" fmla="*/ 146 w 197"/>
                <a:gd name="T1" fmla="*/ 0 h 220"/>
                <a:gd name="T2" fmla="*/ 98 w 197"/>
                <a:gd name="T3" fmla="*/ 0 h 220"/>
                <a:gd name="T4" fmla="*/ 50 w 197"/>
                <a:gd name="T5" fmla="*/ 0 h 220"/>
                <a:gd name="T6" fmla="*/ 19 w 197"/>
                <a:gd name="T7" fmla="*/ 106 h 220"/>
                <a:gd name="T8" fmla="*/ 58 w 197"/>
                <a:gd name="T9" fmla="*/ 81 h 220"/>
                <a:gd name="T10" fmla="*/ 98 w 197"/>
                <a:gd name="T11" fmla="*/ 220 h 220"/>
                <a:gd name="T12" fmla="*/ 138 w 197"/>
                <a:gd name="T13" fmla="*/ 81 h 220"/>
                <a:gd name="T14" fmla="*/ 178 w 197"/>
                <a:gd name="T15" fmla="*/ 106 h 220"/>
                <a:gd name="T16" fmla="*/ 146 w 197"/>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20">
                  <a:moveTo>
                    <a:pt x="146" y="0"/>
                  </a:moveTo>
                  <a:cubicBezTo>
                    <a:pt x="98" y="0"/>
                    <a:pt x="98" y="0"/>
                    <a:pt x="98" y="0"/>
                  </a:cubicBezTo>
                  <a:cubicBezTo>
                    <a:pt x="50" y="0"/>
                    <a:pt x="50" y="0"/>
                    <a:pt x="50" y="0"/>
                  </a:cubicBezTo>
                  <a:cubicBezTo>
                    <a:pt x="50" y="0"/>
                    <a:pt x="0" y="31"/>
                    <a:pt x="19" y="106"/>
                  </a:cubicBezTo>
                  <a:cubicBezTo>
                    <a:pt x="19" y="106"/>
                    <a:pt x="42" y="74"/>
                    <a:pt x="58" y="81"/>
                  </a:cubicBezTo>
                  <a:cubicBezTo>
                    <a:pt x="58" y="81"/>
                    <a:pt x="56" y="180"/>
                    <a:pt x="98" y="220"/>
                  </a:cubicBezTo>
                  <a:cubicBezTo>
                    <a:pt x="140" y="180"/>
                    <a:pt x="138" y="81"/>
                    <a:pt x="138" y="81"/>
                  </a:cubicBezTo>
                  <a:cubicBezTo>
                    <a:pt x="155" y="74"/>
                    <a:pt x="178" y="106"/>
                    <a:pt x="178" y="106"/>
                  </a:cubicBezTo>
                  <a:cubicBezTo>
                    <a:pt x="197" y="31"/>
                    <a:pt x="146" y="0"/>
                    <a:pt x="146"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 name="Rectangle 8"/>
            <p:cNvSpPr>
              <a:spLocks noChangeArrowheads="1"/>
            </p:cNvSpPr>
            <p:nvPr/>
          </p:nvSpPr>
          <p:spPr bwMode="auto">
            <a:xfrm>
              <a:off x="1491" y="2183"/>
              <a:ext cx="246" cy="52"/>
            </a:xfrm>
            <a:prstGeom prst="rect">
              <a:avLst/>
            </a:prstGeom>
            <a:solidFill>
              <a:srgbClr val="8080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 name="Rectangle 9"/>
            <p:cNvSpPr>
              <a:spLocks noChangeArrowheads="1"/>
            </p:cNvSpPr>
            <p:nvPr/>
          </p:nvSpPr>
          <p:spPr bwMode="auto">
            <a:xfrm>
              <a:off x="1491" y="2183"/>
              <a:ext cx="246"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10"/>
            <p:cNvSpPr/>
            <p:nvPr/>
          </p:nvSpPr>
          <p:spPr bwMode="auto">
            <a:xfrm>
              <a:off x="1160" y="1885"/>
              <a:ext cx="305" cy="522"/>
            </a:xfrm>
            <a:custGeom>
              <a:avLst/>
              <a:gdLst>
                <a:gd name="T0" fmla="*/ 220 w 269"/>
                <a:gd name="T1" fmla="*/ 45 h 457"/>
                <a:gd name="T2" fmla="*/ 130 w 269"/>
                <a:gd name="T3" fmla="*/ 0 h 457"/>
                <a:gd name="T4" fmla="*/ 109 w 269"/>
                <a:gd name="T5" fmla="*/ 457 h 457"/>
                <a:gd name="T6" fmla="*/ 269 w 269"/>
                <a:gd name="T7" fmla="*/ 188 h 457"/>
                <a:gd name="T8" fmla="*/ 220 w 269"/>
                <a:gd name="T9" fmla="*/ 45 h 457"/>
              </a:gdLst>
              <a:ahLst/>
              <a:cxnLst>
                <a:cxn ang="0">
                  <a:pos x="T0" y="T1"/>
                </a:cxn>
                <a:cxn ang="0">
                  <a:pos x="T2" y="T3"/>
                </a:cxn>
                <a:cxn ang="0">
                  <a:pos x="T4" y="T5"/>
                </a:cxn>
                <a:cxn ang="0">
                  <a:pos x="T6" y="T7"/>
                </a:cxn>
                <a:cxn ang="0">
                  <a:pos x="T8" y="T9"/>
                </a:cxn>
              </a:cxnLst>
              <a:rect l="0" t="0" r="r" b="b"/>
              <a:pathLst>
                <a:path w="269" h="457">
                  <a:moveTo>
                    <a:pt x="220" y="45"/>
                  </a:moveTo>
                  <a:cubicBezTo>
                    <a:pt x="220" y="45"/>
                    <a:pt x="154" y="48"/>
                    <a:pt x="130" y="0"/>
                  </a:cubicBezTo>
                  <a:cubicBezTo>
                    <a:pt x="130" y="0"/>
                    <a:pt x="0" y="214"/>
                    <a:pt x="109" y="457"/>
                  </a:cubicBezTo>
                  <a:cubicBezTo>
                    <a:pt x="109" y="457"/>
                    <a:pt x="151" y="243"/>
                    <a:pt x="269" y="188"/>
                  </a:cubicBezTo>
                  <a:lnTo>
                    <a:pt x="220" y="4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11"/>
            <p:cNvSpPr/>
            <p:nvPr/>
          </p:nvSpPr>
          <p:spPr bwMode="auto">
            <a:xfrm>
              <a:off x="1760" y="1885"/>
              <a:ext cx="308" cy="522"/>
            </a:xfrm>
            <a:custGeom>
              <a:avLst/>
              <a:gdLst>
                <a:gd name="T0" fmla="*/ 49 w 269"/>
                <a:gd name="T1" fmla="*/ 45 h 457"/>
                <a:gd name="T2" fmla="*/ 139 w 269"/>
                <a:gd name="T3" fmla="*/ 0 h 457"/>
                <a:gd name="T4" fmla="*/ 160 w 269"/>
                <a:gd name="T5" fmla="*/ 457 h 457"/>
                <a:gd name="T6" fmla="*/ 0 w 269"/>
                <a:gd name="T7" fmla="*/ 188 h 457"/>
                <a:gd name="T8" fmla="*/ 49 w 269"/>
                <a:gd name="T9" fmla="*/ 45 h 457"/>
              </a:gdLst>
              <a:ahLst/>
              <a:cxnLst>
                <a:cxn ang="0">
                  <a:pos x="T0" y="T1"/>
                </a:cxn>
                <a:cxn ang="0">
                  <a:pos x="T2" y="T3"/>
                </a:cxn>
                <a:cxn ang="0">
                  <a:pos x="T4" y="T5"/>
                </a:cxn>
                <a:cxn ang="0">
                  <a:pos x="T6" y="T7"/>
                </a:cxn>
                <a:cxn ang="0">
                  <a:pos x="T8" y="T9"/>
                </a:cxn>
              </a:cxnLst>
              <a:rect l="0" t="0" r="r" b="b"/>
              <a:pathLst>
                <a:path w="269" h="457">
                  <a:moveTo>
                    <a:pt x="49" y="45"/>
                  </a:moveTo>
                  <a:cubicBezTo>
                    <a:pt x="49" y="45"/>
                    <a:pt x="115" y="48"/>
                    <a:pt x="139" y="0"/>
                  </a:cubicBezTo>
                  <a:cubicBezTo>
                    <a:pt x="139" y="0"/>
                    <a:pt x="269" y="214"/>
                    <a:pt x="160" y="457"/>
                  </a:cubicBezTo>
                  <a:cubicBezTo>
                    <a:pt x="160" y="457"/>
                    <a:pt x="118" y="243"/>
                    <a:pt x="0" y="188"/>
                  </a:cubicBezTo>
                  <a:cubicBezTo>
                    <a:pt x="49" y="45"/>
                    <a:pt x="49" y="45"/>
                    <a:pt x="49" y="45"/>
                  </a:cubicBezTo>
                </a:path>
              </a:pathLst>
            </a:custGeom>
            <a:solidFill>
              <a:srgbClr val="0043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12"/>
            <p:cNvSpPr/>
            <p:nvPr/>
          </p:nvSpPr>
          <p:spPr bwMode="auto">
            <a:xfrm>
              <a:off x="1392" y="1045"/>
              <a:ext cx="443" cy="1137"/>
            </a:xfrm>
            <a:custGeom>
              <a:avLst/>
              <a:gdLst>
                <a:gd name="T0" fmla="*/ 300 w 386"/>
                <a:gd name="T1" fmla="*/ 995 h 995"/>
                <a:gd name="T2" fmla="*/ 386 w 386"/>
                <a:gd name="T3" fmla="*/ 580 h 995"/>
                <a:gd name="T4" fmla="*/ 193 w 386"/>
                <a:gd name="T5" fmla="*/ 0 h 995"/>
                <a:gd name="T6" fmla="*/ 0 w 386"/>
                <a:gd name="T7" fmla="*/ 580 h 995"/>
                <a:gd name="T8" fmla="*/ 86 w 386"/>
                <a:gd name="T9" fmla="*/ 995 h 995"/>
                <a:gd name="T10" fmla="*/ 300 w 386"/>
                <a:gd name="T11" fmla="*/ 995 h 995"/>
              </a:gdLst>
              <a:ahLst/>
              <a:cxnLst>
                <a:cxn ang="0">
                  <a:pos x="T0" y="T1"/>
                </a:cxn>
                <a:cxn ang="0">
                  <a:pos x="T2" y="T3"/>
                </a:cxn>
                <a:cxn ang="0">
                  <a:pos x="T4" y="T5"/>
                </a:cxn>
                <a:cxn ang="0">
                  <a:pos x="T6" y="T7"/>
                </a:cxn>
                <a:cxn ang="0">
                  <a:pos x="T8" y="T9"/>
                </a:cxn>
                <a:cxn ang="0">
                  <a:pos x="T10" y="T11"/>
                </a:cxn>
              </a:cxnLst>
              <a:rect l="0" t="0" r="r" b="b"/>
              <a:pathLst>
                <a:path w="386" h="995">
                  <a:moveTo>
                    <a:pt x="300" y="995"/>
                  </a:moveTo>
                  <a:cubicBezTo>
                    <a:pt x="352" y="891"/>
                    <a:pt x="386" y="781"/>
                    <a:pt x="386" y="580"/>
                  </a:cubicBezTo>
                  <a:cubicBezTo>
                    <a:pt x="386" y="260"/>
                    <a:pt x="193" y="0"/>
                    <a:pt x="193" y="0"/>
                  </a:cubicBezTo>
                  <a:cubicBezTo>
                    <a:pt x="193" y="0"/>
                    <a:pt x="0" y="260"/>
                    <a:pt x="0" y="580"/>
                  </a:cubicBezTo>
                  <a:cubicBezTo>
                    <a:pt x="0" y="781"/>
                    <a:pt x="34" y="891"/>
                    <a:pt x="86" y="995"/>
                  </a:cubicBezTo>
                  <a:cubicBezTo>
                    <a:pt x="300" y="995"/>
                    <a:pt x="300" y="995"/>
                    <a:pt x="300" y="995"/>
                  </a:cubicBezTo>
                </a:path>
              </a:pathLst>
            </a:custGeom>
            <a:solidFill>
              <a:schemeClr val="bg1">
                <a:lumMod val="85000"/>
                <a:alpha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13"/>
            <p:cNvSpPr/>
            <p:nvPr/>
          </p:nvSpPr>
          <p:spPr bwMode="auto">
            <a:xfrm>
              <a:off x="1464" y="2123"/>
              <a:ext cx="298" cy="59"/>
            </a:xfrm>
            <a:custGeom>
              <a:avLst/>
              <a:gdLst>
                <a:gd name="T0" fmla="*/ 0 w 260"/>
                <a:gd name="T1" fmla="*/ 0 h 50"/>
                <a:gd name="T2" fmla="*/ 23 w 260"/>
                <a:gd name="T3" fmla="*/ 50 h 50"/>
                <a:gd name="T4" fmla="*/ 237 w 260"/>
                <a:gd name="T5" fmla="*/ 50 h 50"/>
                <a:gd name="T6" fmla="*/ 260 w 260"/>
                <a:gd name="T7" fmla="*/ 0 h 50"/>
                <a:gd name="T8" fmla="*/ 0 w 260"/>
                <a:gd name="T9" fmla="*/ 0 h 50"/>
              </a:gdLst>
              <a:ahLst/>
              <a:cxnLst>
                <a:cxn ang="0">
                  <a:pos x="T0" y="T1"/>
                </a:cxn>
                <a:cxn ang="0">
                  <a:pos x="T2" y="T3"/>
                </a:cxn>
                <a:cxn ang="0">
                  <a:pos x="T4" y="T5"/>
                </a:cxn>
                <a:cxn ang="0">
                  <a:pos x="T6" y="T7"/>
                </a:cxn>
                <a:cxn ang="0">
                  <a:pos x="T8" y="T9"/>
                </a:cxn>
              </a:cxnLst>
              <a:rect l="0" t="0" r="r" b="b"/>
              <a:pathLst>
                <a:path w="260" h="50">
                  <a:moveTo>
                    <a:pt x="0" y="0"/>
                  </a:moveTo>
                  <a:cubicBezTo>
                    <a:pt x="7" y="17"/>
                    <a:pt x="15" y="33"/>
                    <a:pt x="23" y="50"/>
                  </a:cubicBezTo>
                  <a:cubicBezTo>
                    <a:pt x="237" y="50"/>
                    <a:pt x="237" y="50"/>
                    <a:pt x="237" y="50"/>
                  </a:cubicBezTo>
                  <a:cubicBezTo>
                    <a:pt x="245" y="33"/>
                    <a:pt x="253" y="17"/>
                    <a:pt x="260" y="0"/>
                  </a:cubicBezTo>
                  <a:cubicBezTo>
                    <a:pt x="0" y="0"/>
                    <a:pt x="0" y="0"/>
                    <a:pt x="0" y="0"/>
                  </a:cubicBezTo>
                </a:path>
              </a:pathLst>
            </a:custGeom>
            <a:solidFill>
              <a:srgbClr val="0043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14"/>
            <p:cNvSpPr/>
            <p:nvPr/>
          </p:nvSpPr>
          <p:spPr bwMode="auto">
            <a:xfrm>
              <a:off x="1468" y="1047"/>
              <a:ext cx="292" cy="279"/>
            </a:xfrm>
            <a:custGeom>
              <a:avLst/>
              <a:gdLst>
                <a:gd name="T0" fmla="*/ 254 w 254"/>
                <a:gd name="T1" fmla="*/ 243 h 243"/>
                <a:gd name="T2" fmla="*/ 127 w 254"/>
                <a:gd name="T3" fmla="*/ 0 h 243"/>
                <a:gd name="T4" fmla="*/ 0 w 254"/>
                <a:gd name="T5" fmla="*/ 243 h 243"/>
                <a:gd name="T6" fmla="*/ 254 w 254"/>
                <a:gd name="T7" fmla="*/ 243 h 243"/>
              </a:gdLst>
              <a:ahLst/>
              <a:cxnLst>
                <a:cxn ang="0">
                  <a:pos x="T0" y="T1"/>
                </a:cxn>
                <a:cxn ang="0">
                  <a:pos x="T2" y="T3"/>
                </a:cxn>
                <a:cxn ang="0">
                  <a:pos x="T4" y="T5"/>
                </a:cxn>
                <a:cxn ang="0">
                  <a:pos x="T6" y="T7"/>
                </a:cxn>
              </a:cxnLst>
              <a:rect l="0" t="0" r="r" b="b"/>
              <a:pathLst>
                <a:path w="254" h="243">
                  <a:moveTo>
                    <a:pt x="254" y="243"/>
                  </a:moveTo>
                  <a:cubicBezTo>
                    <a:pt x="198" y="96"/>
                    <a:pt x="127" y="0"/>
                    <a:pt x="127" y="0"/>
                  </a:cubicBezTo>
                  <a:cubicBezTo>
                    <a:pt x="127" y="0"/>
                    <a:pt x="56" y="96"/>
                    <a:pt x="0" y="243"/>
                  </a:cubicBezTo>
                  <a:cubicBezTo>
                    <a:pt x="254" y="243"/>
                    <a:pt x="254" y="243"/>
                    <a:pt x="254" y="243"/>
                  </a:cubicBezTo>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15"/>
            <p:cNvSpPr/>
            <p:nvPr/>
          </p:nvSpPr>
          <p:spPr bwMode="auto">
            <a:xfrm>
              <a:off x="1588" y="1885"/>
              <a:ext cx="49" cy="522"/>
            </a:xfrm>
            <a:custGeom>
              <a:avLst/>
              <a:gdLst>
                <a:gd name="T0" fmla="*/ 0 w 43"/>
                <a:gd name="T1" fmla="*/ 228 h 457"/>
                <a:gd name="T2" fmla="*/ 21 w 43"/>
                <a:gd name="T3" fmla="*/ 457 h 457"/>
                <a:gd name="T4" fmla="*/ 43 w 43"/>
                <a:gd name="T5" fmla="*/ 228 h 457"/>
                <a:gd name="T6" fmla="*/ 21 w 43"/>
                <a:gd name="T7" fmla="*/ 0 h 457"/>
                <a:gd name="T8" fmla="*/ 0 w 43"/>
                <a:gd name="T9" fmla="*/ 228 h 457"/>
              </a:gdLst>
              <a:ahLst/>
              <a:cxnLst>
                <a:cxn ang="0">
                  <a:pos x="T0" y="T1"/>
                </a:cxn>
                <a:cxn ang="0">
                  <a:pos x="T2" y="T3"/>
                </a:cxn>
                <a:cxn ang="0">
                  <a:pos x="T4" y="T5"/>
                </a:cxn>
                <a:cxn ang="0">
                  <a:pos x="T6" y="T7"/>
                </a:cxn>
                <a:cxn ang="0">
                  <a:pos x="T8" y="T9"/>
                </a:cxn>
              </a:cxnLst>
              <a:rect l="0" t="0" r="r" b="b"/>
              <a:pathLst>
                <a:path w="43" h="457">
                  <a:moveTo>
                    <a:pt x="0" y="228"/>
                  </a:moveTo>
                  <a:cubicBezTo>
                    <a:pt x="0" y="355"/>
                    <a:pt x="21" y="457"/>
                    <a:pt x="21" y="457"/>
                  </a:cubicBezTo>
                  <a:cubicBezTo>
                    <a:pt x="21" y="457"/>
                    <a:pt x="43" y="355"/>
                    <a:pt x="43" y="228"/>
                  </a:cubicBezTo>
                  <a:cubicBezTo>
                    <a:pt x="43" y="102"/>
                    <a:pt x="33" y="0"/>
                    <a:pt x="21" y="0"/>
                  </a:cubicBezTo>
                  <a:cubicBezTo>
                    <a:pt x="9" y="0"/>
                    <a:pt x="0" y="102"/>
                    <a:pt x="0" y="228"/>
                  </a:cubicBezTo>
                </a:path>
              </a:pathLst>
            </a:custGeom>
            <a:solidFill>
              <a:srgbClr val="0043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 name="Oval 16"/>
            <p:cNvSpPr>
              <a:spLocks noChangeArrowheads="1"/>
            </p:cNvSpPr>
            <p:nvPr/>
          </p:nvSpPr>
          <p:spPr bwMode="auto">
            <a:xfrm>
              <a:off x="1510" y="1444"/>
              <a:ext cx="210" cy="20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 name="Oval 17"/>
            <p:cNvSpPr>
              <a:spLocks noChangeArrowheads="1"/>
            </p:cNvSpPr>
            <p:nvPr/>
          </p:nvSpPr>
          <p:spPr bwMode="auto">
            <a:xfrm>
              <a:off x="1538" y="1470"/>
              <a:ext cx="153" cy="155"/>
            </a:xfrm>
            <a:prstGeom prst="ellipse">
              <a:avLst/>
            </a:prstGeom>
            <a:solidFill>
              <a:srgbClr val="00516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18"/>
            <p:cNvSpPr/>
            <p:nvPr/>
          </p:nvSpPr>
          <p:spPr bwMode="auto">
            <a:xfrm>
              <a:off x="1635" y="2183"/>
              <a:ext cx="101" cy="52"/>
            </a:xfrm>
            <a:custGeom>
              <a:avLst/>
              <a:gdLst>
                <a:gd name="T0" fmla="*/ 88 w 88"/>
                <a:gd name="T1" fmla="*/ 0 h 48"/>
                <a:gd name="T2" fmla="*/ 2 w 88"/>
                <a:gd name="T3" fmla="*/ 0 h 48"/>
                <a:gd name="T4" fmla="*/ 1 w 88"/>
                <a:gd name="T5" fmla="*/ 35 h 48"/>
                <a:gd name="T6" fmla="*/ 0 w 88"/>
                <a:gd name="T7" fmla="*/ 48 h 48"/>
                <a:gd name="T8" fmla="*/ 88 w 88"/>
                <a:gd name="T9" fmla="*/ 48 h 48"/>
                <a:gd name="T10" fmla="*/ 88 w 88"/>
                <a:gd name="T11" fmla="*/ 0 h 48"/>
              </a:gdLst>
              <a:ahLst/>
              <a:cxnLst>
                <a:cxn ang="0">
                  <a:pos x="T0" y="T1"/>
                </a:cxn>
                <a:cxn ang="0">
                  <a:pos x="T2" y="T3"/>
                </a:cxn>
                <a:cxn ang="0">
                  <a:pos x="T4" y="T5"/>
                </a:cxn>
                <a:cxn ang="0">
                  <a:pos x="T6" y="T7"/>
                </a:cxn>
                <a:cxn ang="0">
                  <a:pos x="T8" y="T9"/>
                </a:cxn>
                <a:cxn ang="0">
                  <a:pos x="T10" y="T11"/>
                </a:cxn>
              </a:cxnLst>
              <a:rect l="0" t="0" r="r" b="b"/>
              <a:pathLst>
                <a:path w="88" h="48">
                  <a:moveTo>
                    <a:pt x="88" y="0"/>
                  </a:moveTo>
                  <a:cubicBezTo>
                    <a:pt x="2" y="0"/>
                    <a:pt x="2" y="0"/>
                    <a:pt x="2" y="0"/>
                  </a:cubicBezTo>
                  <a:cubicBezTo>
                    <a:pt x="2" y="12"/>
                    <a:pt x="1" y="24"/>
                    <a:pt x="1" y="35"/>
                  </a:cubicBezTo>
                  <a:cubicBezTo>
                    <a:pt x="0" y="39"/>
                    <a:pt x="0" y="44"/>
                    <a:pt x="0" y="48"/>
                  </a:cubicBezTo>
                  <a:cubicBezTo>
                    <a:pt x="88" y="48"/>
                    <a:pt x="88" y="48"/>
                    <a:pt x="88" y="48"/>
                  </a:cubicBezTo>
                  <a:cubicBezTo>
                    <a:pt x="88" y="0"/>
                    <a:pt x="88" y="0"/>
                    <a:pt x="88" y="0"/>
                  </a:cubicBezTo>
                </a:path>
              </a:pathLst>
            </a:custGeom>
            <a:solidFill>
              <a:srgbClr val="48515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19"/>
            <p:cNvSpPr/>
            <p:nvPr/>
          </p:nvSpPr>
          <p:spPr bwMode="auto">
            <a:xfrm>
              <a:off x="1635" y="2183"/>
              <a:ext cx="3" cy="39"/>
            </a:xfrm>
            <a:custGeom>
              <a:avLst/>
              <a:gdLst>
                <a:gd name="T0" fmla="*/ 1 w 1"/>
                <a:gd name="T1" fmla="*/ 0 h 35"/>
                <a:gd name="T2" fmla="*/ 1 w 1"/>
                <a:gd name="T3" fmla="*/ 0 h 35"/>
                <a:gd name="T4" fmla="*/ 0 w 1"/>
                <a:gd name="T5" fmla="*/ 35 h 35"/>
                <a:gd name="T6" fmla="*/ 1 w 1"/>
                <a:gd name="T7" fmla="*/ 0 h 35"/>
                <a:gd name="T8" fmla="*/ 1 w 1"/>
                <a:gd name="T9" fmla="*/ 0 h 35"/>
                <a:gd name="T10" fmla="*/ 1 w 1"/>
                <a:gd name="T11" fmla="*/ 0 h 35"/>
              </a:gdLst>
              <a:ahLst/>
              <a:cxnLst>
                <a:cxn ang="0">
                  <a:pos x="T0" y="T1"/>
                </a:cxn>
                <a:cxn ang="0">
                  <a:pos x="T2" y="T3"/>
                </a:cxn>
                <a:cxn ang="0">
                  <a:pos x="T4" y="T5"/>
                </a:cxn>
                <a:cxn ang="0">
                  <a:pos x="T6" y="T7"/>
                </a:cxn>
                <a:cxn ang="0">
                  <a:pos x="T8" y="T9"/>
                </a:cxn>
                <a:cxn ang="0">
                  <a:pos x="T10" y="T11"/>
                </a:cxn>
              </a:cxnLst>
              <a:rect l="0" t="0" r="r" b="b"/>
              <a:pathLst>
                <a:path w="1" h="35">
                  <a:moveTo>
                    <a:pt x="1" y="0"/>
                  </a:moveTo>
                  <a:cubicBezTo>
                    <a:pt x="1" y="0"/>
                    <a:pt x="1" y="0"/>
                    <a:pt x="1" y="0"/>
                  </a:cubicBezTo>
                  <a:cubicBezTo>
                    <a:pt x="1" y="12"/>
                    <a:pt x="0" y="24"/>
                    <a:pt x="0" y="35"/>
                  </a:cubicBezTo>
                  <a:cubicBezTo>
                    <a:pt x="0" y="24"/>
                    <a:pt x="1" y="12"/>
                    <a:pt x="1" y="0"/>
                  </a:cubicBezTo>
                  <a:cubicBezTo>
                    <a:pt x="1" y="0"/>
                    <a:pt x="1" y="0"/>
                    <a:pt x="1" y="0"/>
                  </a:cubicBezTo>
                  <a:cubicBezTo>
                    <a:pt x="1" y="0"/>
                    <a:pt x="1" y="0"/>
                    <a:pt x="1" y="0"/>
                  </a:cubicBezTo>
                </a:path>
              </a:pathLst>
            </a:custGeom>
            <a:solidFill>
              <a:srgbClr val="11384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20"/>
            <p:cNvSpPr>
              <a:spLocks noEditPoints="1"/>
            </p:cNvSpPr>
            <p:nvPr/>
          </p:nvSpPr>
          <p:spPr bwMode="auto">
            <a:xfrm>
              <a:off x="1770" y="1886"/>
              <a:ext cx="223" cy="522"/>
            </a:xfrm>
            <a:custGeom>
              <a:avLst/>
              <a:gdLst>
                <a:gd name="T0" fmla="*/ 0 w 196"/>
                <a:gd name="T1" fmla="*/ 192 h 457"/>
                <a:gd name="T2" fmla="*/ 0 w 196"/>
                <a:gd name="T3" fmla="*/ 192 h 457"/>
                <a:gd name="T4" fmla="*/ 152 w 196"/>
                <a:gd name="T5" fmla="*/ 457 h 457"/>
                <a:gd name="T6" fmla="*/ 0 w 196"/>
                <a:gd name="T7" fmla="*/ 192 h 457"/>
                <a:gd name="T8" fmla="*/ 44 w 196"/>
                <a:gd name="T9" fmla="*/ 45 h 457"/>
                <a:gd name="T10" fmla="*/ 44 w 196"/>
                <a:gd name="T11" fmla="*/ 45 h 457"/>
                <a:gd name="T12" fmla="*/ 44 w 196"/>
                <a:gd name="T13" fmla="*/ 45 h 457"/>
                <a:gd name="T14" fmla="*/ 44 w 196"/>
                <a:gd name="T15" fmla="*/ 45 h 457"/>
                <a:gd name="T16" fmla="*/ 45 w 196"/>
                <a:gd name="T17" fmla="*/ 45 h 457"/>
                <a:gd name="T18" fmla="*/ 44 w 196"/>
                <a:gd name="T19" fmla="*/ 45 h 457"/>
                <a:gd name="T20" fmla="*/ 45 w 196"/>
                <a:gd name="T21" fmla="*/ 45 h 457"/>
                <a:gd name="T22" fmla="*/ 129 w 196"/>
                <a:gd name="T23" fmla="*/ 3 h 457"/>
                <a:gd name="T24" fmla="*/ 45 w 196"/>
                <a:gd name="T25" fmla="*/ 45 h 457"/>
                <a:gd name="T26" fmla="*/ 129 w 196"/>
                <a:gd name="T27" fmla="*/ 3 h 457"/>
                <a:gd name="T28" fmla="*/ 130 w 196"/>
                <a:gd name="T29" fmla="*/ 2 h 457"/>
                <a:gd name="T30" fmla="*/ 129 w 196"/>
                <a:gd name="T31" fmla="*/ 3 h 457"/>
                <a:gd name="T32" fmla="*/ 130 w 196"/>
                <a:gd name="T33" fmla="*/ 2 h 457"/>
                <a:gd name="T34" fmla="*/ 130 w 196"/>
                <a:gd name="T35" fmla="*/ 1 h 457"/>
                <a:gd name="T36" fmla="*/ 130 w 196"/>
                <a:gd name="T37" fmla="*/ 2 h 457"/>
                <a:gd name="T38" fmla="*/ 130 w 196"/>
                <a:gd name="T39" fmla="*/ 1 h 457"/>
                <a:gd name="T40" fmla="*/ 131 w 196"/>
                <a:gd name="T41" fmla="*/ 0 h 457"/>
                <a:gd name="T42" fmla="*/ 130 w 196"/>
                <a:gd name="T43" fmla="*/ 1 h 457"/>
                <a:gd name="T44" fmla="*/ 131 w 196"/>
                <a:gd name="T45" fmla="*/ 0 h 457"/>
                <a:gd name="T46" fmla="*/ 196 w 196"/>
                <a:gd name="T47" fmla="*/ 255 h 457"/>
                <a:gd name="T48" fmla="*/ 131 w 196"/>
                <a:gd name="T4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457">
                  <a:moveTo>
                    <a:pt x="0" y="192"/>
                  </a:moveTo>
                  <a:cubicBezTo>
                    <a:pt x="0" y="192"/>
                    <a:pt x="0" y="192"/>
                    <a:pt x="0" y="192"/>
                  </a:cubicBezTo>
                  <a:cubicBezTo>
                    <a:pt x="112" y="252"/>
                    <a:pt x="152" y="455"/>
                    <a:pt x="152" y="457"/>
                  </a:cubicBezTo>
                  <a:cubicBezTo>
                    <a:pt x="152" y="455"/>
                    <a:pt x="112" y="252"/>
                    <a:pt x="0" y="192"/>
                  </a:cubicBezTo>
                  <a:moveTo>
                    <a:pt x="44" y="45"/>
                  </a:moveTo>
                  <a:cubicBezTo>
                    <a:pt x="44" y="45"/>
                    <a:pt x="44" y="45"/>
                    <a:pt x="44" y="45"/>
                  </a:cubicBezTo>
                  <a:cubicBezTo>
                    <a:pt x="44" y="45"/>
                    <a:pt x="44" y="45"/>
                    <a:pt x="44" y="45"/>
                  </a:cubicBezTo>
                  <a:cubicBezTo>
                    <a:pt x="44" y="45"/>
                    <a:pt x="44" y="45"/>
                    <a:pt x="44" y="45"/>
                  </a:cubicBezTo>
                  <a:moveTo>
                    <a:pt x="45" y="45"/>
                  </a:moveTo>
                  <a:cubicBezTo>
                    <a:pt x="45" y="45"/>
                    <a:pt x="44" y="45"/>
                    <a:pt x="44" y="45"/>
                  </a:cubicBezTo>
                  <a:cubicBezTo>
                    <a:pt x="44" y="45"/>
                    <a:pt x="45" y="45"/>
                    <a:pt x="45" y="45"/>
                  </a:cubicBezTo>
                  <a:moveTo>
                    <a:pt x="129" y="3"/>
                  </a:moveTo>
                  <a:cubicBezTo>
                    <a:pt x="108" y="41"/>
                    <a:pt x="60" y="45"/>
                    <a:pt x="45" y="45"/>
                  </a:cubicBezTo>
                  <a:cubicBezTo>
                    <a:pt x="60" y="45"/>
                    <a:pt x="108" y="41"/>
                    <a:pt x="129" y="3"/>
                  </a:cubicBezTo>
                  <a:moveTo>
                    <a:pt x="130" y="2"/>
                  </a:moveTo>
                  <a:cubicBezTo>
                    <a:pt x="129" y="2"/>
                    <a:pt x="129" y="2"/>
                    <a:pt x="129" y="3"/>
                  </a:cubicBezTo>
                  <a:cubicBezTo>
                    <a:pt x="129" y="2"/>
                    <a:pt x="129" y="2"/>
                    <a:pt x="130" y="2"/>
                  </a:cubicBezTo>
                  <a:moveTo>
                    <a:pt x="130" y="1"/>
                  </a:moveTo>
                  <a:cubicBezTo>
                    <a:pt x="130" y="2"/>
                    <a:pt x="130" y="2"/>
                    <a:pt x="130" y="2"/>
                  </a:cubicBezTo>
                  <a:cubicBezTo>
                    <a:pt x="130" y="2"/>
                    <a:pt x="130" y="2"/>
                    <a:pt x="130" y="1"/>
                  </a:cubicBezTo>
                  <a:moveTo>
                    <a:pt x="131" y="0"/>
                  </a:moveTo>
                  <a:cubicBezTo>
                    <a:pt x="131" y="0"/>
                    <a:pt x="130" y="1"/>
                    <a:pt x="130" y="1"/>
                  </a:cubicBezTo>
                  <a:cubicBezTo>
                    <a:pt x="130" y="1"/>
                    <a:pt x="131" y="0"/>
                    <a:pt x="131" y="0"/>
                  </a:cubicBezTo>
                  <a:cubicBezTo>
                    <a:pt x="131" y="0"/>
                    <a:pt x="196" y="106"/>
                    <a:pt x="196" y="255"/>
                  </a:cubicBezTo>
                  <a:cubicBezTo>
                    <a:pt x="196" y="106"/>
                    <a:pt x="131" y="0"/>
                    <a:pt x="131" y="0"/>
                  </a:cubicBezTo>
                </a:path>
              </a:pathLst>
            </a:custGeom>
            <a:solidFill>
              <a:srgbClr val="0044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21"/>
            <p:cNvSpPr/>
            <p:nvPr/>
          </p:nvSpPr>
          <p:spPr bwMode="auto">
            <a:xfrm>
              <a:off x="1770" y="1886"/>
              <a:ext cx="223" cy="522"/>
            </a:xfrm>
            <a:custGeom>
              <a:avLst/>
              <a:gdLst>
                <a:gd name="T0" fmla="*/ 131 w 196"/>
                <a:gd name="T1" fmla="*/ 0 h 457"/>
                <a:gd name="T2" fmla="*/ 130 w 196"/>
                <a:gd name="T3" fmla="*/ 1 h 457"/>
                <a:gd name="T4" fmla="*/ 130 w 196"/>
                <a:gd name="T5" fmla="*/ 1 h 457"/>
                <a:gd name="T6" fmla="*/ 130 w 196"/>
                <a:gd name="T7" fmla="*/ 2 h 457"/>
                <a:gd name="T8" fmla="*/ 130 w 196"/>
                <a:gd name="T9" fmla="*/ 2 h 457"/>
                <a:gd name="T10" fmla="*/ 129 w 196"/>
                <a:gd name="T11" fmla="*/ 3 h 457"/>
                <a:gd name="T12" fmla="*/ 129 w 196"/>
                <a:gd name="T13" fmla="*/ 3 h 457"/>
                <a:gd name="T14" fmla="*/ 45 w 196"/>
                <a:gd name="T15" fmla="*/ 45 h 457"/>
                <a:gd name="T16" fmla="*/ 45 w 196"/>
                <a:gd name="T17" fmla="*/ 45 h 457"/>
                <a:gd name="T18" fmla="*/ 44 w 196"/>
                <a:gd name="T19" fmla="*/ 45 h 457"/>
                <a:gd name="T20" fmla="*/ 44 w 196"/>
                <a:gd name="T21" fmla="*/ 45 h 457"/>
                <a:gd name="T22" fmla="*/ 44 w 196"/>
                <a:gd name="T23" fmla="*/ 45 h 457"/>
                <a:gd name="T24" fmla="*/ 44 w 196"/>
                <a:gd name="T25" fmla="*/ 45 h 457"/>
                <a:gd name="T26" fmla="*/ 44 w 196"/>
                <a:gd name="T27" fmla="*/ 45 h 457"/>
                <a:gd name="T28" fmla="*/ 41 w 196"/>
                <a:gd name="T29" fmla="*/ 45 h 457"/>
                <a:gd name="T30" fmla="*/ 0 w 196"/>
                <a:gd name="T31" fmla="*/ 192 h 457"/>
                <a:gd name="T32" fmla="*/ 152 w 196"/>
                <a:gd name="T33" fmla="*/ 457 h 457"/>
                <a:gd name="T34" fmla="*/ 152 w 196"/>
                <a:gd name="T35" fmla="*/ 457 h 457"/>
                <a:gd name="T36" fmla="*/ 196 w 196"/>
                <a:gd name="T37" fmla="*/ 255 h 457"/>
                <a:gd name="T38" fmla="*/ 131 w 196"/>
                <a:gd name="T3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457">
                  <a:moveTo>
                    <a:pt x="131" y="0"/>
                  </a:moveTo>
                  <a:cubicBezTo>
                    <a:pt x="131" y="0"/>
                    <a:pt x="130" y="1"/>
                    <a:pt x="130" y="1"/>
                  </a:cubicBezTo>
                  <a:cubicBezTo>
                    <a:pt x="130" y="1"/>
                    <a:pt x="130" y="1"/>
                    <a:pt x="130" y="1"/>
                  </a:cubicBezTo>
                  <a:cubicBezTo>
                    <a:pt x="130" y="2"/>
                    <a:pt x="130" y="2"/>
                    <a:pt x="130" y="2"/>
                  </a:cubicBezTo>
                  <a:cubicBezTo>
                    <a:pt x="130" y="2"/>
                    <a:pt x="130" y="2"/>
                    <a:pt x="130" y="2"/>
                  </a:cubicBezTo>
                  <a:cubicBezTo>
                    <a:pt x="129" y="2"/>
                    <a:pt x="129" y="2"/>
                    <a:pt x="129" y="3"/>
                  </a:cubicBezTo>
                  <a:cubicBezTo>
                    <a:pt x="129" y="3"/>
                    <a:pt x="129" y="3"/>
                    <a:pt x="129" y="3"/>
                  </a:cubicBezTo>
                  <a:cubicBezTo>
                    <a:pt x="108" y="41"/>
                    <a:pt x="60"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2" y="45"/>
                    <a:pt x="41" y="45"/>
                    <a:pt x="41" y="45"/>
                  </a:cubicBezTo>
                  <a:cubicBezTo>
                    <a:pt x="32" y="101"/>
                    <a:pt x="18" y="149"/>
                    <a:pt x="0" y="192"/>
                  </a:cubicBezTo>
                  <a:cubicBezTo>
                    <a:pt x="112" y="252"/>
                    <a:pt x="152" y="455"/>
                    <a:pt x="152" y="457"/>
                  </a:cubicBezTo>
                  <a:cubicBezTo>
                    <a:pt x="152" y="457"/>
                    <a:pt x="152" y="457"/>
                    <a:pt x="152" y="457"/>
                  </a:cubicBezTo>
                  <a:cubicBezTo>
                    <a:pt x="184" y="385"/>
                    <a:pt x="196" y="316"/>
                    <a:pt x="196" y="255"/>
                  </a:cubicBezTo>
                  <a:cubicBezTo>
                    <a:pt x="196" y="106"/>
                    <a:pt x="131" y="0"/>
                    <a:pt x="131"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22"/>
            <p:cNvSpPr/>
            <p:nvPr/>
          </p:nvSpPr>
          <p:spPr bwMode="auto">
            <a:xfrm>
              <a:off x="1769" y="1938"/>
              <a:ext cx="47" cy="168"/>
            </a:xfrm>
            <a:custGeom>
              <a:avLst/>
              <a:gdLst>
                <a:gd name="T0" fmla="*/ 41 w 41"/>
                <a:gd name="T1" fmla="*/ 0 h 147"/>
                <a:gd name="T2" fmla="*/ 41 w 41"/>
                <a:gd name="T3" fmla="*/ 0 h 147"/>
                <a:gd name="T4" fmla="*/ 0 w 41"/>
                <a:gd name="T5" fmla="*/ 147 h 147"/>
                <a:gd name="T6" fmla="*/ 0 w 41"/>
                <a:gd name="T7" fmla="*/ 147 h 147"/>
                <a:gd name="T8" fmla="*/ 0 w 41"/>
                <a:gd name="T9" fmla="*/ 147 h 147"/>
                <a:gd name="T10" fmla="*/ 41 w 41"/>
                <a:gd name="T11" fmla="*/ 0 h 147"/>
                <a:gd name="T12" fmla="*/ 41 w 41"/>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41" h="147">
                  <a:moveTo>
                    <a:pt x="41" y="0"/>
                  </a:moveTo>
                  <a:cubicBezTo>
                    <a:pt x="41" y="0"/>
                    <a:pt x="41" y="0"/>
                    <a:pt x="41" y="0"/>
                  </a:cubicBezTo>
                  <a:cubicBezTo>
                    <a:pt x="32" y="56"/>
                    <a:pt x="17" y="104"/>
                    <a:pt x="0" y="147"/>
                  </a:cubicBezTo>
                  <a:cubicBezTo>
                    <a:pt x="0" y="147"/>
                    <a:pt x="0" y="147"/>
                    <a:pt x="0" y="147"/>
                  </a:cubicBezTo>
                  <a:cubicBezTo>
                    <a:pt x="0" y="147"/>
                    <a:pt x="0" y="147"/>
                    <a:pt x="0" y="147"/>
                  </a:cubicBezTo>
                  <a:cubicBezTo>
                    <a:pt x="18" y="104"/>
                    <a:pt x="32" y="56"/>
                    <a:pt x="41" y="0"/>
                  </a:cubicBezTo>
                  <a:cubicBezTo>
                    <a:pt x="41" y="0"/>
                    <a:pt x="41" y="0"/>
                    <a:pt x="41"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23"/>
            <p:cNvSpPr/>
            <p:nvPr/>
          </p:nvSpPr>
          <p:spPr bwMode="auto">
            <a:xfrm>
              <a:off x="1614" y="10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24"/>
            <p:cNvSpPr>
              <a:spLocks noEditPoints="1"/>
            </p:cNvSpPr>
            <p:nvPr/>
          </p:nvSpPr>
          <p:spPr bwMode="auto">
            <a:xfrm>
              <a:off x="1643" y="1091"/>
              <a:ext cx="192" cy="1031"/>
            </a:xfrm>
            <a:custGeom>
              <a:avLst/>
              <a:gdLst>
                <a:gd name="T0" fmla="*/ 103 w 166"/>
                <a:gd name="T1" fmla="*/ 905 h 905"/>
                <a:gd name="T2" fmla="*/ 104 w 166"/>
                <a:gd name="T3" fmla="*/ 904 h 905"/>
                <a:gd name="T4" fmla="*/ 166 w 166"/>
                <a:gd name="T5" fmla="*/ 545 h 905"/>
                <a:gd name="T6" fmla="*/ 166 w 166"/>
                <a:gd name="T7" fmla="*/ 544 h 905"/>
                <a:gd name="T8" fmla="*/ 166 w 166"/>
                <a:gd name="T9" fmla="*/ 544 h 905"/>
                <a:gd name="T10" fmla="*/ 166 w 166"/>
                <a:gd name="T11" fmla="*/ 543 h 905"/>
                <a:gd name="T12" fmla="*/ 166 w 166"/>
                <a:gd name="T13" fmla="*/ 542 h 905"/>
                <a:gd name="T14" fmla="*/ 166 w 166"/>
                <a:gd name="T15" fmla="*/ 542 h 905"/>
                <a:gd name="T16" fmla="*/ 166 w 166"/>
                <a:gd name="T17" fmla="*/ 542 h 905"/>
                <a:gd name="T18" fmla="*/ 166 w 166"/>
                <a:gd name="T19" fmla="*/ 541 h 905"/>
                <a:gd name="T20" fmla="*/ 166 w 166"/>
                <a:gd name="T21" fmla="*/ 541 h 905"/>
                <a:gd name="T22" fmla="*/ 166 w 166"/>
                <a:gd name="T23" fmla="*/ 541 h 905"/>
                <a:gd name="T24" fmla="*/ 166 w 166"/>
                <a:gd name="T25" fmla="*/ 540 h 905"/>
                <a:gd name="T26" fmla="*/ 166 w 166"/>
                <a:gd name="T27" fmla="*/ 540 h 905"/>
                <a:gd name="T28" fmla="*/ 166 w 166"/>
                <a:gd name="T29" fmla="*/ 539 h 905"/>
                <a:gd name="T30" fmla="*/ 166 w 166"/>
                <a:gd name="T31" fmla="*/ 538 h 905"/>
                <a:gd name="T32" fmla="*/ 166 w 166"/>
                <a:gd name="T33" fmla="*/ 538 h 905"/>
                <a:gd name="T34" fmla="*/ 166 w 166"/>
                <a:gd name="T35" fmla="*/ 537 h 905"/>
                <a:gd name="T36" fmla="*/ 166 w 166"/>
                <a:gd name="T37" fmla="*/ 537 h 905"/>
                <a:gd name="T38" fmla="*/ 166 w 166"/>
                <a:gd name="T39" fmla="*/ 537 h 905"/>
                <a:gd name="T40" fmla="*/ 166 w 166"/>
                <a:gd name="T41" fmla="*/ 536 h 905"/>
                <a:gd name="T42" fmla="*/ 166 w 166"/>
                <a:gd name="T43" fmla="*/ 535 h 905"/>
                <a:gd name="T44" fmla="*/ 166 w 166"/>
                <a:gd name="T45" fmla="*/ 535 h 905"/>
                <a:gd name="T46" fmla="*/ 166 w 166"/>
                <a:gd name="T47" fmla="*/ 534 h 905"/>
                <a:gd name="T48" fmla="*/ 166 w 166"/>
                <a:gd name="T49" fmla="*/ 533 h 905"/>
                <a:gd name="T50" fmla="*/ 166 w 166"/>
                <a:gd name="T51" fmla="*/ 533 h 905"/>
                <a:gd name="T52" fmla="*/ 166 w 166"/>
                <a:gd name="T53" fmla="*/ 533 h 905"/>
                <a:gd name="T54" fmla="*/ 166 w 166"/>
                <a:gd name="T55" fmla="*/ 532 h 905"/>
                <a:gd name="T56" fmla="*/ 166 w 166"/>
                <a:gd name="T57" fmla="*/ 532 h 905"/>
                <a:gd name="T58" fmla="*/ 166 w 166"/>
                <a:gd name="T59" fmla="*/ 531 h 905"/>
                <a:gd name="T60" fmla="*/ 166 w 166"/>
                <a:gd name="T61" fmla="*/ 530 h 905"/>
                <a:gd name="T62" fmla="*/ 166 w 166"/>
                <a:gd name="T63" fmla="*/ 530 h 905"/>
                <a:gd name="T64" fmla="*/ 166 w 166"/>
                <a:gd name="T65" fmla="*/ 529 h 905"/>
                <a:gd name="T66" fmla="*/ 166 w 166"/>
                <a:gd name="T67" fmla="*/ 528 h 905"/>
                <a:gd name="T68" fmla="*/ 166 w 166"/>
                <a:gd name="T69" fmla="*/ 528 h 905"/>
                <a:gd name="T70" fmla="*/ 166 w 166"/>
                <a:gd name="T71" fmla="*/ 528 h 905"/>
                <a:gd name="T72" fmla="*/ 166 w 166"/>
                <a:gd name="T73" fmla="*/ 525 h 905"/>
                <a:gd name="T74" fmla="*/ 166 w 166"/>
                <a:gd name="T75" fmla="*/ 525 h 905"/>
                <a:gd name="T76" fmla="*/ 166 w 166"/>
                <a:gd name="T77" fmla="*/ 525 h 905"/>
                <a:gd name="T78" fmla="*/ 0 w 166"/>
                <a:gd name="T79" fmla="*/ 0 h 905"/>
                <a:gd name="T80" fmla="*/ 0 w 166"/>
                <a:gd name="T8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905">
                  <a:moveTo>
                    <a:pt x="104" y="904"/>
                  </a:moveTo>
                  <a:cubicBezTo>
                    <a:pt x="104" y="904"/>
                    <a:pt x="103" y="905"/>
                    <a:pt x="103" y="905"/>
                  </a:cubicBezTo>
                  <a:cubicBezTo>
                    <a:pt x="103" y="905"/>
                    <a:pt x="103" y="905"/>
                    <a:pt x="103" y="905"/>
                  </a:cubicBezTo>
                  <a:cubicBezTo>
                    <a:pt x="103" y="905"/>
                    <a:pt x="104" y="904"/>
                    <a:pt x="104" y="904"/>
                  </a:cubicBezTo>
                  <a:moveTo>
                    <a:pt x="166" y="545"/>
                  </a:moveTo>
                  <a:cubicBezTo>
                    <a:pt x="166" y="545"/>
                    <a:pt x="166" y="545"/>
                    <a:pt x="166" y="545"/>
                  </a:cubicBezTo>
                  <a:cubicBezTo>
                    <a:pt x="166" y="545"/>
                    <a:pt x="166" y="545"/>
                    <a:pt x="166" y="545"/>
                  </a:cubicBezTo>
                  <a:moveTo>
                    <a:pt x="166" y="544"/>
                  </a:moveTo>
                  <a:cubicBezTo>
                    <a:pt x="166" y="544"/>
                    <a:pt x="166" y="544"/>
                    <a:pt x="166" y="544"/>
                  </a:cubicBezTo>
                  <a:cubicBezTo>
                    <a:pt x="166" y="544"/>
                    <a:pt x="166" y="544"/>
                    <a:pt x="166" y="544"/>
                  </a:cubicBezTo>
                  <a:moveTo>
                    <a:pt x="166" y="543"/>
                  </a:moveTo>
                  <a:cubicBezTo>
                    <a:pt x="166" y="543"/>
                    <a:pt x="166" y="543"/>
                    <a:pt x="166" y="543"/>
                  </a:cubicBezTo>
                  <a:cubicBezTo>
                    <a:pt x="166" y="543"/>
                    <a:pt x="166" y="543"/>
                    <a:pt x="166" y="543"/>
                  </a:cubicBezTo>
                  <a:moveTo>
                    <a:pt x="166" y="542"/>
                  </a:moveTo>
                  <a:cubicBezTo>
                    <a:pt x="166" y="543"/>
                    <a:pt x="166" y="543"/>
                    <a:pt x="166" y="543"/>
                  </a:cubicBezTo>
                  <a:cubicBezTo>
                    <a:pt x="166" y="543"/>
                    <a:pt x="166" y="543"/>
                    <a:pt x="166" y="542"/>
                  </a:cubicBezTo>
                  <a:moveTo>
                    <a:pt x="166" y="542"/>
                  </a:moveTo>
                  <a:cubicBezTo>
                    <a:pt x="166" y="542"/>
                    <a:pt x="166" y="542"/>
                    <a:pt x="166" y="542"/>
                  </a:cubicBezTo>
                  <a:cubicBezTo>
                    <a:pt x="166" y="542"/>
                    <a:pt x="166" y="542"/>
                    <a:pt x="166" y="542"/>
                  </a:cubicBezTo>
                  <a:moveTo>
                    <a:pt x="166" y="541"/>
                  </a:moveTo>
                  <a:cubicBezTo>
                    <a:pt x="166" y="541"/>
                    <a:pt x="166" y="541"/>
                    <a:pt x="166" y="541"/>
                  </a:cubicBezTo>
                  <a:cubicBezTo>
                    <a:pt x="166" y="541"/>
                    <a:pt x="166" y="541"/>
                    <a:pt x="166" y="541"/>
                  </a:cubicBezTo>
                  <a:moveTo>
                    <a:pt x="166" y="541"/>
                  </a:moveTo>
                  <a:cubicBezTo>
                    <a:pt x="166" y="541"/>
                    <a:pt x="166" y="541"/>
                    <a:pt x="166" y="541"/>
                  </a:cubicBezTo>
                  <a:cubicBezTo>
                    <a:pt x="166" y="541"/>
                    <a:pt x="166" y="541"/>
                    <a:pt x="166" y="541"/>
                  </a:cubicBezTo>
                  <a:moveTo>
                    <a:pt x="166" y="540"/>
                  </a:moveTo>
                  <a:cubicBezTo>
                    <a:pt x="166" y="540"/>
                    <a:pt x="166" y="540"/>
                    <a:pt x="166" y="540"/>
                  </a:cubicBezTo>
                  <a:cubicBezTo>
                    <a:pt x="166" y="540"/>
                    <a:pt x="166" y="540"/>
                    <a:pt x="166" y="540"/>
                  </a:cubicBezTo>
                  <a:moveTo>
                    <a:pt x="166" y="539"/>
                  </a:moveTo>
                  <a:cubicBezTo>
                    <a:pt x="166" y="539"/>
                    <a:pt x="166" y="539"/>
                    <a:pt x="166" y="539"/>
                  </a:cubicBezTo>
                  <a:cubicBezTo>
                    <a:pt x="166" y="539"/>
                    <a:pt x="166" y="539"/>
                    <a:pt x="166" y="539"/>
                  </a:cubicBezTo>
                  <a:moveTo>
                    <a:pt x="166" y="538"/>
                  </a:moveTo>
                  <a:cubicBezTo>
                    <a:pt x="166" y="538"/>
                    <a:pt x="166" y="538"/>
                    <a:pt x="166" y="538"/>
                  </a:cubicBezTo>
                  <a:cubicBezTo>
                    <a:pt x="166" y="538"/>
                    <a:pt x="166" y="538"/>
                    <a:pt x="166" y="538"/>
                  </a:cubicBezTo>
                  <a:moveTo>
                    <a:pt x="166" y="537"/>
                  </a:moveTo>
                  <a:cubicBezTo>
                    <a:pt x="166" y="537"/>
                    <a:pt x="166" y="537"/>
                    <a:pt x="166" y="537"/>
                  </a:cubicBezTo>
                  <a:cubicBezTo>
                    <a:pt x="166" y="537"/>
                    <a:pt x="166" y="537"/>
                    <a:pt x="166" y="537"/>
                  </a:cubicBezTo>
                  <a:moveTo>
                    <a:pt x="166" y="537"/>
                  </a:moveTo>
                  <a:cubicBezTo>
                    <a:pt x="166" y="537"/>
                    <a:pt x="166" y="537"/>
                    <a:pt x="166" y="537"/>
                  </a:cubicBezTo>
                  <a:cubicBezTo>
                    <a:pt x="166" y="537"/>
                    <a:pt x="166" y="537"/>
                    <a:pt x="166" y="537"/>
                  </a:cubicBezTo>
                  <a:moveTo>
                    <a:pt x="166" y="536"/>
                  </a:moveTo>
                  <a:cubicBezTo>
                    <a:pt x="166" y="536"/>
                    <a:pt x="166" y="536"/>
                    <a:pt x="166" y="536"/>
                  </a:cubicBezTo>
                  <a:cubicBezTo>
                    <a:pt x="166" y="536"/>
                    <a:pt x="166" y="536"/>
                    <a:pt x="166" y="536"/>
                  </a:cubicBezTo>
                  <a:moveTo>
                    <a:pt x="166" y="535"/>
                  </a:moveTo>
                  <a:cubicBezTo>
                    <a:pt x="166" y="535"/>
                    <a:pt x="166" y="535"/>
                    <a:pt x="166" y="535"/>
                  </a:cubicBezTo>
                  <a:cubicBezTo>
                    <a:pt x="166" y="535"/>
                    <a:pt x="166" y="535"/>
                    <a:pt x="166" y="535"/>
                  </a:cubicBezTo>
                  <a:moveTo>
                    <a:pt x="166" y="534"/>
                  </a:moveTo>
                  <a:cubicBezTo>
                    <a:pt x="166" y="534"/>
                    <a:pt x="166" y="534"/>
                    <a:pt x="166" y="534"/>
                  </a:cubicBezTo>
                  <a:cubicBezTo>
                    <a:pt x="166" y="534"/>
                    <a:pt x="166" y="534"/>
                    <a:pt x="166" y="534"/>
                  </a:cubicBezTo>
                  <a:moveTo>
                    <a:pt x="166" y="533"/>
                  </a:moveTo>
                  <a:cubicBezTo>
                    <a:pt x="166" y="533"/>
                    <a:pt x="166" y="533"/>
                    <a:pt x="166" y="533"/>
                  </a:cubicBezTo>
                  <a:cubicBezTo>
                    <a:pt x="166" y="533"/>
                    <a:pt x="166" y="533"/>
                    <a:pt x="166" y="533"/>
                  </a:cubicBezTo>
                  <a:moveTo>
                    <a:pt x="166" y="532"/>
                  </a:moveTo>
                  <a:cubicBezTo>
                    <a:pt x="166" y="532"/>
                    <a:pt x="166" y="532"/>
                    <a:pt x="166" y="533"/>
                  </a:cubicBezTo>
                  <a:cubicBezTo>
                    <a:pt x="166" y="532"/>
                    <a:pt x="166" y="532"/>
                    <a:pt x="166" y="532"/>
                  </a:cubicBezTo>
                  <a:moveTo>
                    <a:pt x="166" y="532"/>
                  </a:moveTo>
                  <a:cubicBezTo>
                    <a:pt x="166" y="532"/>
                    <a:pt x="166" y="532"/>
                    <a:pt x="166" y="532"/>
                  </a:cubicBezTo>
                  <a:cubicBezTo>
                    <a:pt x="166" y="532"/>
                    <a:pt x="166" y="532"/>
                    <a:pt x="166" y="532"/>
                  </a:cubicBezTo>
                  <a:moveTo>
                    <a:pt x="166" y="531"/>
                  </a:moveTo>
                  <a:cubicBezTo>
                    <a:pt x="166" y="531"/>
                    <a:pt x="166" y="531"/>
                    <a:pt x="166" y="531"/>
                  </a:cubicBezTo>
                  <a:cubicBezTo>
                    <a:pt x="166" y="531"/>
                    <a:pt x="166" y="531"/>
                    <a:pt x="166" y="531"/>
                  </a:cubicBezTo>
                  <a:moveTo>
                    <a:pt x="166" y="530"/>
                  </a:moveTo>
                  <a:cubicBezTo>
                    <a:pt x="166" y="530"/>
                    <a:pt x="166" y="530"/>
                    <a:pt x="166" y="530"/>
                  </a:cubicBezTo>
                  <a:cubicBezTo>
                    <a:pt x="166" y="530"/>
                    <a:pt x="166" y="530"/>
                    <a:pt x="166" y="530"/>
                  </a:cubicBezTo>
                  <a:moveTo>
                    <a:pt x="166" y="529"/>
                  </a:moveTo>
                  <a:cubicBezTo>
                    <a:pt x="166" y="529"/>
                    <a:pt x="166" y="529"/>
                    <a:pt x="166" y="529"/>
                  </a:cubicBezTo>
                  <a:cubicBezTo>
                    <a:pt x="166" y="529"/>
                    <a:pt x="166" y="529"/>
                    <a:pt x="166" y="529"/>
                  </a:cubicBezTo>
                  <a:moveTo>
                    <a:pt x="166" y="528"/>
                  </a:moveTo>
                  <a:cubicBezTo>
                    <a:pt x="166" y="528"/>
                    <a:pt x="166" y="528"/>
                    <a:pt x="166" y="529"/>
                  </a:cubicBezTo>
                  <a:cubicBezTo>
                    <a:pt x="166" y="528"/>
                    <a:pt x="166" y="528"/>
                    <a:pt x="166" y="528"/>
                  </a:cubicBezTo>
                  <a:moveTo>
                    <a:pt x="166" y="526"/>
                  </a:moveTo>
                  <a:cubicBezTo>
                    <a:pt x="166" y="527"/>
                    <a:pt x="166" y="527"/>
                    <a:pt x="166" y="528"/>
                  </a:cubicBezTo>
                  <a:cubicBezTo>
                    <a:pt x="166" y="527"/>
                    <a:pt x="166" y="527"/>
                    <a:pt x="166" y="526"/>
                  </a:cubicBezTo>
                  <a:moveTo>
                    <a:pt x="166" y="525"/>
                  </a:moveTo>
                  <a:cubicBezTo>
                    <a:pt x="166" y="526"/>
                    <a:pt x="166" y="526"/>
                    <a:pt x="166" y="526"/>
                  </a:cubicBezTo>
                  <a:cubicBezTo>
                    <a:pt x="166" y="526"/>
                    <a:pt x="166" y="526"/>
                    <a:pt x="166" y="525"/>
                  </a:cubicBezTo>
                  <a:moveTo>
                    <a:pt x="166" y="524"/>
                  </a:moveTo>
                  <a:cubicBezTo>
                    <a:pt x="166" y="525"/>
                    <a:pt x="166" y="525"/>
                    <a:pt x="166" y="525"/>
                  </a:cubicBezTo>
                  <a:cubicBezTo>
                    <a:pt x="166" y="525"/>
                    <a:pt x="166" y="525"/>
                    <a:pt x="166" y="524"/>
                  </a:cubicBezTo>
                  <a:moveTo>
                    <a:pt x="0" y="0"/>
                  </a:moveTo>
                  <a:cubicBezTo>
                    <a:pt x="51" y="83"/>
                    <a:pt x="162" y="286"/>
                    <a:pt x="166" y="524"/>
                  </a:cubicBezTo>
                  <a:cubicBezTo>
                    <a:pt x="162" y="286"/>
                    <a:pt x="51" y="83"/>
                    <a:pt x="0" y="0"/>
                  </a:cubicBezTo>
                </a:path>
              </a:pathLst>
            </a:custGeom>
            <a:solidFill>
              <a:srgbClr val="FCFCF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25"/>
            <p:cNvSpPr/>
            <p:nvPr/>
          </p:nvSpPr>
          <p:spPr bwMode="auto">
            <a:xfrm>
              <a:off x="1616" y="1059"/>
              <a:ext cx="220" cy="1065"/>
            </a:xfrm>
            <a:custGeom>
              <a:avLst/>
              <a:gdLst>
                <a:gd name="T0" fmla="*/ 86 w 193"/>
                <a:gd name="T1" fmla="*/ 137 h 935"/>
                <a:gd name="T2" fmla="*/ 86 w 193"/>
                <a:gd name="T3" fmla="*/ 137 h 935"/>
                <a:gd name="T4" fmla="*/ 127 w 193"/>
                <a:gd name="T5" fmla="*/ 233 h 935"/>
                <a:gd name="T6" fmla="*/ 127 w 193"/>
                <a:gd name="T7" fmla="*/ 233 h 935"/>
                <a:gd name="T8" fmla="*/ 0 w 193"/>
                <a:gd name="T9" fmla="*/ 338 h 935"/>
                <a:gd name="T10" fmla="*/ 91 w 193"/>
                <a:gd name="T11" fmla="*/ 430 h 935"/>
                <a:gd name="T12" fmla="*/ 0 w 193"/>
                <a:gd name="T13" fmla="*/ 521 h 935"/>
                <a:gd name="T14" fmla="*/ 0 w 193"/>
                <a:gd name="T15" fmla="*/ 726 h 935"/>
                <a:gd name="T16" fmla="*/ 0 w 193"/>
                <a:gd name="T17" fmla="*/ 726 h 935"/>
                <a:gd name="T18" fmla="*/ 0 w 193"/>
                <a:gd name="T19" fmla="*/ 726 h 935"/>
                <a:gd name="T20" fmla="*/ 0 w 193"/>
                <a:gd name="T21" fmla="*/ 726 h 935"/>
                <a:gd name="T22" fmla="*/ 0 w 193"/>
                <a:gd name="T23" fmla="*/ 726 h 935"/>
                <a:gd name="T24" fmla="*/ 0 w 193"/>
                <a:gd name="T25" fmla="*/ 726 h 935"/>
                <a:gd name="T26" fmla="*/ 0 w 193"/>
                <a:gd name="T27" fmla="*/ 726 h 935"/>
                <a:gd name="T28" fmla="*/ 0 w 193"/>
                <a:gd name="T29" fmla="*/ 726 h 935"/>
                <a:gd name="T30" fmla="*/ 0 w 193"/>
                <a:gd name="T31" fmla="*/ 726 h 935"/>
                <a:gd name="T32" fmla="*/ 1 w 193"/>
                <a:gd name="T33" fmla="*/ 726 h 935"/>
                <a:gd name="T34" fmla="*/ 1 w 193"/>
                <a:gd name="T35" fmla="*/ 726 h 935"/>
                <a:gd name="T36" fmla="*/ 1 w 193"/>
                <a:gd name="T37" fmla="*/ 726 h 935"/>
                <a:gd name="T38" fmla="*/ 1 w 193"/>
                <a:gd name="T39" fmla="*/ 726 h 935"/>
                <a:gd name="T40" fmla="*/ 1 w 193"/>
                <a:gd name="T41" fmla="*/ 726 h 935"/>
                <a:gd name="T42" fmla="*/ 1 w 193"/>
                <a:gd name="T43" fmla="*/ 726 h 935"/>
                <a:gd name="T44" fmla="*/ 1 w 193"/>
                <a:gd name="T45" fmla="*/ 726 h 935"/>
                <a:gd name="T46" fmla="*/ 1 w 193"/>
                <a:gd name="T47" fmla="*/ 726 h 935"/>
                <a:gd name="T48" fmla="*/ 1 w 193"/>
                <a:gd name="T49" fmla="*/ 726 h 935"/>
                <a:gd name="T50" fmla="*/ 1 w 193"/>
                <a:gd name="T51" fmla="*/ 726 h 935"/>
                <a:gd name="T52" fmla="*/ 1 w 193"/>
                <a:gd name="T53" fmla="*/ 726 h 935"/>
                <a:gd name="T54" fmla="*/ 1 w 193"/>
                <a:gd name="T55" fmla="*/ 726 h 935"/>
                <a:gd name="T56" fmla="*/ 1 w 193"/>
                <a:gd name="T57" fmla="*/ 726 h 935"/>
                <a:gd name="T58" fmla="*/ 1 w 193"/>
                <a:gd name="T59" fmla="*/ 726 h 935"/>
                <a:gd name="T60" fmla="*/ 1 w 193"/>
                <a:gd name="T61" fmla="*/ 726 h 935"/>
                <a:gd name="T62" fmla="*/ 1 w 193"/>
                <a:gd name="T63" fmla="*/ 726 h 935"/>
                <a:gd name="T64" fmla="*/ 1 w 193"/>
                <a:gd name="T65" fmla="*/ 726 h 935"/>
                <a:gd name="T66" fmla="*/ 2 w 193"/>
                <a:gd name="T67" fmla="*/ 727 h 935"/>
                <a:gd name="T68" fmla="*/ 2 w 193"/>
                <a:gd name="T69" fmla="*/ 727 h 935"/>
                <a:gd name="T70" fmla="*/ 2 w 193"/>
                <a:gd name="T71" fmla="*/ 727 h 935"/>
                <a:gd name="T72" fmla="*/ 2 w 193"/>
                <a:gd name="T73" fmla="*/ 727 h 935"/>
                <a:gd name="T74" fmla="*/ 130 w 193"/>
                <a:gd name="T75" fmla="*/ 935 h 935"/>
                <a:gd name="T76" fmla="*/ 178 w 193"/>
                <a:gd name="T77" fmla="*/ 771 h 935"/>
                <a:gd name="T78" fmla="*/ 193 w 193"/>
                <a:gd name="T79" fmla="*/ 574 h 935"/>
                <a:gd name="T80" fmla="*/ 193 w 193"/>
                <a:gd name="T81" fmla="*/ 573 h 935"/>
                <a:gd name="T82" fmla="*/ 193 w 193"/>
                <a:gd name="T83" fmla="*/ 572 h 935"/>
                <a:gd name="T84" fmla="*/ 193 w 193"/>
                <a:gd name="T85" fmla="*/ 571 h 935"/>
                <a:gd name="T86" fmla="*/ 193 w 193"/>
                <a:gd name="T87" fmla="*/ 570 h 935"/>
                <a:gd name="T88" fmla="*/ 193 w 193"/>
                <a:gd name="T89" fmla="*/ 570 h 935"/>
                <a:gd name="T90" fmla="*/ 193 w 193"/>
                <a:gd name="T91" fmla="*/ 568 h 935"/>
                <a:gd name="T92" fmla="*/ 193 w 193"/>
                <a:gd name="T93" fmla="*/ 567 h 935"/>
                <a:gd name="T94" fmla="*/ 193 w 193"/>
                <a:gd name="T95" fmla="*/ 566 h 935"/>
                <a:gd name="T96" fmla="*/ 193 w 193"/>
                <a:gd name="T97" fmla="*/ 565 h 935"/>
                <a:gd name="T98" fmla="*/ 193 w 193"/>
                <a:gd name="T99" fmla="*/ 563 h 935"/>
                <a:gd name="T100" fmla="*/ 193 w 193"/>
                <a:gd name="T101" fmla="*/ 562 h 935"/>
                <a:gd name="T102" fmla="*/ 193 w 193"/>
                <a:gd name="T103" fmla="*/ 561 h 935"/>
                <a:gd name="T104" fmla="*/ 193 w 193"/>
                <a:gd name="T105" fmla="*/ 560 h 935"/>
                <a:gd name="T106" fmla="*/ 193 w 193"/>
                <a:gd name="T107" fmla="*/ 559 h 935"/>
                <a:gd name="T108" fmla="*/ 193 w 193"/>
                <a:gd name="T109" fmla="*/ 556 h 935"/>
                <a:gd name="T110" fmla="*/ 193 w 193"/>
                <a:gd name="T111" fmla="*/ 555 h 935"/>
                <a:gd name="T112" fmla="*/ 27 w 193"/>
                <a:gd name="T113" fmla="*/ 30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935">
                  <a:moveTo>
                    <a:pt x="7" y="0"/>
                  </a:moveTo>
                  <a:cubicBezTo>
                    <a:pt x="21" y="20"/>
                    <a:pt x="52" y="68"/>
                    <a:pt x="85" y="136"/>
                  </a:cubicBezTo>
                  <a:cubicBezTo>
                    <a:pt x="85" y="137"/>
                    <a:pt x="86" y="137"/>
                    <a:pt x="86" y="137"/>
                  </a:cubicBezTo>
                  <a:cubicBezTo>
                    <a:pt x="86" y="137"/>
                    <a:pt x="86" y="137"/>
                    <a:pt x="86" y="137"/>
                  </a:cubicBezTo>
                  <a:cubicBezTo>
                    <a:pt x="86" y="137"/>
                    <a:pt x="86" y="137"/>
                    <a:pt x="86" y="137"/>
                  </a:cubicBezTo>
                  <a:cubicBezTo>
                    <a:pt x="86" y="137"/>
                    <a:pt x="86" y="137"/>
                    <a:pt x="86" y="137"/>
                  </a:cubicBezTo>
                  <a:cubicBezTo>
                    <a:pt x="100" y="166"/>
                    <a:pt x="114" y="198"/>
                    <a:pt x="127" y="233"/>
                  </a:cubicBezTo>
                  <a:cubicBezTo>
                    <a:pt x="127" y="233"/>
                    <a:pt x="127" y="233"/>
                    <a:pt x="127" y="233"/>
                  </a:cubicBezTo>
                  <a:cubicBezTo>
                    <a:pt x="127" y="233"/>
                    <a:pt x="127" y="233"/>
                    <a:pt x="127" y="233"/>
                  </a:cubicBezTo>
                  <a:cubicBezTo>
                    <a:pt x="127" y="233"/>
                    <a:pt x="127" y="233"/>
                    <a:pt x="127" y="233"/>
                  </a:cubicBezTo>
                  <a:cubicBezTo>
                    <a:pt x="127" y="233"/>
                    <a:pt x="127" y="233"/>
                    <a:pt x="127" y="233"/>
                  </a:cubicBezTo>
                  <a:cubicBezTo>
                    <a:pt x="127" y="233"/>
                    <a:pt x="127" y="233"/>
                    <a:pt x="127" y="233"/>
                  </a:cubicBezTo>
                  <a:cubicBezTo>
                    <a:pt x="0" y="233"/>
                    <a:pt x="0" y="233"/>
                    <a:pt x="0" y="233"/>
                  </a:cubicBezTo>
                  <a:cubicBezTo>
                    <a:pt x="0" y="338"/>
                    <a:pt x="0" y="338"/>
                    <a:pt x="0" y="338"/>
                  </a:cubicBezTo>
                  <a:cubicBezTo>
                    <a:pt x="0" y="338"/>
                    <a:pt x="0" y="338"/>
                    <a:pt x="0" y="338"/>
                  </a:cubicBezTo>
                  <a:cubicBezTo>
                    <a:pt x="50" y="338"/>
                    <a:pt x="91" y="379"/>
                    <a:pt x="91" y="430"/>
                  </a:cubicBezTo>
                  <a:cubicBezTo>
                    <a:pt x="91" y="430"/>
                    <a:pt x="91" y="430"/>
                    <a:pt x="91" y="430"/>
                  </a:cubicBezTo>
                  <a:cubicBezTo>
                    <a:pt x="91" y="430"/>
                    <a:pt x="91" y="430"/>
                    <a:pt x="91" y="430"/>
                  </a:cubicBezTo>
                  <a:cubicBezTo>
                    <a:pt x="91" y="430"/>
                    <a:pt x="91" y="430"/>
                    <a:pt x="91" y="430"/>
                  </a:cubicBezTo>
                  <a:cubicBezTo>
                    <a:pt x="91" y="430"/>
                    <a:pt x="91" y="430"/>
                    <a:pt x="91" y="430"/>
                  </a:cubicBezTo>
                  <a:cubicBezTo>
                    <a:pt x="91" y="480"/>
                    <a:pt x="50" y="521"/>
                    <a:pt x="0" y="521"/>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2" y="726"/>
                    <a:pt x="2" y="726"/>
                  </a:cubicBezTo>
                  <a:cubicBezTo>
                    <a:pt x="2" y="726"/>
                    <a:pt x="2" y="726"/>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12" y="735"/>
                    <a:pt x="21" y="824"/>
                    <a:pt x="21" y="935"/>
                  </a:cubicBezTo>
                  <a:cubicBezTo>
                    <a:pt x="130" y="935"/>
                    <a:pt x="130" y="935"/>
                    <a:pt x="130" y="935"/>
                  </a:cubicBezTo>
                  <a:cubicBezTo>
                    <a:pt x="130" y="935"/>
                    <a:pt x="131" y="934"/>
                    <a:pt x="131" y="934"/>
                  </a:cubicBezTo>
                  <a:cubicBezTo>
                    <a:pt x="133" y="929"/>
                    <a:pt x="135" y="924"/>
                    <a:pt x="137" y="918"/>
                  </a:cubicBezTo>
                  <a:cubicBezTo>
                    <a:pt x="154" y="875"/>
                    <a:pt x="169" y="827"/>
                    <a:pt x="178" y="771"/>
                  </a:cubicBezTo>
                  <a:cubicBezTo>
                    <a:pt x="188" y="716"/>
                    <a:pt x="193" y="653"/>
                    <a:pt x="193" y="575"/>
                  </a:cubicBezTo>
                  <a:cubicBezTo>
                    <a:pt x="193" y="575"/>
                    <a:pt x="193" y="575"/>
                    <a:pt x="193" y="575"/>
                  </a:cubicBezTo>
                  <a:cubicBezTo>
                    <a:pt x="193" y="575"/>
                    <a:pt x="193" y="574"/>
                    <a:pt x="193" y="574"/>
                  </a:cubicBezTo>
                  <a:cubicBezTo>
                    <a:pt x="193" y="574"/>
                    <a:pt x="193" y="574"/>
                    <a:pt x="193" y="574"/>
                  </a:cubicBezTo>
                  <a:cubicBezTo>
                    <a:pt x="193" y="573"/>
                    <a:pt x="193" y="573"/>
                    <a:pt x="193" y="573"/>
                  </a:cubicBezTo>
                  <a:cubicBezTo>
                    <a:pt x="193" y="573"/>
                    <a:pt x="193" y="573"/>
                    <a:pt x="193" y="573"/>
                  </a:cubicBezTo>
                  <a:cubicBezTo>
                    <a:pt x="193" y="573"/>
                    <a:pt x="193" y="573"/>
                    <a:pt x="193" y="573"/>
                  </a:cubicBezTo>
                  <a:cubicBezTo>
                    <a:pt x="193" y="573"/>
                    <a:pt x="193" y="573"/>
                    <a:pt x="193" y="572"/>
                  </a:cubicBezTo>
                  <a:cubicBezTo>
                    <a:pt x="193" y="572"/>
                    <a:pt x="193" y="572"/>
                    <a:pt x="193" y="572"/>
                  </a:cubicBezTo>
                  <a:cubicBezTo>
                    <a:pt x="193" y="572"/>
                    <a:pt x="193" y="572"/>
                    <a:pt x="193" y="572"/>
                  </a:cubicBezTo>
                  <a:cubicBezTo>
                    <a:pt x="193" y="572"/>
                    <a:pt x="193" y="572"/>
                    <a:pt x="193" y="571"/>
                  </a:cubicBezTo>
                  <a:cubicBezTo>
                    <a:pt x="193" y="571"/>
                    <a:pt x="193" y="571"/>
                    <a:pt x="193" y="571"/>
                  </a:cubicBezTo>
                  <a:cubicBezTo>
                    <a:pt x="193" y="571"/>
                    <a:pt x="193" y="571"/>
                    <a:pt x="193" y="571"/>
                  </a:cubicBezTo>
                  <a:cubicBezTo>
                    <a:pt x="193" y="571"/>
                    <a:pt x="193" y="571"/>
                    <a:pt x="193" y="571"/>
                  </a:cubicBezTo>
                  <a:cubicBezTo>
                    <a:pt x="193" y="571"/>
                    <a:pt x="193" y="570"/>
                    <a:pt x="193" y="570"/>
                  </a:cubicBezTo>
                  <a:cubicBezTo>
                    <a:pt x="193" y="570"/>
                    <a:pt x="193" y="570"/>
                    <a:pt x="193" y="570"/>
                  </a:cubicBezTo>
                  <a:cubicBezTo>
                    <a:pt x="193" y="570"/>
                    <a:pt x="193" y="570"/>
                    <a:pt x="193" y="570"/>
                  </a:cubicBezTo>
                  <a:cubicBezTo>
                    <a:pt x="193" y="570"/>
                    <a:pt x="193" y="570"/>
                    <a:pt x="193" y="570"/>
                  </a:cubicBezTo>
                  <a:cubicBezTo>
                    <a:pt x="193" y="570"/>
                    <a:pt x="193" y="569"/>
                    <a:pt x="193" y="569"/>
                  </a:cubicBezTo>
                  <a:cubicBezTo>
                    <a:pt x="193" y="569"/>
                    <a:pt x="193" y="569"/>
                    <a:pt x="193" y="569"/>
                  </a:cubicBezTo>
                  <a:cubicBezTo>
                    <a:pt x="193" y="569"/>
                    <a:pt x="193" y="569"/>
                    <a:pt x="193" y="568"/>
                  </a:cubicBezTo>
                  <a:cubicBezTo>
                    <a:pt x="193" y="568"/>
                    <a:pt x="193" y="568"/>
                    <a:pt x="193" y="568"/>
                  </a:cubicBezTo>
                  <a:cubicBezTo>
                    <a:pt x="193" y="568"/>
                    <a:pt x="193" y="568"/>
                    <a:pt x="193" y="567"/>
                  </a:cubicBezTo>
                  <a:cubicBezTo>
                    <a:pt x="193" y="567"/>
                    <a:pt x="193" y="567"/>
                    <a:pt x="193" y="567"/>
                  </a:cubicBezTo>
                  <a:cubicBezTo>
                    <a:pt x="193" y="567"/>
                    <a:pt x="193" y="567"/>
                    <a:pt x="193" y="567"/>
                  </a:cubicBezTo>
                  <a:cubicBezTo>
                    <a:pt x="193" y="567"/>
                    <a:pt x="193" y="567"/>
                    <a:pt x="193" y="567"/>
                  </a:cubicBezTo>
                  <a:cubicBezTo>
                    <a:pt x="193" y="566"/>
                    <a:pt x="193" y="566"/>
                    <a:pt x="193" y="566"/>
                  </a:cubicBezTo>
                  <a:cubicBezTo>
                    <a:pt x="193" y="566"/>
                    <a:pt x="193" y="566"/>
                    <a:pt x="193" y="566"/>
                  </a:cubicBezTo>
                  <a:cubicBezTo>
                    <a:pt x="193" y="565"/>
                    <a:pt x="193" y="565"/>
                    <a:pt x="193" y="565"/>
                  </a:cubicBezTo>
                  <a:cubicBezTo>
                    <a:pt x="193" y="565"/>
                    <a:pt x="193" y="565"/>
                    <a:pt x="193" y="565"/>
                  </a:cubicBezTo>
                  <a:cubicBezTo>
                    <a:pt x="193" y="565"/>
                    <a:pt x="193" y="564"/>
                    <a:pt x="193" y="564"/>
                  </a:cubicBezTo>
                  <a:cubicBezTo>
                    <a:pt x="193" y="564"/>
                    <a:pt x="193" y="564"/>
                    <a:pt x="193" y="564"/>
                  </a:cubicBezTo>
                  <a:cubicBezTo>
                    <a:pt x="193" y="564"/>
                    <a:pt x="193" y="564"/>
                    <a:pt x="193" y="563"/>
                  </a:cubicBezTo>
                  <a:cubicBezTo>
                    <a:pt x="193" y="563"/>
                    <a:pt x="193" y="563"/>
                    <a:pt x="193" y="563"/>
                  </a:cubicBezTo>
                  <a:cubicBezTo>
                    <a:pt x="193" y="563"/>
                    <a:pt x="193" y="563"/>
                    <a:pt x="193" y="563"/>
                  </a:cubicBezTo>
                  <a:cubicBezTo>
                    <a:pt x="193" y="562"/>
                    <a:pt x="193" y="562"/>
                    <a:pt x="193" y="562"/>
                  </a:cubicBezTo>
                  <a:cubicBezTo>
                    <a:pt x="193" y="562"/>
                    <a:pt x="193" y="562"/>
                    <a:pt x="193" y="562"/>
                  </a:cubicBezTo>
                  <a:cubicBezTo>
                    <a:pt x="193" y="562"/>
                    <a:pt x="193" y="562"/>
                    <a:pt x="193" y="562"/>
                  </a:cubicBezTo>
                  <a:cubicBezTo>
                    <a:pt x="193" y="561"/>
                    <a:pt x="193" y="561"/>
                    <a:pt x="193" y="561"/>
                  </a:cubicBezTo>
                  <a:cubicBezTo>
                    <a:pt x="193" y="561"/>
                    <a:pt x="193" y="561"/>
                    <a:pt x="193" y="561"/>
                  </a:cubicBezTo>
                  <a:cubicBezTo>
                    <a:pt x="193" y="560"/>
                    <a:pt x="193" y="560"/>
                    <a:pt x="193" y="560"/>
                  </a:cubicBezTo>
                  <a:cubicBezTo>
                    <a:pt x="193" y="560"/>
                    <a:pt x="193" y="560"/>
                    <a:pt x="193" y="560"/>
                  </a:cubicBezTo>
                  <a:cubicBezTo>
                    <a:pt x="193" y="560"/>
                    <a:pt x="193" y="559"/>
                    <a:pt x="193" y="559"/>
                  </a:cubicBezTo>
                  <a:cubicBezTo>
                    <a:pt x="193" y="559"/>
                    <a:pt x="193" y="559"/>
                    <a:pt x="193" y="559"/>
                  </a:cubicBezTo>
                  <a:cubicBezTo>
                    <a:pt x="193" y="559"/>
                    <a:pt x="193" y="559"/>
                    <a:pt x="193" y="559"/>
                  </a:cubicBezTo>
                  <a:cubicBezTo>
                    <a:pt x="193" y="558"/>
                    <a:pt x="193" y="558"/>
                    <a:pt x="193" y="558"/>
                  </a:cubicBezTo>
                  <a:cubicBezTo>
                    <a:pt x="193" y="558"/>
                    <a:pt x="193" y="558"/>
                    <a:pt x="193" y="558"/>
                  </a:cubicBezTo>
                  <a:cubicBezTo>
                    <a:pt x="193" y="557"/>
                    <a:pt x="193" y="557"/>
                    <a:pt x="193" y="556"/>
                  </a:cubicBezTo>
                  <a:cubicBezTo>
                    <a:pt x="193" y="556"/>
                    <a:pt x="193" y="556"/>
                    <a:pt x="193" y="556"/>
                  </a:cubicBezTo>
                  <a:cubicBezTo>
                    <a:pt x="193" y="556"/>
                    <a:pt x="193" y="556"/>
                    <a:pt x="193" y="555"/>
                  </a:cubicBezTo>
                  <a:cubicBezTo>
                    <a:pt x="193" y="555"/>
                    <a:pt x="193" y="555"/>
                    <a:pt x="193" y="555"/>
                  </a:cubicBezTo>
                  <a:cubicBezTo>
                    <a:pt x="193" y="555"/>
                    <a:pt x="193" y="555"/>
                    <a:pt x="193" y="554"/>
                  </a:cubicBezTo>
                  <a:cubicBezTo>
                    <a:pt x="193" y="554"/>
                    <a:pt x="193" y="554"/>
                    <a:pt x="193" y="554"/>
                  </a:cubicBezTo>
                  <a:cubicBezTo>
                    <a:pt x="189" y="316"/>
                    <a:pt x="78" y="113"/>
                    <a:pt x="27" y="30"/>
                  </a:cubicBezTo>
                  <a:cubicBezTo>
                    <a:pt x="18" y="17"/>
                    <a:pt x="12" y="7"/>
                    <a:pt x="7"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26"/>
            <p:cNvSpPr>
              <a:spLocks noEditPoints="1"/>
            </p:cNvSpPr>
            <p:nvPr/>
          </p:nvSpPr>
          <p:spPr bwMode="auto">
            <a:xfrm>
              <a:off x="1614" y="1058"/>
              <a:ext cx="145" cy="266"/>
            </a:xfrm>
            <a:custGeom>
              <a:avLst/>
              <a:gdLst>
                <a:gd name="T0" fmla="*/ 127 w 127"/>
                <a:gd name="T1" fmla="*/ 233 h 233"/>
                <a:gd name="T2" fmla="*/ 0 w 127"/>
                <a:gd name="T3" fmla="*/ 233 h 233"/>
                <a:gd name="T4" fmla="*/ 127 w 127"/>
                <a:gd name="T5" fmla="*/ 233 h 233"/>
                <a:gd name="T6" fmla="*/ 127 w 127"/>
                <a:gd name="T7" fmla="*/ 233 h 233"/>
                <a:gd name="T8" fmla="*/ 127 w 127"/>
                <a:gd name="T9" fmla="*/ 233 h 233"/>
                <a:gd name="T10" fmla="*/ 127 w 127"/>
                <a:gd name="T11" fmla="*/ 233 h 233"/>
                <a:gd name="T12" fmla="*/ 127 w 127"/>
                <a:gd name="T13" fmla="*/ 233 h 233"/>
                <a:gd name="T14" fmla="*/ 86 w 127"/>
                <a:gd name="T15" fmla="*/ 137 h 233"/>
                <a:gd name="T16" fmla="*/ 86 w 127"/>
                <a:gd name="T17" fmla="*/ 137 h 233"/>
                <a:gd name="T18" fmla="*/ 86 w 127"/>
                <a:gd name="T19" fmla="*/ 137 h 233"/>
                <a:gd name="T20" fmla="*/ 86 w 127"/>
                <a:gd name="T21" fmla="*/ 137 h 233"/>
                <a:gd name="T22" fmla="*/ 86 w 127"/>
                <a:gd name="T23" fmla="*/ 137 h 233"/>
                <a:gd name="T24" fmla="*/ 86 w 127"/>
                <a:gd name="T25" fmla="*/ 137 h 233"/>
                <a:gd name="T26" fmla="*/ 7 w 127"/>
                <a:gd name="T27" fmla="*/ 0 h 233"/>
                <a:gd name="T28" fmla="*/ 85 w 127"/>
                <a:gd name="T29" fmla="*/ 136 h 233"/>
                <a:gd name="T30" fmla="*/ 7 w 127"/>
                <a:gd name="T31" fmla="*/ 0 h 233"/>
                <a:gd name="T32" fmla="*/ 7 w 127"/>
                <a:gd name="T3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233">
                  <a:moveTo>
                    <a:pt x="127" y="233"/>
                  </a:moveTo>
                  <a:cubicBezTo>
                    <a:pt x="0" y="233"/>
                    <a:pt x="0" y="233"/>
                    <a:pt x="0" y="233"/>
                  </a:cubicBezTo>
                  <a:cubicBezTo>
                    <a:pt x="127" y="233"/>
                    <a:pt x="127" y="233"/>
                    <a:pt x="127" y="233"/>
                  </a:cubicBezTo>
                  <a:cubicBezTo>
                    <a:pt x="127" y="233"/>
                    <a:pt x="127" y="233"/>
                    <a:pt x="127" y="233"/>
                  </a:cubicBezTo>
                  <a:moveTo>
                    <a:pt x="127" y="233"/>
                  </a:moveTo>
                  <a:cubicBezTo>
                    <a:pt x="127" y="233"/>
                    <a:pt x="127" y="233"/>
                    <a:pt x="127" y="233"/>
                  </a:cubicBezTo>
                  <a:cubicBezTo>
                    <a:pt x="127" y="233"/>
                    <a:pt x="127" y="233"/>
                    <a:pt x="127" y="233"/>
                  </a:cubicBezTo>
                  <a:moveTo>
                    <a:pt x="86" y="137"/>
                  </a:moveTo>
                  <a:cubicBezTo>
                    <a:pt x="86" y="137"/>
                    <a:pt x="86" y="137"/>
                    <a:pt x="86" y="137"/>
                  </a:cubicBezTo>
                  <a:cubicBezTo>
                    <a:pt x="86" y="137"/>
                    <a:pt x="86" y="137"/>
                    <a:pt x="86" y="137"/>
                  </a:cubicBezTo>
                  <a:moveTo>
                    <a:pt x="86" y="137"/>
                  </a:moveTo>
                  <a:cubicBezTo>
                    <a:pt x="86" y="137"/>
                    <a:pt x="86" y="137"/>
                    <a:pt x="86" y="137"/>
                  </a:cubicBezTo>
                  <a:cubicBezTo>
                    <a:pt x="86" y="137"/>
                    <a:pt x="86" y="137"/>
                    <a:pt x="86" y="137"/>
                  </a:cubicBezTo>
                  <a:moveTo>
                    <a:pt x="7" y="0"/>
                  </a:moveTo>
                  <a:cubicBezTo>
                    <a:pt x="21" y="20"/>
                    <a:pt x="52" y="68"/>
                    <a:pt x="85" y="136"/>
                  </a:cubicBezTo>
                  <a:cubicBezTo>
                    <a:pt x="52" y="68"/>
                    <a:pt x="21" y="20"/>
                    <a:pt x="7" y="0"/>
                  </a:cubicBezTo>
                  <a:cubicBezTo>
                    <a:pt x="7" y="0"/>
                    <a:pt x="7" y="0"/>
                    <a:pt x="7"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27"/>
            <p:cNvSpPr>
              <a:spLocks noEditPoints="1"/>
            </p:cNvSpPr>
            <p:nvPr/>
          </p:nvSpPr>
          <p:spPr bwMode="auto">
            <a:xfrm>
              <a:off x="1614" y="1887"/>
              <a:ext cx="23" cy="238"/>
            </a:xfrm>
            <a:custGeom>
              <a:avLst/>
              <a:gdLst>
                <a:gd name="T0" fmla="*/ 21 w 21"/>
                <a:gd name="T1" fmla="*/ 209 h 209"/>
                <a:gd name="T2" fmla="*/ 2 w 21"/>
                <a:gd name="T3" fmla="*/ 1 h 209"/>
                <a:gd name="T4" fmla="*/ 2 w 21"/>
                <a:gd name="T5" fmla="*/ 1 h 209"/>
                <a:gd name="T6" fmla="*/ 2 w 21"/>
                <a:gd name="T7" fmla="*/ 1 h 209"/>
                <a:gd name="T8" fmla="*/ 2 w 21"/>
                <a:gd name="T9" fmla="*/ 1 h 209"/>
                <a:gd name="T10" fmla="*/ 2 w 21"/>
                <a:gd name="T11" fmla="*/ 1 h 209"/>
                <a:gd name="T12" fmla="*/ 2 w 21"/>
                <a:gd name="T13" fmla="*/ 1 h 209"/>
                <a:gd name="T14" fmla="*/ 1 w 21"/>
                <a:gd name="T15" fmla="*/ 0 h 209"/>
                <a:gd name="T16" fmla="*/ 1 w 21"/>
                <a:gd name="T17" fmla="*/ 0 h 209"/>
                <a:gd name="T18" fmla="*/ 1 w 21"/>
                <a:gd name="T19" fmla="*/ 0 h 209"/>
                <a:gd name="T20" fmla="*/ 1 w 21"/>
                <a:gd name="T21" fmla="*/ 0 h 209"/>
                <a:gd name="T22" fmla="*/ 1 w 21"/>
                <a:gd name="T23" fmla="*/ 0 h 209"/>
                <a:gd name="T24" fmla="*/ 1 w 21"/>
                <a:gd name="T25" fmla="*/ 0 h 209"/>
                <a:gd name="T26" fmla="*/ 1 w 21"/>
                <a:gd name="T27" fmla="*/ 0 h 209"/>
                <a:gd name="T28" fmla="*/ 1 w 21"/>
                <a:gd name="T29" fmla="*/ 0 h 209"/>
                <a:gd name="T30" fmla="*/ 1 w 21"/>
                <a:gd name="T31" fmla="*/ 0 h 209"/>
                <a:gd name="T32" fmla="*/ 1 w 21"/>
                <a:gd name="T33" fmla="*/ 0 h 209"/>
                <a:gd name="T34" fmla="*/ 1 w 21"/>
                <a:gd name="T35" fmla="*/ 0 h 209"/>
                <a:gd name="T36" fmla="*/ 1 w 21"/>
                <a:gd name="T37" fmla="*/ 0 h 209"/>
                <a:gd name="T38" fmla="*/ 1 w 21"/>
                <a:gd name="T39" fmla="*/ 0 h 209"/>
                <a:gd name="T40" fmla="*/ 1 w 21"/>
                <a:gd name="T41" fmla="*/ 0 h 209"/>
                <a:gd name="T42" fmla="*/ 1 w 21"/>
                <a:gd name="T43" fmla="*/ 0 h 209"/>
                <a:gd name="T44" fmla="*/ 1 w 21"/>
                <a:gd name="T45" fmla="*/ 0 h 209"/>
                <a:gd name="T46" fmla="*/ 1 w 21"/>
                <a:gd name="T47" fmla="*/ 0 h 209"/>
                <a:gd name="T48" fmla="*/ 1 w 21"/>
                <a:gd name="T49" fmla="*/ 0 h 209"/>
                <a:gd name="T50" fmla="*/ 1 w 21"/>
                <a:gd name="T51" fmla="*/ 0 h 209"/>
                <a:gd name="T52" fmla="*/ 1 w 21"/>
                <a:gd name="T53" fmla="*/ 0 h 209"/>
                <a:gd name="T54" fmla="*/ 1 w 21"/>
                <a:gd name="T55" fmla="*/ 0 h 209"/>
                <a:gd name="T56" fmla="*/ 1 w 21"/>
                <a:gd name="T57" fmla="*/ 0 h 209"/>
                <a:gd name="T58" fmla="*/ 1 w 21"/>
                <a:gd name="T59" fmla="*/ 0 h 209"/>
                <a:gd name="T60" fmla="*/ 1 w 21"/>
                <a:gd name="T61" fmla="*/ 0 h 209"/>
                <a:gd name="T62" fmla="*/ 1 w 21"/>
                <a:gd name="T63" fmla="*/ 0 h 209"/>
                <a:gd name="T64" fmla="*/ 0 w 21"/>
                <a:gd name="T65" fmla="*/ 0 h 209"/>
                <a:gd name="T66" fmla="*/ 0 w 21"/>
                <a:gd name="T67" fmla="*/ 0 h 209"/>
                <a:gd name="T68" fmla="*/ 0 w 21"/>
                <a:gd name="T69" fmla="*/ 0 h 209"/>
                <a:gd name="T70" fmla="*/ 0 w 21"/>
                <a:gd name="T71" fmla="*/ 0 h 209"/>
                <a:gd name="T72" fmla="*/ 0 w 21"/>
                <a:gd name="T73" fmla="*/ 0 h 209"/>
                <a:gd name="T74" fmla="*/ 0 w 21"/>
                <a:gd name="T75" fmla="*/ 0 h 209"/>
                <a:gd name="T76" fmla="*/ 0 w 21"/>
                <a:gd name="T77" fmla="*/ 0 h 209"/>
                <a:gd name="T78" fmla="*/ 0 w 21"/>
                <a:gd name="T79" fmla="*/ 0 h 209"/>
                <a:gd name="T80" fmla="*/ 0 w 21"/>
                <a:gd name="T81" fmla="*/ 0 h 209"/>
                <a:gd name="T82" fmla="*/ 0 w 21"/>
                <a:gd name="T83" fmla="*/ 0 h 209"/>
                <a:gd name="T84" fmla="*/ 0 w 21"/>
                <a:gd name="T85" fmla="*/ 0 h 209"/>
                <a:gd name="T86" fmla="*/ 0 w 21"/>
                <a:gd name="T87" fmla="*/ 0 h 209"/>
                <a:gd name="T88" fmla="*/ 0 w 21"/>
                <a:gd name="T8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209">
                  <a:moveTo>
                    <a:pt x="2" y="1"/>
                  </a:moveTo>
                  <a:cubicBezTo>
                    <a:pt x="12" y="9"/>
                    <a:pt x="21" y="98"/>
                    <a:pt x="21" y="209"/>
                  </a:cubicBezTo>
                  <a:cubicBezTo>
                    <a:pt x="21" y="209"/>
                    <a:pt x="21" y="209"/>
                    <a:pt x="21" y="209"/>
                  </a:cubicBezTo>
                  <a:cubicBezTo>
                    <a:pt x="21" y="98"/>
                    <a:pt x="12" y="9"/>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0"/>
                  </a:moveTo>
                  <a:cubicBezTo>
                    <a:pt x="2" y="0"/>
                    <a:pt x="2" y="0"/>
                    <a:pt x="2" y="1"/>
                  </a:cubicBezTo>
                  <a:cubicBezTo>
                    <a:pt x="2" y="0"/>
                    <a:pt x="2" y="0"/>
                    <a:pt x="2"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28"/>
            <p:cNvSpPr/>
            <p:nvPr/>
          </p:nvSpPr>
          <p:spPr bwMode="auto">
            <a:xfrm>
              <a:off x="1735" y="2177"/>
              <a:ext cx="0" cy="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0" y="1"/>
                    <a:pt x="0" y="1"/>
                    <a:pt x="0" y="1"/>
                  </a:cubicBezTo>
                  <a:cubicBezTo>
                    <a:pt x="0" y="1"/>
                    <a:pt x="1" y="1"/>
                    <a:pt x="1" y="0"/>
                  </a:cubicBezTo>
                </a:path>
              </a:pathLst>
            </a:custGeom>
            <a:solidFill>
              <a:srgbClr val="FCFCF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29"/>
            <p:cNvSpPr/>
            <p:nvPr/>
          </p:nvSpPr>
          <p:spPr bwMode="auto">
            <a:xfrm>
              <a:off x="1736" y="2179"/>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path>
              </a:pathLst>
            </a:custGeom>
            <a:solidFill>
              <a:srgbClr val="F8F9E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30"/>
            <p:cNvSpPr/>
            <p:nvPr/>
          </p:nvSpPr>
          <p:spPr bwMode="auto">
            <a:xfrm>
              <a:off x="1737" y="2154"/>
              <a:ext cx="13" cy="28"/>
            </a:xfrm>
            <a:custGeom>
              <a:avLst/>
              <a:gdLst>
                <a:gd name="T0" fmla="*/ 12 w 12"/>
                <a:gd name="T1" fmla="*/ 0 h 24"/>
                <a:gd name="T2" fmla="*/ 0 w 12"/>
                <a:gd name="T3" fmla="*/ 24 h 24"/>
                <a:gd name="T4" fmla="*/ 0 w 12"/>
                <a:gd name="T5" fmla="*/ 24 h 24"/>
                <a:gd name="T6" fmla="*/ 0 w 12"/>
                <a:gd name="T7" fmla="*/ 23 h 24"/>
                <a:gd name="T8" fmla="*/ 1 w 12"/>
                <a:gd name="T9" fmla="*/ 22 h 24"/>
                <a:gd name="T10" fmla="*/ 12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12" y="0"/>
                  </a:moveTo>
                  <a:cubicBezTo>
                    <a:pt x="8" y="8"/>
                    <a:pt x="4" y="16"/>
                    <a:pt x="0" y="24"/>
                  </a:cubicBezTo>
                  <a:cubicBezTo>
                    <a:pt x="0" y="24"/>
                    <a:pt x="0" y="24"/>
                    <a:pt x="0" y="24"/>
                  </a:cubicBezTo>
                  <a:cubicBezTo>
                    <a:pt x="0" y="23"/>
                    <a:pt x="0" y="23"/>
                    <a:pt x="0" y="23"/>
                  </a:cubicBezTo>
                  <a:cubicBezTo>
                    <a:pt x="1" y="23"/>
                    <a:pt x="1" y="23"/>
                    <a:pt x="1" y="22"/>
                  </a:cubicBezTo>
                  <a:cubicBezTo>
                    <a:pt x="4" y="15"/>
                    <a:pt x="8" y="7"/>
                    <a:pt x="12"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31"/>
            <p:cNvSpPr/>
            <p:nvPr/>
          </p:nvSpPr>
          <p:spPr bwMode="auto">
            <a:xfrm>
              <a:off x="1618" y="1053"/>
              <a:ext cx="0" cy="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32"/>
            <p:cNvSpPr/>
            <p:nvPr/>
          </p:nvSpPr>
          <p:spPr bwMode="auto">
            <a:xfrm>
              <a:off x="1748" y="2123"/>
              <a:ext cx="13" cy="28"/>
            </a:xfrm>
            <a:custGeom>
              <a:avLst/>
              <a:gdLst>
                <a:gd name="T0" fmla="*/ 11 w 11"/>
                <a:gd name="T1" fmla="*/ 0 h 24"/>
                <a:gd name="T2" fmla="*/ 0 w 11"/>
                <a:gd name="T3" fmla="*/ 24 h 24"/>
                <a:gd name="T4" fmla="*/ 11 w 11"/>
                <a:gd name="T5" fmla="*/ 0 h 24"/>
              </a:gdLst>
              <a:ahLst/>
              <a:cxnLst>
                <a:cxn ang="0">
                  <a:pos x="T0" y="T1"/>
                </a:cxn>
                <a:cxn ang="0">
                  <a:pos x="T2" y="T3"/>
                </a:cxn>
                <a:cxn ang="0">
                  <a:pos x="T4" y="T5"/>
                </a:cxn>
              </a:cxnLst>
              <a:rect l="0" t="0" r="r" b="b"/>
              <a:pathLst>
                <a:path w="11" h="24">
                  <a:moveTo>
                    <a:pt x="11" y="0"/>
                  </a:moveTo>
                  <a:cubicBezTo>
                    <a:pt x="8" y="8"/>
                    <a:pt x="4" y="16"/>
                    <a:pt x="0" y="24"/>
                  </a:cubicBezTo>
                  <a:cubicBezTo>
                    <a:pt x="4" y="16"/>
                    <a:pt x="8" y="8"/>
                    <a:pt x="11"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 name="Rectangle 33"/>
            <p:cNvSpPr>
              <a:spLocks noChangeArrowheads="1"/>
            </p:cNvSpPr>
            <p:nvPr/>
          </p:nvSpPr>
          <p:spPr bwMode="auto">
            <a:xfrm>
              <a:off x="1615" y="1046"/>
              <a:ext cx="0" cy="3"/>
            </a:xfrm>
            <a:prstGeom prst="rect">
              <a:avLst/>
            </a:prstGeom>
            <a:solidFill>
              <a:srgbClr val="E94E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34"/>
            <p:cNvSpPr/>
            <p:nvPr/>
          </p:nvSpPr>
          <p:spPr bwMode="auto">
            <a:xfrm>
              <a:off x="1614" y="104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35"/>
            <p:cNvSpPr>
              <a:spLocks noEditPoints="1"/>
            </p:cNvSpPr>
            <p:nvPr/>
          </p:nvSpPr>
          <p:spPr bwMode="auto">
            <a:xfrm>
              <a:off x="1614" y="1047"/>
              <a:ext cx="145" cy="277"/>
            </a:xfrm>
            <a:custGeom>
              <a:avLst/>
              <a:gdLst>
                <a:gd name="T0" fmla="*/ 127 w 127"/>
                <a:gd name="T1" fmla="*/ 242 h 242"/>
                <a:gd name="T2" fmla="*/ 127 w 127"/>
                <a:gd name="T3" fmla="*/ 242 h 242"/>
                <a:gd name="T4" fmla="*/ 127 w 127"/>
                <a:gd name="T5" fmla="*/ 242 h 242"/>
                <a:gd name="T6" fmla="*/ 127 w 127"/>
                <a:gd name="T7" fmla="*/ 242 h 242"/>
                <a:gd name="T8" fmla="*/ 86 w 127"/>
                <a:gd name="T9" fmla="*/ 146 h 242"/>
                <a:gd name="T10" fmla="*/ 127 w 127"/>
                <a:gd name="T11" fmla="*/ 242 h 242"/>
                <a:gd name="T12" fmla="*/ 86 w 127"/>
                <a:gd name="T13" fmla="*/ 146 h 242"/>
                <a:gd name="T14" fmla="*/ 86 w 127"/>
                <a:gd name="T15" fmla="*/ 146 h 242"/>
                <a:gd name="T16" fmla="*/ 86 w 127"/>
                <a:gd name="T17" fmla="*/ 146 h 242"/>
                <a:gd name="T18" fmla="*/ 86 w 127"/>
                <a:gd name="T19" fmla="*/ 146 h 242"/>
                <a:gd name="T20" fmla="*/ 85 w 127"/>
                <a:gd name="T21" fmla="*/ 145 h 242"/>
                <a:gd name="T22" fmla="*/ 86 w 127"/>
                <a:gd name="T23" fmla="*/ 146 h 242"/>
                <a:gd name="T24" fmla="*/ 85 w 127"/>
                <a:gd name="T25" fmla="*/ 145 h 242"/>
                <a:gd name="T26" fmla="*/ 6 w 127"/>
                <a:gd name="T27" fmla="*/ 8 h 242"/>
                <a:gd name="T28" fmla="*/ 7 w 127"/>
                <a:gd name="T29" fmla="*/ 9 h 242"/>
                <a:gd name="T30" fmla="*/ 7 w 127"/>
                <a:gd name="T31" fmla="*/ 9 h 242"/>
                <a:gd name="T32" fmla="*/ 6 w 127"/>
                <a:gd name="T33" fmla="*/ 8 h 242"/>
                <a:gd name="T34" fmla="*/ 0 w 127"/>
                <a:gd name="T35" fmla="*/ 0 h 242"/>
                <a:gd name="T36" fmla="*/ 0 w 127"/>
                <a:gd name="T37" fmla="*/ 0 h 242"/>
                <a:gd name="T38" fmla="*/ 0 w 127"/>
                <a:gd name="T39" fmla="*/ 0 h 242"/>
                <a:gd name="T40" fmla="*/ 0 w 127"/>
                <a:gd name="T4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242">
                  <a:moveTo>
                    <a:pt x="127" y="242"/>
                  </a:moveTo>
                  <a:cubicBezTo>
                    <a:pt x="127" y="242"/>
                    <a:pt x="127" y="242"/>
                    <a:pt x="127" y="242"/>
                  </a:cubicBezTo>
                  <a:cubicBezTo>
                    <a:pt x="127" y="242"/>
                    <a:pt x="127" y="242"/>
                    <a:pt x="127" y="242"/>
                  </a:cubicBezTo>
                  <a:cubicBezTo>
                    <a:pt x="127" y="242"/>
                    <a:pt x="127" y="242"/>
                    <a:pt x="127" y="242"/>
                  </a:cubicBezTo>
                  <a:moveTo>
                    <a:pt x="86" y="146"/>
                  </a:moveTo>
                  <a:cubicBezTo>
                    <a:pt x="100" y="175"/>
                    <a:pt x="114" y="207"/>
                    <a:pt x="127" y="242"/>
                  </a:cubicBezTo>
                  <a:cubicBezTo>
                    <a:pt x="114" y="207"/>
                    <a:pt x="100" y="175"/>
                    <a:pt x="86" y="146"/>
                  </a:cubicBezTo>
                  <a:moveTo>
                    <a:pt x="86" y="146"/>
                  </a:moveTo>
                  <a:cubicBezTo>
                    <a:pt x="86" y="146"/>
                    <a:pt x="86" y="146"/>
                    <a:pt x="86" y="146"/>
                  </a:cubicBezTo>
                  <a:cubicBezTo>
                    <a:pt x="86" y="146"/>
                    <a:pt x="86" y="146"/>
                    <a:pt x="86" y="146"/>
                  </a:cubicBezTo>
                  <a:moveTo>
                    <a:pt x="85" y="145"/>
                  </a:moveTo>
                  <a:cubicBezTo>
                    <a:pt x="85" y="146"/>
                    <a:pt x="86" y="146"/>
                    <a:pt x="86" y="146"/>
                  </a:cubicBezTo>
                  <a:cubicBezTo>
                    <a:pt x="86" y="146"/>
                    <a:pt x="85" y="146"/>
                    <a:pt x="85" y="145"/>
                  </a:cubicBezTo>
                  <a:moveTo>
                    <a:pt x="6" y="8"/>
                  </a:moveTo>
                  <a:cubicBezTo>
                    <a:pt x="7" y="9"/>
                    <a:pt x="7" y="9"/>
                    <a:pt x="7" y="9"/>
                  </a:cubicBezTo>
                  <a:cubicBezTo>
                    <a:pt x="7" y="9"/>
                    <a:pt x="7" y="9"/>
                    <a:pt x="7" y="9"/>
                  </a:cubicBezTo>
                  <a:cubicBezTo>
                    <a:pt x="7" y="9"/>
                    <a:pt x="7" y="9"/>
                    <a:pt x="6" y="8"/>
                  </a:cubicBezTo>
                  <a:moveTo>
                    <a:pt x="0" y="0"/>
                  </a:moveTo>
                  <a:cubicBezTo>
                    <a:pt x="0" y="0"/>
                    <a:pt x="0" y="0"/>
                    <a:pt x="0" y="0"/>
                  </a:cubicBezTo>
                  <a:cubicBezTo>
                    <a:pt x="0" y="0"/>
                    <a:pt x="0" y="0"/>
                    <a:pt x="0" y="0"/>
                  </a:cubicBezTo>
                  <a:cubicBezTo>
                    <a:pt x="0" y="0"/>
                    <a:pt x="0" y="0"/>
                    <a:pt x="0"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36"/>
            <p:cNvSpPr/>
            <p:nvPr/>
          </p:nvSpPr>
          <p:spPr bwMode="auto">
            <a:xfrm>
              <a:off x="1614" y="1047"/>
              <a:ext cx="145" cy="279"/>
            </a:xfrm>
            <a:custGeom>
              <a:avLst/>
              <a:gdLst>
                <a:gd name="T0" fmla="*/ 0 w 127"/>
                <a:gd name="T1" fmla="*/ 0 h 243"/>
                <a:gd name="T2" fmla="*/ 0 w 127"/>
                <a:gd name="T3" fmla="*/ 243 h 243"/>
                <a:gd name="T4" fmla="*/ 127 w 127"/>
                <a:gd name="T5" fmla="*/ 243 h 243"/>
                <a:gd name="T6" fmla="*/ 127 w 127"/>
                <a:gd name="T7" fmla="*/ 243 h 243"/>
                <a:gd name="T8" fmla="*/ 127 w 127"/>
                <a:gd name="T9" fmla="*/ 243 h 243"/>
                <a:gd name="T10" fmla="*/ 86 w 127"/>
                <a:gd name="T11" fmla="*/ 147 h 243"/>
                <a:gd name="T12" fmla="*/ 86 w 127"/>
                <a:gd name="T13" fmla="*/ 147 h 243"/>
                <a:gd name="T14" fmla="*/ 86 w 127"/>
                <a:gd name="T15" fmla="*/ 147 h 243"/>
                <a:gd name="T16" fmla="*/ 86 w 127"/>
                <a:gd name="T17" fmla="*/ 147 h 243"/>
                <a:gd name="T18" fmla="*/ 85 w 127"/>
                <a:gd name="T19" fmla="*/ 146 h 243"/>
                <a:gd name="T20" fmla="*/ 7 w 127"/>
                <a:gd name="T21" fmla="*/ 10 h 243"/>
                <a:gd name="T22" fmla="*/ 7 w 127"/>
                <a:gd name="T23" fmla="*/ 10 h 243"/>
                <a:gd name="T24" fmla="*/ 7 w 127"/>
                <a:gd name="T25" fmla="*/ 10 h 243"/>
                <a:gd name="T26" fmla="*/ 6 w 127"/>
                <a:gd name="T27" fmla="*/ 9 h 243"/>
                <a:gd name="T28" fmla="*/ 4 w 127"/>
                <a:gd name="T29" fmla="*/ 7 h 243"/>
                <a:gd name="T30" fmla="*/ 4 w 127"/>
                <a:gd name="T31" fmla="*/ 5 h 243"/>
                <a:gd name="T32" fmla="*/ 4 w 127"/>
                <a:gd name="T33" fmla="*/ 5 h 243"/>
                <a:gd name="T34" fmla="*/ 3 w 127"/>
                <a:gd name="T35" fmla="*/ 4 h 243"/>
                <a:gd name="T36" fmla="*/ 2 w 127"/>
                <a:gd name="T37" fmla="*/ 3 h 243"/>
                <a:gd name="T38" fmla="*/ 2 w 127"/>
                <a:gd name="T39" fmla="*/ 3 h 243"/>
                <a:gd name="T40" fmla="*/ 2 w 127"/>
                <a:gd name="T41" fmla="*/ 3 h 243"/>
                <a:gd name="T42" fmla="*/ 1 w 127"/>
                <a:gd name="T43" fmla="*/ 1 h 243"/>
                <a:gd name="T44" fmla="*/ 0 w 127"/>
                <a:gd name="T45" fmla="*/ 1 h 243"/>
                <a:gd name="T46" fmla="*/ 0 w 127"/>
                <a:gd name="T47" fmla="*/ 1 h 243"/>
                <a:gd name="T48" fmla="*/ 0 w 127"/>
                <a:gd name="T49" fmla="*/ 0 h 243"/>
                <a:gd name="T50" fmla="*/ 0 w 127"/>
                <a:gd name="T5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243">
                  <a:moveTo>
                    <a:pt x="0" y="0"/>
                  </a:moveTo>
                  <a:cubicBezTo>
                    <a:pt x="0" y="243"/>
                    <a:pt x="0" y="243"/>
                    <a:pt x="0" y="243"/>
                  </a:cubicBezTo>
                  <a:cubicBezTo>
                    <a:pt x="127" y="243"/>
                    <a:pt x="127" y="243"/>
                    <a:pt x="127" y="243"/>
                  </a:cubicBezTo>
                  <a:cubicBezTo>
                    <a:pt x="127" y="243"/>
                    <a:pt x="127" y="243"/>
                    <a:pt x="127" y="243"/>
                  </a:cubicBezTo>
                  <a:cubicBezTo>
                    <a:pt x="127" y="243"/>
                    <a:pt x="127" y="243"/>
                    <a:pt x="127" y="243"/>
                  </a:cubicBezTo>
                  <a:cubicBezTo>
                    <a:pt x="114" y="208"/>
                    <a:pt x="100" y="176"/>
                    <a:pt x="86" y="147"/>
                  </a:cubicBezTo>
                  <a:cubicBezTo>
                    <a:pt x="86" y="147"/>
                    <a:pt x="86" y="147"/>
                    <a:pt x="86" y="147"/>
                  </a:cubicBezTo>
                  <a:cubicBezTo>
                    <a:pt x="86" y="147"/>
                    <a:pt x="86" y="147"/>
                    <a:pt x="86" y="147"/>
                  </a:cubicBezTo>
                  <a:cubicBezTo>
                    <a:pt x="86" y="147"/>
                    <a:pt x="86" y="147"/>
                    <a:pt x="86" y="147"/>
                  </a:cubicBezTo>
                  <a:cubicBezTo>
                    <a:pt x="86" y="147"/>
                    <a:pt x="85" y="147"/>
                    <a:pt x="85" y="146"/>
                  </a:cubicBezTo>
                  <a:cubicBezTo>
                    <a:pt x="52" y="78"/>
                    <a:pt x="21" y="30"/>
                    <a:pt x="7" y="10"/>
                  </a:cubicBezTo>
                  <a:cubicBezTo>
                    <a:pt x="7" y="10"/>
                    <a:pt x="7" y="10"/>
                    <a:pt x="7" y="10"/>
                  </a:cubicBezTo>
                  <a:cubicBezTo>
                    <a:pt x="7" y="10"/>
                    <a:pt x="7" y="10"/>
                    <a:pt x="7" y="10"/>
                  </a:cubicBezTo>
                  <a:cubicBezTo>
                    <a:pt x="7" y="10"/>
                    <a:pt x="7" y="10"/>
                    <a:pt x="6" y="9"/>
                  </a:cubicBezTo>
                  <a:cubicBezTo>
                    <a:pt x="6" y="8"/>
                    <a:pt x="5" y="8"/>
                    <a:pt x="4" y="7"/>
                  </a:cubicBezTo>
                  <a:cubicBezTo>
                    <a:pt x="4" y="6"/>
                    <a:pt x="4" y="6"/>
                    <a:pt x="4" y="5"/>
                  </a:cubicBezTo>
                  <a:cubicBezTo>
                    <a:pt x="4" y="5"/>
                    <a:pt x="4" y="5"/>
                    <a:pt x="4" y="5"/>
                  </a:cubicBezTo>
                  <a:cubicBezTo>
                    <a:pt x="3" y="5"/>
                    <a:pt x="3" y="5"/>
                    <a:pt x="3" y="4"/>
                  </a:cubicBezTo>
                  <a:cubicBezTo>
                    <a:pt x="3" y="4"/>
                    <a:pt x="2" y="4"/>
                    <a:pt x="2" y="3"/>
                  </a:cubicBezTo>
                  <a:cubicBezTo>
                    <a:pt x="2" y="3"/>
                    <a:pt x="2" y="3"/>
                    <a:pt x="2" y="3"/>
                  </a:cubicBezTo>
                  <a:cubicBezTo>
                    <a:pt x="2" y="3"/>
                    <a:pt x="2" y="3"/>
                    <a:pt x="2" y="3"/>
                  </a:cubicBezTo>
                  <a:cubicBezTo>
                    <a:pt x="1" y="2"/>
                    <a:pt x="1" y="2"/>
                    <a:pt x="1"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37"/>
            <p:cNvSpPr>
              <a:spLocks noEditPoints="1"/>
            </p:cNvSpPr>
            <p:nvPr/>
          </p:nvSpPr>
          <p:spPr bwMode="auto">
            <a:xfrm>
              <a:off x="1615" y="1884"/>
              <a:ext cx="0" cy="0"/>
            </a:xfrm>
            <a:custGeom>
              <a:avLst/>
              <a:gdLst>
                <a:gd name="T0" fmla="*/ 2 w 2"/>
                <a:gd name="T1" fmla="*/ 1 h 1"/>
                <a:gd name="T2" fmla="*/ 2 w 2"/>
                <a:gd name="T3" fmla="*/ 1 h 1"/>
                <a:gd name="T4" fmla="*/ 2 w 2"/>
                <a:gd name="T5" fmla="*/ 1 h 1"/>
                <a:gd name="T6" fmla="*/ 2 w 2"/>
                <a:gd name="T7" fmla="*/ 1 h 1"/>
                <a:gd name="T8" fmla="*/ 2 w 2"/>
                <a:gd name="T9" fmla="*/ 1 h 1"/>
                <a:gd name="T10" fmla="*/ 2 w 2"/>
                <a:gd name="T11" fmla="*/ 1 h 1"/>
                <a:gd name="T12" fmla="*/ 1 w 2"/>
                <a:gd name="T13" fmla="*/ 0 h 1"/>
                <a:gd name="T14" fmla="*/ 1 w 2"/>
                <a:gd name="T15" fmla="*/ 0 h 1"/>
                <a:gd name="T16" fmla="*/ 1 w 2"/>
                <a:gd name="T17" fmla="*/ 0 h 1"/>
                <a:gd name="T18" fmla="*/ 1 w 2"/>
                <a:gd name="T19" fmla="*/ 0 h 1"/>
                <a:gd name="T20" fmla="*/ 1 w 2"/>
                <a:gd name="T21" fmla="*/ 0 h 1"/>
                <a:gd name="T22" fmla="*/ 1 w 2"/>
                <a:gd name="T23" fmla="*/ 0 h 1"/>
                <a:gd name="T24" fmla="*/ 1 w 2"/>
                <a:gd name="T25" fmla="*/ 0 h 1"/>
                <a:gd name="T26" fmla="*/ 1 w 2"/>
                <a:gd name="T27" fmla="*/ 0 h 1"/>
                <a:gd name="T28" fmla="*/ 1 w 2"/>
                <a:gd name="T29" fmla="*/ 0 h 1"/>
                <a:gd name="T30" fmla="*/ 1 w 2"/>
                <a:gd name="T31" fmla="*/ 0 h 1"/>
                <a:gd name="T32" fmla="*/ 1 w 2"/>
                <a:gd name="T33" fmla="*/ 0 h 1"/>
                <a:gd name="T34" fmla="*/ 1 w 2"/>
                <a:gd name="T35" fmla="*/ 0 h 1"/>
                <a:gd name="T36" fmla="*/ 1 w 2"/>
                <a:gd name="T37" fmla="*/ 0 h 1"/>
                <a:gd name="T38" fmla="*/ 1 w 2"/>
                <a:gd name="T39" fmla="*/ 0 h 1"/>
                <a:gd name="T40" fmla="*/ 1 w 2"/>
                <a:gd name="T41" fmla="*/ 0 h 1"/>
                <a:gd name="T42" fmla="*/ 1 w 2"/>
                <a:gd name="T43" fmla="*/ 0 h 1"/>
                <a:gd name="T44" fmla="*/ 1 w 2"/>
                <a:gd name="T45" fmla="*/ 0 h 1"/>
                <a:gd name="T46" fmla="*/ 1 w 2"/>
                <a:gd name="T47" fmla="*/ 0 h 1"/>
                <a:gd name="T48" fmla="*/ 1 w 2"/>
                <a:gd name="T49" fmla="*/ 0 h 1"/>
                <a:gd name="T50" fmla="*/ 1 w 2"/>
                <a:gd name="T51" fmla="*/ 0 h 1"/>
                <a:gd name="T52" fmla="*/ 1 w 2"/>
                <a:gd name="T53" fmla="*/ 0 h 1"/>
                <a:gd name="T54" fmla="*/ 1 w 2"/>
                <a:gd name="T55" fmla="*/ 0 h 1"/>
                <a:gd name="T56" fmla="*/ 1 w 2"/>
                <a:gd name="T57" fmla="*/ 0 h 1"/>
                <a:gd name="T58" fmla="*/ 1 w 2"/>
                <a:gd name="T59" fmla="*/ 0 h 1"/>
                <a:gd name="T60" fmla="*/ 1 w 2"/>
                <a:gd name="T61" fmla="*/ 0 h 1"/>
                <a:gd name="T62" fmla="*/ 0 w 2"/>
                <a:gd name="T63" fmla="*/ 0 h 1"/>
                <a:gd name="T64" fmla="*/ 0 w 2"/>
                <a:gd name="T65" fmla="*/ 0 h 1"/>
                <a:gd name="T66" fmla="*/ 0 w 2"/>
                <a:gd name="T67" fmla="*/ 0 h 1"/>
                <a:gd name="T68" fmla="*/ 0 w 2"/>
                <a:gd name="T69" fmla="*/ 0 h 1"/>
                <a:gd name="T70" fmla="*/ 0 w 2"/>
                <a:gd name="T71" fmla="*/ 0 h 1"/>
                <a:gd name="T72" fmla="*/ 0 w 2"/>
                <a:gd name="T73" fmla="*/ 0 h 1"/>
                <a:gd name="T74" fmla="*/ 0 w 2"/>
                <a:gd name="T75" fmla="*/ 0 h 1"/>
                <a:gd name="T76" fmla="*/ 0 w 2"/>
                <a:gd name="T77" fmla="*/ 0 h 1"/>
                <a:gd name="T78" fmla="*/ 0 w 2"/>
                <a:gd name="T79" fmla="*/ 0 h 1"/>
                <a:gd name="T80" fmla="*/ 0 w 2"/>
                <a:gd name="T81" fmla="*/ 0 h 1"/>
                <a:gd name="T82" fmla="*/ 0 w 2"/>
                <a:gd name="T83" fmla="*/ 0 h 1"/>
                <a:gd name="T84" fmla="*/ 0 w 2"/>
                <a:gd name="T85" fmla="*/ 0 h 1"/>
                <a:gd name="T86" fmla="*/ 0 w 2"/>
                <a:gd name="T87" fmla="*/ 0 h 1"/>
                <a:gd name="T88" fmla="*/ 0 w 2"/>
                <a:gd name="T8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 h="1">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1" y="0"/>
                  </a:moveTo>
                  <a:cubicBezTo>
                    <a:pt x="1" y="0"/>
                    <a:pt x="2" y="0"/>
                    <a:pt x="2" y="0"/>
                  </a:cubicBezTo>
                  <a:cubicBezTo>
                    <a:pt x="2"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38"/>
            <p:cNvSpPr/>
            <p:nvPr/>
          </p:nvSpPr>
          <p:spPr bwMode="auto">
            <a:xfrm>
              <a:off x="1638" y="2122"/>
              <a:ext cx="124" cy="59"/>
            </a:xfrm>
            <a:custGeom>
              <a:avLst/>
              <a:gdLst>
                <a:gd name="T0" fmla="*/ 109 w 109"/>
                <a:gd name="T1" fmla="*/ 0 h 50"/>
                <a:gd name="T2" fmla="*/ 0 w 109"/>
                <a:gd name="T3" fmla="*/ 0 h 50"/>
                <a:gd name="T4" fmla="*/ 1 w 109"/>
                <a:gd name="T5" fmla="*/ 19 h 50"/>
                <a:gd name="T6" fmla="*/ 0 w 109"/>
                <a:gd name="T7" fmla="*/ 50 h 50"/>
                <a:gd name="T8" fmla="*/ 86 w 109"/>
                <a:gd name="T9" fmla="*/ 50 h 50"/>
                <a:gd name="T10" fmla="*/ 86 w 109"/>
                <a:gd name="T11" fmla="*/ 50 h 50"/>
                <a:gd name="T12" fmla="*/ 98 w 109"/>
                <a:gd name="T13" fmla="*/ 26 h 50"/>
                <a:gd name="T14" fmla="*/ 98 w 109"/>
                <a:gd name="T15" fmla="*/ 24 h 50"/>
                <a:gd name="T16" fmla="*/ 109 w 109"/>
                <a:gd name="T17" fmla="*/ 0 h 50"/>
                <a:gd name="T18" fmla="*/ 109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109" y="0"/>
                  </a:moveTo>
                  <a:cubicBezTo>
                    <a:pt x="0" y="0"/>
                    <a:pt x="0" y="0"/>
                    <a:pt x="0" y="0"/>
                  </a:cubicBezTo>
                  <a:cubicBezTo>
                    <a:pt x="0" y="6"/>
                    <a:pt x="1" y="13"/>
                    <a:pt x="1" y="19"/>
                  </a:cubicBezTo>
                  <a:cubicBezTo>
                    <a:pt x="1" y="30"/>
                    <a:pt x="0" y="40"/>
                    <a:pt x="0" y="50"/>
                  </a:cubicBezTo>
                  <a:cubicBezTo>
                    <a:pt x="86" y="50"/>
                    <a:pt x="86" y="50"/>
                    <a:pt x="86" y="50"/>
                  </a:cubicBezTo>
                  <a:cubicBezTo>
                    <a:pt x="86" y="50"/>
                    <a:pt x="86" y="50"/>
                    <a:pt x="86" y="50"/>
                  </a:cubicBezTo>
                  <a:cubicBezTo>
                    <a:pt x="90" y="42"/>
                    <a:pt x="94" y="34"/>
                    <a:pt x="98" y="26"/>
                  </a:cubicBezTo>
                  <a:cubicBezTo>
                    <a:pt x="98" y="25"/>
                    <a:pt x="98" y="25"/>
                    <a:pt x="98" y="24"/>
                  </a:cubicBezTo>
                  <a:cubicBezTo>
                    <a:pt x="102" y="16"/>
                    <a:pt x="106" y="8"/>
                    <a:pt x="109" y="0"/>
                  </a:cubicBezTo>
                  <a:cubicBezTo>
                    <a:pt x="109" y="0"/>
                    <a:pt x="109" y="0"/>
                    <a:pt x="109" y="0"/>
                  </a:cubicBezTo>
                </a:path>
              </a:pathLst>
            </a:custGeom>
            <a:solidFill>
              <a:srgbClr val="152C4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39"/>
            <p:cNvSpPr/>
            <p:nvPr/>
          </p:nvSpPr>
          <p:spPr bwMode="auto">
            <a:xfrm>
              <a:off x="1616" y="2235"/>
              <a:ext cx="21" cy="173"/>
            </a:xfrm>
            <a:custGeom>
              <a:avLst/>
              <a:gdLst>
                <a:gd name="T0" fmla="*/ 19 w 19"/>
                <a:gd name="T1" fmla="*/ 0 h 150"/>
                <a:gd name="T2" fmla="*/ 19 w 19"/>
                <a:gd name="T3" fmla="*/ 0 h 150"/>
                <a:gd name="T4" fmla="*/ 0 w 19"/>
                <a:gd name="T5" fmla="*/ 150 h 150"/>
                <a:gd name="T6" fmla="*/ 19 w 19"/>
                <a:gd name="T7" fmla="*/ 0 h 150"/>
              </a:gdLst>
              <a:ahLst/>
              <a:cxnLst>
                <a:cxn ang="0">
                  <a:pos x="T0" y="T1"/>
                </a:cxn>
                <a:cxn ang="0">
                  <a:pos x="T2" y="T3"/>
                </a:cxn>
                <a:cxn ang="0">
                  <a:pos x="T4" y="T5"/>
                </a:cxn>
                <a:cxn ang="0">
                  <a:pos x="T6" y="T7"/>
                </a:cxn>
              </a:cxnLst>
              <a:rect l="0" t="0" r="r" b="b"/>
              <a:pathLst>
                <a:path w="19" h="150">
                  <a:moveTo>
                    <a:pt x="19" y="0"/>
                  </a:moveTo>
                  <a:cubicBezTo>
                    <a:pt x="19" y="0"/>
                    <a:pt x="19" y="0"/>
                    <a:pt x="19" y="0"/>
                  </a:cubicBezTo>
                  <a:cubicBezTo>
                    <a:pt x="13" y="85"/>
                    <a:pt x="1" y="147"/>
                    <a:pt x="0" y="150"/>
                  </a:cubicBezTo>
                  <a:cubicBezTo>
                    <a:pt x="1" y="147"/>
                    <a:pt x="13" y="85"/>
                    <a:pt x="19" y="0"/>
                  </a:cubicBezTo>
                </a:path>
              </a:pathLst>
            </a:custGeom>
            <a:solidFill>
              <a:srgbClr val="00426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40"/>
            <p:cNvSpPr/>
            <p:nvPr/>
          </p:nvSpPr>
          <p:spPr bwMode="auto">
            <a:xfrm>
              <a:off x="1636" y="2222"/>
              <a:ext cx="0" cy="13"/>
            </a:xfrm>
            <a:custGeom>
              <a:avLst/>
              <a:gdLst>
                <a:gd name="T0" fmla="*/ 1 w 1"/>
                <a:gd name="T1" fmla="*/ 0 h 13"/>
                <a:gd name="T2" fmla="*/ 0 w 1"/>
                <a:gd name="T3" fmla="*/ 13 h 13"/>
                <a:gd name="T4" fmla="*/ 0 w 1"/>
                <a:gd name="T5" fmla="*/ 13 h 13"/>
                <a:gd name="T6" fmla="*/ 0 w 1"/>
                <a:gd name="T7" fmla="*/ 13 h 13"/>
                <a:gd name="T8" fmla="*/ 1 w 1"/>
                <a:gd name="T9" fmla="*/ 0 h 13"/>
              </a:gdLst>
              <a:ahLst/>
              <a:cxnLst>
                <a:cxn ang="0">
                  <a:pos x="T0" y="T1"/>
                </a:cxn>
                <a:cxn ang="0">
                  <a:pos x="T2" y="T3"/>
                </a:cxn>
                <a:cxn ang="0">
                  <a:pos x="T4" y="T5"/>
                </a:cxn>
                <a:cxn ang="0">
                  <a:pos x="T6" y="T7"/>
                </a:cxn>
                <a:cxn ang="0">
                  <a:pos x="T8" y="T9"/>
                </a:cxn>
              </a:cxnLst>
              <a:rect l="0" t="0" r="r" b="b"/>
              <a:pathLst>
                <a:path w="1" h="13">
                  <a:moveTo>
                    <a:pt x="1" y="0"/>
                  </a:moveTo>
                  <a:cubicBezTo>
                    <a:pt x="0" y="4"/>
                    <a:pt x="0" y="9"/>
                    <a:pt x="0" y="13"/>
                  </a:cubicBezTo>
                  <a:cubicBezTo>
                    <a:pt x="0" y="13"/>
                    <a:pt x="0" y="13"/>
                    <a:pt x="0" y="13"/>
                  </a:cubicBezTo>
                  <a:cubicBezTo>
                    <a:pt x="0" y="13"/>
                    <a:pt x="0" y="13"/>
                    <a:pt x="0" y="13"/>
                  </a:cubicBezTo>
                  <a:cubicBezTo>
                    <a:pt x="0" y="9"/>
                    <a:pt x="0" y="4"/>
                    <a:pt x="1" y="0"/>
                  </a:cubicBezTo>
                </a:path>
              </a:pathLst>
            </a:custGeom>
            <a:solidFill>
              <a:srgbClr val="11384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41"/>
            <p:cNvSpPr>
              <a:spLocks noEditPoints="1"/>
            </p:cNvSpPr>
            <p:nvPr/>
          </p:nvSpPr>
          <p:spPr bwMode="auto">
            <a:xfrm>
              <a:off x="1616" y="2408"/>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26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42"/>
            <p:cNvSpPr/>
            <p:nvPr/>
          </p:nvSpPr>
          <p:spPr bwMode="auto">
            <a:xfrm>
              <a:off x="1616" y="1887"/>
              <a:ext cx="23" cy="522"/>
            </a:xfrm>
            <a:custGeom>
              <a:avLst/>
              <a:gdLst>
                <a:gd name="T0" fmla="*/ 0 w 22"/>
                <a:gd name="T1" fmla="*/ 209 h 457"/>
                <a:gd name="T2" fmla="*/ 0 w 22"/>
                <a:gd name="T3" fmla="*/ 307 h 457"/>
                <a:gd name="T4" fmla="*/ 0 w 22"/>
                <a:gd name="T5" fmla="*/ 457 h 457"/>
                <a:gd name="T6" fmla="*/ 0 w 22"/>
                <a:gd name="T7" fmla="*/ 457 h 457"/>
                <a:gd name="T8" fmla="*/ 0 w 22"/>
                <a:gd name="T9" fmla="*/ 457 h 457"/>
                <a:gd name="T10" fmla="*/ 0 w 22"/>
                <a:gd name="T11" fmla="*/ 457 h 457"/>
                <a:gd name="T12" fmla="*/ 0 w 22"/>
                <a:gd name="T13" fmla="*/ 457 h 457"/>
                <a:gd name="T14" fmla="*/ 0 w 22"/>
                <a:gd name="T15" fmla="*/ 457 h 457"/>
                <a:gd name="T16" fmla="*/ 19 w 22"/>
                <a:gd name="T17" fmla="*/ 307 h 457"/>
                <a:gd name="T18" fmla="*/ 21 w 22"/>
                <a:gd name="T19" fmla="*/ 259 h 457"/>
                <a:gd name="T20" fmla="*/ 22 w 22"/>
                <a:gd name="T21" fmla="*/ 228 h 457"/>
                <a:gd name="T22" fmla="*/ 21 w 22"/>
                <a:gd name="T23" fmla="*/ 209 h 457"/>
                <a:gd name="T24" fmla="*/ 2 w 22"/>
                <a:gd name="T25" fmla="*/ 1 h 457"/>
                <a:gd name="T26" fmla="*/ 2 w 22"/>
                <a:gd name="T27" fmla="*/ 1 h 457"/>
                <a:gd name="T28" fmla="*/ 2 w 22"/>
                <a:gd name="T29" fmla="*/ 1 h 457"/>
                <a:gd name="T30" fmla="*/ 2 w 22"/>
                <a:gd name="T31" fmla="*/ 1 h 457"/>
                <a:gd name="T32" fmla="*/ 2 w 22"/>
                <a:gd name="T33" fmla="*/ 1 h 457"/>
                <a:gd name="T34" fmla="*/ 2 w 22"/>
                <a:gd name="T35" fmla="*/ 1 h 457"/>
                <a:gd name="T36" fmla="*/ 2 w 22"/>
                <a:gd name="T37" fmla="*/ 0 h 457"/>
                <a:gd name="T38" fmla="*/ 1 w 22"/>
                <a:gd name="T39" fmla="*/ 0 h 457"/>
                <a:gd name="T40" fmla="*/ 1 w 22"/>
                <a:gd name="T41" fmla="*/ 0 h 457"/>
                <a:gd name="T42" fmla="*/ 1 w 22"/>
                <a:gd name="T43" fmla="*/ 0 h 457"/>
                <a:gd name="T44" fmla="*/ 1 w 22"/>
                <a:gd name="T45" fmla="*/ 0 h 457"/>
                <a:gd name="T46" fmla="*/ 1 w 22"/>
                <a:gd name="T47" fmla="*/ 0 h 457"/>
                <a:gd name="T48" fmla="*/ 1 w 22"/>
                <a:gd name="T49" fmla="*/ 0 h 457"/>
                <a:gd name="T50" fmla="*/ 1 w 22"/>
                <a:gd name="T51" fmla="*/ 0 h 457"/>
                <a:gd name="T52" fmla="*/ 1 w 22"/>
                <a:gd name="T53" fmla="*/ 0 h 457"/>
                <a:gd name="T54" fmla="*/ 1 w 22"/>
                <a:gd name="T55" fmla="*/ 0 h 457"/>
                <a:gd name="T56" fmla="*/ 1 w 22"/>
                <a:gd name="T57" fmla="*/ 0 h 457"/>
                <a:gd name="T58" fmla="*/ 1 w 22"/>
                <a:gd name="T59" fmla="*/ 0 h 457"/>
                <a:gd name="T60" fmla="*/ 1 w 22"/>
                <a:gd name="T61" fmla="*/ 0 h 457"/>
                <a:gd name="T62" fmla="*/ 1 w 22"/>
                <a:gd name="T63" fmla="*/ 0 h 457"/>
                <a:gd name="T64" fmla="*/ 1 w 22"/>
                <a:gd name="T65" fmla="*/ 0 h 457"/>
                <a:gd name="T66" fmla="*/ 1 w 22"/>
                <a:gd name="T67" fmla="*/ 0 h 457"/>
                <a:gd name="T68" fmla="*/ 1 w 22"/>
                <a:gd name="T69" fmla="*/ 0 h 457"/>
                <a:gd name="T70" fmla="*/ 1 w 22"/>
                <a:gd name="T71" fmla="*/ 0 h 457"/>
                <a:gd name="T72" fmla="*/ 1 w 22"/>
                <a:gd name="T73" fmla="*/ 0 h 457"/>
                <a:gd name="T74" fmla="*/ 1 w 22"/>
                <a:gd name="T75" fmla="*/ 0 h 457"/>
                <a:gd name="T76" fmla="*/ 1 w 22"/>
                <a:gd name="T77" fmla="*/ 0 h 457"/>
                <a:gd name="T78" fmla="*/ 1 w 22"/>
                <a:gd name="T79" fmla="*/ 0 h 457"/>
                <a:gd name="T80" fmla="*/ 1 w 22"/>
                <a:gd name="T81" fmla="*/ 0 h 457"/>
                <a:gd name="T82" fmla="*/ 1 w 22"/>
                <a:gd name="T83" fmla="*/ 0 h 457"/>
                <a:gd name="T84" fmla="*/ 1 w 22"/>
                <a:gd name="T85" fmla="*/ 0 h 457"/>
                <a:gd name="T86" fmla="*/ 1 w 22"/>
                <a:gd name="T87" fmla="*/ 0 h 457"/>
                <a:gd name="T88" fmla="*/ 0 w 22"/>
                <a:gd name="T89" fmla="*/ 0 h 457"/>
                <a:gd name="T90" fmla="*/ 0 w 22"/>
                <a:gd name="T91" fmla="*/ 0 h 457"/>
                <a:gd name="T92" fmla="*/ 0 w 22"/>
                <a:gd name="T93" fmla="*/ 0 h 457"/>
                <a:gd name="T94" fmla="*/ 0 w 22"/>
                <a:gd name="T95" fmla="*/ 0 h 457"/>
                <a:gd name="T96" fmla="*/ 0 w 22"/>
                <a:gd name="T97" fmla="*/ 0 h 457"/>
                <a:gd name="T98" fmla="*/ 0 w 22"/>
                <a:gd name="T99" fmla="*/ 0 h 457"/>
                <a:gd name="T100" fmla="*/ 0 w 22"/>
                <a:gd name="T101" fmla="*/ 0 h 457"/>
                <a:gd name="T102" fmla="*/ 0 w 22"/>
                <a:gd name="T103" fmla="*/ 0 h 457"/>
                <a:gd name="T104" fmla="*/ 0 w 22"/>
                <a:gd name="T105" fmla="*/ 0 h 457"/>
                <a:gd name="T106" fmla="*/ 0 w 22"/>
                <a:gd name="T107" fmla="*/ 0 h 457"/>
                <a:gd name="T108" fmla="*/ 0 w 22"/>
                <a:gd name="T109" fmla="*/ 0 h 457"/>
                <a:gd name="T110" fmla="*/ 0 w 22"/>
                <a:gd name="T111" fmla="*/ 0 h 457"/>
                <a:gd name="T112" fmla="*/ 0 w 22"/>
                <a:gd name="T11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 h="457">
                  <a:moveTo>
                    <a:pt x="0" y="0"/>
                  </a:moveTo>
                  <a:cubicBezTo>
                    <a:pt x="0" y="209"/>
                    <a:pt x="0" y="209"/>
                    <a:pt x="0" y="209"/>
                  </a:cubicBezTo>
                  <a:cubicBezTo>
                    <a:pt x="0" y="259"/>
                    <a:pt x="0" y="259"/>
                    <a:pt x="0" y="259"/>
                  </a:cubicBezTo>
                  <a:cubicBezTo>
                    <a:pt x="0" y="307"/>
                    <a:pt x="0" y="307"/>
                    <a:pt x="0" y="30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1" y="454"/>
                    <a:pt x="13" y="392"/>
                    <a:pt x="19" y="307"/>
                  </a:cubicBezTo>
                  <a:cubicBezTo>
                    <a:pt x="19" y="307"/>
                    <a:pt x="19" y="307"/>
                    <a:pt x="19" y="307"/>
                  </a:cubicBezTo>
                  <a:cubicBezTo>
                    <a:pt x="19" y="303"/>
                    <a:pt x="19" y="298"/>
                    <a:pt x="20" y="294"/>
                  </a:cubicBezTo>
                  <a:cubicBezTo>
                    <a:pt x="20" y="283"/>
                    <a:pt x="21" y="271"/>
                    <a:pt x="21" y="259"/>
                  </a:cubicBezTo>
                  <a:cubicBezTo>
                    <a:pt x="21" y="259"/>
                    <a:pt x="21" y="259"/>
                    <a:pt x="21" y="259"/>
                  </a:cubicBezTo>
                  <a:cubicBezTo>
                    <a:pt x="21" y="249"/>
                    <a:pt x="22" y="239"/>
                    <a:pt x="22" y="228"/>
                  </a:cubicBezTo>
                  <a:cubicBezTo>
                    <a:pt x="22" y="222"/>
                    <a:pt x="21" y="215"/>
                    <a:pt x="21" y="209"/>
                  </a:cubicBezTo>
                  <a:cubicBezTo>
                    <a:pt x="21" y="209"/>
                    <a:pt x="21" y="209"/>
                    <a:pt x="21" y="209"/>
                  </a:cubicBezTo>
                  <a:cubicBezTo>
                    <a:pt x="21" y="209"/>
                    <a:pt x="21" y="209"/>
                    <a:pt x="21" y="209"/>
                  </a:cubicBezTo>
                  <a:cubicBezTo>
                    <a:pt x="21" y="98"/>
                    <a:pt x="12" y="9"/>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152C4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43"/>
            <p:cNvSpPr/>
            <p:nvPr/>
          </p:nvSpPr>
          <p:spPr bwMode="auto">
            <a:xfrm>
              <a:off x="1615" y="1442"/>
              <a:ext cx="104" cy="209"/>
            </a:xfrm>
            <a:custGeom>
              <a:avLst/>
              <a:gdLst>
                <a:gd name="T0" fmla="*/ 0 w 91"/>
                <a:gd name="T1" fmla="*/ 0 h 183"/>
                <a:gd name="T2" fmla="*/ 0 w 91"/>
                <a:gd name="T3" fmla="*/ 24 h 183"/>
                <a:gd name="T4" fmla="*/ 0 w 91"/>
                <a:gd name="T5" fmla="*/ 24 h 183"/>
                <a:gd name="T6" fmla="*/ 67 w 91"/>
                <a:gd name="T7" fmla="*/ 92 h 183"/>
                <a:gd name="T8" fmla="*/ 67 w 91"/>
                <a:gd name="T9" fmla="*/ 92 h 183"/>
                <a:gd name="T10" fmla="*/ 67 w 91"/>
                <a:gd name="T11" fmla="*/ 92 h 183"/>
                <a:gd name="T12" fmla="*/ 67 w 91"/>
                <a:gd name="T13" fmla="*/ 92 h 183"/>
                <a:gd name="T14" fmla="*/ 67 w 91"/>
                <a:gd name="T15" fmla="*/ 92 h 183"/>
                <a:gd name="T16" fmla="*/ 0 w 91"/>
                <a:gd name="T17" fmla="*/ 159 h 183"/>
                <a:gd name="T18" fmla="*/ 0 w 91"/>
                <a:gd name="T19" fmla="*/ 183 h 183"/>
                <a:gd name="T20" fmla="*/ 91 w 91"/>
                <a:gd name="T21" fmla="*/ 92 h 183"/>
                <a:gd name="T22" fmla="*/ 0 w 91"/>
                <a:gd name="T2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83">
                  <a:moveTo>
                    <a:pt x="0" y="0"/>
                  </a:moveTo>
                  <a:cubicBezTo>
                    <a:pt x="0" y="24"/>
                    <a:pt x="0" y="24"/>
                    <a:pt x="0" y="24"/>
                  </a:cubicBezTo>
                  <a:cubicBezTo>
                    <a:pt x="0" y="24"/>
                    <a:pt x="0" y="24"/>
                    <a:pt x="0" y="24"/>
                  </a:cubicBezTo>
                  <a:cubicBezTo>
                    <a:pt x="37" y="24"/>
                    <a:pt x="67" y="54"/>
                    <a:pt x="67" y="92"/>
                  </a:cubicBezTo>
                  <a:cubicBezTo>
                    <a:pt x="67" y="92"/>
                    <a:pt x="67" y="92"/>
                    <a:pt x="67" y="92"/>
                  </a:cubicBezTo>
                  <a:cubicBezTo>
                    <a:pt x="67" y="92"/>
                    <a:pt x="67" y="92"/>
                    <a:pt x="67" y="92"/>
                  </a:cubicBezTo>
                  <a:cubicBezTo>
                    <a:pt x="67" y="92"/>
                    <a:pt x="67" y="92"/>
                    <a:pt x="67" y="92"/>
                  </a:cubicBezTo>
                  <a:cubicBezTo>
                    <a:pt x="67" y="92"/>
                    <a:pt x="67" y="92"/>
                    <a:pt x="67" y="92"/>
                  </a:cubicBezTo>
                  <a:cubicBezTo>
                    <a:pt x="67" y="129"/>
                    <a:pt x="37" y="159"/>
                    <a:pt x="0" y="159"/>
                  </a:cubicBezTo>
                  <a:cubicBezTo>
                    <a:pt x="0" y="183"/>
                    <a:pt x="0" y="183"/>
                    <a:pt x="0" y="183"/>
                  </a:cubicBezTo>
                  <a:cubicBezTo>
                    <a:pt x="50" y="183"/>
                    <a:pt x="91" y="142"/>
                    <a:pt x="91" y="92"/>
                  </a:cubicBezTo>
                  <a:cubicBezTo>
                    <a:pt x="91" y="41"/>
                    <a:pt x="50" y="0"/>
                    <a:pt x="0"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44"/>
            <p:cNvSpPr/>
            <p:nvPr/>
          </p:nvSpPr>
          <p:spPr bwMode="auto">
            <a:xfrm>
              <a:off x="1616" y="1468"/>
              <a:ext cx="75" cy="155"/>
            </a:xfrm>
            <a:custGeom>
              <a:avLst/>
              <a:gdLst>
                <a:gd name="T0" fmla="*/ 0 w 67"/>
                <a:gd name="T1" fmla="*/ 0 h 135"/>
                <a:gd name="T2" fmla="*/ 0 w 67"/>
                <a:gd name="T3" fmla="*/ 135 h 135"/>
                <a:gd name="T4" fmla="*/ 67 w 67"/>
                <a:gd name="T5" fmla="*/ 68 h 135"/>
                <a:gd name="T6" fmla="*/ 0 w 67"/>
                <a:gd name="T7" fmla="*/ 0 h 135"/>
              </a:gdLst>
              <a:ahLst/>
              <a:cxnLst>
                <a:cxn ang="0">
                  <a:pos x="T0" y="T1"/>
                </a:cxn>
                <a:cxn ang="0">
                  <a:pos x="T2" y="T3"/>
                </a:cxn>
                <a:cxn ang="0">
                  <a:pos x="T4" y="T5"/>
                </a:cxn>
                <a:cxn ang="0">
                  <a:pos x="T6" y="T7"/>
                </a:cxn>
              </a:cxnLst>
              <a:rect l="0" t="0" r="r" b="b"/>
              <a:pathLst>
                <a:path w="67" h="135">
                  <a:moveTo>
                    <a:pt x="0" y="0"/>
                  </a:moveTo>
                  <a:cubicBezTo>
                    <a:pt x="0" y="135"/>
                    <a:pt x="0" y="135"/>
                    <a:pt x="0" y="135"/>
                  </a:cubicBezTo>
                  <a:cubicBezTo>
                    <a:pt x="37" y="135"/>
                    <a:pt x="67" y="105"/>
                    <a:pt x="67" y="68"/>
                  </a:cubicBezTo>
                  <a:cubicBezTo>
                    <a:pt x="67" y="30"/>
                    <a:pt x="37" y="0"/>
                    <a:pt x="0" y="0"/>
                  </a:cubicBezTo>
                </a:path>
              </a:pathLst>
            </a:custGeom>
            <a:solidFill>
              <a:srgbClr val="0F344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sp>
        <p:nvSpPr>
          <p:cNvPr id="49" name="文本框 48"/>
          <p:cNvSpPr txBox="1">
            <a:spLocks noChangeArrowheads="1"/>
          </p:cNvSpPr>
          <p:nvPr/>
        </p:nvSpPr>
        <p:spPr bwMode="auto">
          <a:xfrm>
            <a:off x="644525" y="319088"/>
            <a:ext cx="343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3895"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smtClean="0">
                <a:ln>
                  <a:noFill/>
                </a:ln>
                <a:solidFill>
                  <a:schemeClr val="tx1"/>
                </a:solidFill>
                <a:effectLst/>
                <a:uLnTx/>
                <a:uFillTx/>
                <a:latin typeface="华文细黑" panose="02010600040101010101" pitchFamily="2" charset="-122"/>
                <a:ea typeface="华文细黑" panose="02010600040101010101" pitchFamily="2" charset="-122"/>
                <a:cs typeface="+mn-cs"/>
              </a:rPr>
              <a:t>ADD YOUR TITLE HERE</a:t>
            </a:r>
            <a:endParaRPr kumimoji="0" lang="id-ID" altLang="zh-CN" sz="2000" b="0" i="0" u="none" strike="noStrike" kern="1200" cap="none" spc="0" normalizeH="0" baseline="0" noProof="0" smtClean="0">
              <a:ln>
                <a:noFill/>
              </a:ln>
              <a:solidFill>
                <a:schemeClr val="tx1"/>
              </a:solidFill>
              <a:effectLst/>
              <a:uLnTx/>
              <a:uFillTx/>
              <a:latin typeface="华文细黑" panose="02010600040101010101" pitchFamily="2" charset="-122"/>
              <a:ea typeface="华文细黑" panose="02010600040101010101" pitchFamily="2" charset="-122"/>
              <a:cs typeface="+mn-cs"/>
            </a:endParaRPr>
          </a:p>
        </p:txBody>
      </p:sp>
      <p:sp>
        <p:nvSpPr>
          <p:cNvPr id="50" name="文本框 49"/>
          <p:cNvSpPr txBox="1">
            <a:spLocks noChangeArrowheads="1"/>
          </p:cNvSpPr>
          <p:nvPr/>
        </p:nvSpPr>
        <p:spPr bwMode="auto">
          <a:xfrm>
            <a:off x="665163" y="679450"/>
            <a:ext cx="5195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3895" rtl="0" eaLnBrk="1" fontAlgn="base" latinLnBrk="0" hangingPunct="1">
              <a:lnSpc>
                <a:spcPct val="100000"/>
              </a:lnSpc>
              <a:spcBef>
                <a:spcPct val="0"/>
              </a:spcBef>
              <a:spcAft>
                <a:spcPct val="0"/>
              </a:spcAft>
              <a:buClrTx/>
              <a:buSzTx/>
              <a:buFontTx/>
              <a:buNone/>
              <a:defRPr/>
            </a:pPr>
            <a:r>
              <a:rPr kumimoji="0" lang="id-ID" altLang="zh-CN" sz="1000" b="0" i="0" u="none" strike="noStrike" kern="1200" cap="none" spc="0" normalizeH="0" baseline="0" noProof="0" smtClean="0">
                <a:ln>
                  <a:noFill/>
                </a:ln>
                <a:solidFill>
                  <a:schemeClr val="tx1"/>
                </a:solidFill>
                <a:effectLst/>
                <a:uLnTx/>
                <a:uFillTx/>
                <a:latin typeface="华文细黑" panose="02010600040101010101" pitchFamily="2" charset="-122"/>
                <a:ea typeface="华文细黑" panose="02010600040101010101" pitchFamily="2" charset="-122"/>
                <a:cs typeface="+mn-cs"/>
              </a:rPr>
              <a:t>Biscuit oat cake carrot cake muffin jelly beans chocolate chocolate sugar plum</a:t>
            </a:r>
            <a:endParaRPr kumimoji="0" lang="zh-CN" altLang="en-US" sz="1000" b="0" i="0" u="none" strike="noStrike" kern="1200" cap="none" spc="0" normalizeH="0" baseline="0" noProof="0" smtClean="0">
              <a:ln>
                <a:noFill/>
              </a:ln>
              <a:solidFill>
                <a:schemeClr val="tx1"/>
              </a:solidFill>
              <a:effectLst/>
              <a:uLnTx/>
              <a:uFillTx/>
              <a:latin typeface="华文细黑" panose="02010600040101010101" pitchFamily="2" charset="-122"/>
              <a:ea typeface="华文细黑" panose="02010600040101010101" pitchFamily="2" charset="-122"/>
              <a:cs typeface="+mn-cs"/>
            </a:endParaRPr>
          </a:p>
        </p:txBody>
      </p:sp>
      <p:sp>
        <p:nvSpPr>
          <p:cNvPr id="2" name="日期占位符 1"/>
          <p:cNvSpPr>
            <a:spLocks noGrp="1"/>
          </p:cNvSpPr>
          <p:nvPr>
            <p:ph type="dt" sz="half" idx="10"/>
          </p:nvPr>
        </p:nvSpPr>
        <p:spPr/>
        <p:txBody>
          <a:bodyPr/>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chemeClr val="tx1">
                  <a:tint val="75000"/>
                </a:schemeClr>
              </a:solidFill>
              <a:effectLst/>
              <a:uLnTx/>
              <a:uFillTx/>
              <a:latin typeface="华文细黑" panose="02010600040101010101" pitchFamily="2" charset="-122"/>
              <a:ea typeface="+mn-ea"/>
              <a:cs typeface="+mn-cs"/>
            </a:endParaRPr>
          </a:p>
        </p:txBody>
      </p:sp>
      <p:sp>
        <p:nvSpPr>
          <p:cNvPr id="3" name="页脚占位符 2"/>
          <p:cNvSpPr>
            <a:spLocks noGrp="1"/>
          </p:cNvSpPr>
          <p:nvPr>
            <p:ph type="ftr" sz="quarter" idx="11"/>
          </p:nvPr>
        </p:nvSpPr>
        <p:spPr/>
        <p:txBody>
          <a:bodyPr/>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华文细黑" panose="02010600040101010101" pitchFamily="2" charset="-122"/>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华文细黑" panose="02010600040101010101" pitchFamily="2" charset="-122"/>
              </a:rPr>
            </a:fld>
            <a:endParaRPr lang="zh-CN" altLang="en-US" dirty="0">
              <a:latin typeface="华文细黑" panose="02010600040101010101" pitchFamily="2" charset="-122"/>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chemeClr val="tx1">
                  <a:tint val="75000"/>
                </a:schemeClr>
              </a:solidFill>
              <a:effectLst/>
              <a:uLnTx/>
              <a:uFillTx/>
              <a:latin typeface="华文细黑" panose="02010600040101010101" pitchFamily="2" charset="-122"/>
              <a:ea typeface="+mn-ea"/>
              <a:cs typeface="+mn-cs"/>
            </a:endParaRPr>
          </a:p>
        </p:txBody>
      </p:sp>
      <p:sp>
        <p:nvSpPr>
          <p:cNvPr id="3" name="页脚占位符 2"/>
          <p:cNvSpPr>
            <a:spLocks noGrp="1"/>
          </p:cNvSpPr>
          <p:nvPr>
            <p:ph type="ftr" sz="quarter" idx="11"/>
          </p:nvPr>
        </p:nvSpPr>
        <p:spPr/>
        <p:txBody>
          <a:bodyPr/>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华文细黑" panose="02010600040101010101" pitchFamily="2" charset="-122"/>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华文细黑" panose="02010600040101010101" pitchFamily="2" charset="-122"/>
              </a:rPr>
            </a:fld>
            <a:endParaRPr lang="zh-CN" altLang="en-US" dirty="0">
              <a:latin typeface="华文细黑" panose="02010600040101010101" pitchFamily="2" charset="-122"/>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chemeClr val="tx1">
                  <a:tint val="75000"/>
                </a:schemeClr>
              </a:solidFill>
              <a:effectLst/>
              <a:uLnTx/>
              <a:uFillTx/>
              <a:latin typeface="华文细黑" panose="02010600040101010101" pitchFamily="2" charset="-122"/>
              <a:ea typeface="+mn-ea"/>
              <a:cs typeface="+mn-cs"/>
            </a:endParaRPr>
          </a:p>
        </p:txBody>
      </p:sp>
      <p:sp>
        <p:nvSpPr>
          <p:cNvPr id="3" name="页脚占位符 2"/>
          <p:cNvSpPr>
            <a:spLocks noGrp="1"/>
          </p:cNvSpPr>
          <p:nvPr>
            <p:ph type="ftr" sz="quarter" idx="11"/>
          </p:nvPr>
        </p:nvSpPr>
        <p:spPr/>
        <p:txBody>
          <a:bodyPr/>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华文细黑" panose="02010600040101010101" pitchFamily="2" charset="-122"/>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华文细黑" panose="02010600040101010101" pitchFamily="2" charset="-122"/>
              </a:rPr>
            </a:fld>
            <a:endParaRPr lang="zh-CN" altLang="en-US" dirty="0">
              <a:latin typeface="华文细黑" panose="0201060004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Title Placeholder 1"/>
          <p:cNvSpPr>
            <a:spLocks noGrp="1"/>
          </p:cNvSpPr>
          <p:nvPr>
            <p:ph type="title"/>
          </p:nvPr>
        </p:nvSpPr>
        <p:spPr>
          <a:xfrm>
            <a:off x="628650" y="274638"/>
            <a:ext cx="7886700" cy="993775"/>
          </a:xfrm>
          <a:prstGeom prst="rect">
            <a:avLst/>
          </a:prstGeom>
          <a:noFill/>
          <a:ln w="9525">
            <a:noFill/>
          </a:ln>
        </p:spPr>
        <p:txBody>
          <a:bodyPr anchor="ctr"/>
          <a:p>
            <a:pPr lvl="0"/>
            <a:r>
              <a:rPr lang="zh-CN" altLang="en-US" dirty="0"/>
              <a:t>单击此处编辑母版标题样式</a:t>
            </a:r>
            <a:endParaRPr lang="en-US" altLang="zh-CN" dirty="0"/>
          </a:p>
        </p:txBody>
      </p:sp>
      <p:sp>
        <p:nvSpPr>
          <p:cNvPr id="1027" name="Text Placeholder 2"/>
          <p:cNvSpPr>
            <a:spLocks noGrp="1"/>
          </p:cNvSpPr>
          <p:nvPr>
            <p:ph type="body" idx="1"/>
          </p:nvPr>
        </p:nvSpPr>
        <p:spPr>
          <a:xfrm>
            <a:off x="628650" y="1370013"/>
            <a:ext cx="7886700" cy="326231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Date Placeholder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defTabSz="685165" eaLnBrk="1" fontAlgn="auto" hangingPunct="1">
              <a:spcBef>
                <a:spcPts val="0"/>
              </a:spcBef>
              <a:spcAft>
                <a:spcPts val="0"/>
              </a:spcAft>
              <a:defRPr sz="900" smtClean="0">
                <a:solidFill>
                  <a:schemeClr val="tx1">
                    <a:tint val="75000"/>
                  </a:schemeClr>
                </a:solidFill>
                <a:latin typeface="华文细黑" panose="02010600040101010101" pitchFamily="2" charset="-122"/>
                <a:ea typeface="+mn-ea"/>
              </a:defRPr>
            </a:lvl1p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chemeClr val="tx1">
                  <a:tint val="75000"/>
                </a:schemeClr>
              </a:solidFill>
              <a:effectLst/>
              <a:uLnTx/>
              <a:uFillTx/>
              <a:latin typeface="华文细黑" panose="02010600040101010101" pitchFamily="2" charset="-122"/>
              <a:ea typeface="+mn-ea"/>
              <a:cs typeface="+mn-cs"/>
            </a:endParaRPr>
          </a:p>
        </p:txBody>
      </p:sp>
      <p:sp>
        <p:nvSpPr>
          <p:cNvPr id="5" name="Footer Placeholder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defTabSz="685165" eaLnBrk="1" fontAlgn="auto" hangingPunct="1">
              <a:spcBef>
                <a:spcPts val="0"/>
              </a:spcBef>
              <a:spcAft>
                <a:spcPts val="0"/>
              </a:spcAft>
              <a:defRPr sz="900" dirty="0">
                <a:solidFill>
                  <a:schemeClr val="tx1">
                    <a:tint val="75000"/>
                  </a:schemeClr>
                </a:solidFill>
                <a:latin typeface="华文细黑" panose="02010600040101010101" pitchFamily="2" charset="-122"/>
                <a:ea typeface="+mn-ea"/>
              </a:defRPr>
            </a:lvl1p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华文细黑" panose="02010600040101010101" pitchFamily="2" charset="-122"/>
              <a:ea typeface="+mn-ea"/>
              <a:cs typeface="+mn-cs"/>
            </a:endParaRPr>
          </a:p>
        </p:txBody>
      </p:sp>
      <p:sp>
        <p:nvSpPr>
          <p:cNvPr id="6" name="Slide Number Placeholder 5"/>
          <p:cNvSpPr>
            <a:spLocks noGrp="1"/>
          </p:cNvSpPr>
          <p:nvPr>
            <p:ph type="sldNum" sz="quarter" idx="4"/>
          </p:nvPr>
        </p:nvSpPr>
        <p:spPr>
          <a:xfrm>
            <a:off x="6457950" y="4767263"/>
            <a:ext cx="2057400" cy="274638"/>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lvl="0" eaLnBrk="1" hangingPunct="1"/>
            <a:fld id="{9A0DB2DC-4C9A-4742-B13C-FB6460FD3503}" type="slidenum">
              <a:rPr lang="zh-CN" altLang="en-US" dirty="0">
                <a:latin typeface="华文细黑" panose="02010600040101010101" pitchFamily="2" charset="-122"/>
              </a:rPr>
            </a:fld>
            <a:endParaRPr lang="zh-CN" altLang="en-US" dirty="0">
              <a:latin typeface="华文细黑"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l" defTabSz="685800" rtl="0" fontAlgn="base">
        <a:lnSpc>
          <a:spcPct val="90000"/>
        </a:lnSpc>
        <a:spcBef>
          <a:spcPct val="0"/>
        </a:spcBef>
        <a:spcAft>
          <a:spcPct val="0"/>
        </a:spcAft>
        <a:defRPr sz="3300" kern="1200">
          <a:solidFill>
            <a:schemeClr val="tx1"/>
          </a:solidFill>
          <a:latin typeface="华文细黑" panose="02010600040101010101" pitchFamily="2" charset="-122"/>
          <a:ea typeface="+mj-ea"/>
          <a:cs typeface="+mj-cs"/>
        </a:defRPr>
      </a:lvl1pPr>
      <a:lvl2pPr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2pPr>
      <a:lvl3pPr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3pPr>
      <a:lvl4pPr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4pPr>
      <a:lvl5pPr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5pPr>
      <a:lvl6pPr marL="4572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6pPr>
      <a:lvl7pPr marL="9144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7pPr>
      <a:lvl8pPr marL="13716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8pPr>
      <a:lvl9pPr marL="18288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华文细黑" panose="02010600040101010101" pitchFamily="2" charset="-122"/>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华文细黑" panose="02010600040101010101" pitchFamily="2" charset="-122"/>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华文细黑" panose="02010600040101010101" pitchFamily="2" charset="-122"/>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华文细黑" panose="02010600040101010101" pitchFamily="2" charset="-122"/>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华文细黑" panose="02010600040101010101" pitchFamily="2"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slideLayout" Target="../slideLayouts/slideLayout1.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xml"/><Relationship Id="rId3" Type="http://schemas.openxmlformats.org/officeDocument/2006/relationships/tags" Target="../tags/tag15.xml"/><Relationship Id="rId2" Type="http://schemas.openxmlformats.org/officeDocument/2006/relationships/image" Target="../media/image1.png"/><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p:grpSp>
        <p:nvGrpSpPr>
          <p:cNvPr id="4098" name="Group 4"/>
          <p:cNvGrpSpPr>
            <a:grpSpLocks noChangeAspect="1"/>
          </p:cNvGrpSpPr>
          <p:nvPr/>
        </p:nvGrpSpPr>
        <p:grpSpPr>
          <a:xfrm rot="2274518">
            <a:off x="2070100" y="1200150"/>
            <a:ext cx="869950" cy="1935163"/>
            <a:chOff x="1233" y="1046"/>
            <a:chExt cx="761" cy="1693"/>
          </a:xfrm>
        </p:grpSpPr>
        <p:sp>
          <p:nvSpPr>
            <p:cNvPr id="5" name="AutoShape 3"/>
            <p:cNvSpPr>
              <a:spLocks noChangeAspect="1" noChangeArrowheads="1" noTextEdit="1"/>
            </p:cNvSpPr>
            <p:nvPr/>
          </p:nvSpPr>
          <p:spPr bwMode="auto">
            <a:xfrm>
              <a:off x="1233" y="1046"/>
              <a:ext cx="761" cy="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5"/>
            <p:cNvSpPr/>
            <p:nvPr/>
          </p:nvSpPr>
          <p:spPr bwMode="auto">
            <a:xfrm>
              <a:off x="1415" y="2237"/>
              <a:ext cx="396" cy="501"/>
            </a:xfrm>
            <a:custGeom>
              <a:avLst/>
              <a:gdLst>
                <a:gd name="T0" fmla="*/ 270 w 347"/>
                <a:gd name="T1" fmla="*/ 0 h 440"/>
                <a:gd name="T2" fmla="*/ 174 w 347"/>
                <a:gd name="T3" fmla="*/ 0 h 440"/>
                <a:gd name="T4" fmla="*/ 78 w 347"/>
                <a:gd name="T5" fmla="*/ 0 h 440"/>
                <a:gd name="T6" fmla="*/ 39 w 347"/>
                <a:gd name="T7" fmla="*/ 211 h 440"/>
                <a:gd name="T8" fmla="*/ 94 w 347"/>
                <a:gd name="T9" fmla="*/ 163 h 440"/>
                <a:gd name="T10" fmla="*/ 174 w 347"/>
                <a:gd name="T11" fmla="*/ 440 h 440"/>
                <a:gd name="T12" fmla="*/ 254 w 347"/>
                <a:gd name="T13" fmla="*/ 163 h 440"/>
                <a:gd name="T14" fmla="*/ 309 w 347"/>
                <a:gd name="T15" fmla="*/ 211 h 440"/>
                <a:gd name="T16" fmla="*/ 270 w 347"/>
                <a:gd name="T1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7" h="440">
                  <a:moveTo>
                    <a:pt x="270" y="0"/>
                  </a:moveTo>
                  <a:cubicBezTo>
                    <a:pt x="174" y="0"/>
                    <a:pt x="174" y="0"/>
                    <a:pt x="174" y="0"/>
                  </a:cubicBezTo>
                  <a:cubicBezTo>
                    <a:pt x="78" y="0"/>
                    <a:pt x="78" y="0"/>
                    <a:pt x="78" y="0"/>
                  </a:cubicBezTo>
                  <a:cubicBezTo>
                    <a:pt x="78" y="0"/>
                    <a:pt x="0" y="62"/>
                    <a:pt x="39" y="211"/>
                  </a:cubicBezTo>
                  <a:cubicBezTo>
                    <a:pt x="39" y="211"/>
                    <a:pt x="61" y="148"/>
                    <a:pt x="94" y="163"/>
                  </a:cubicBezTo>
                  <a:cubicBezTo>
                    <a:pt x="94" y="163"/>
                    <a:pt x="90" y="360"/>
                    <a:pt x="174" y="440"/>
                  </a:cubicBezTo>
                  <a:cubicBezTo>
                    <a:pt x="258" y="360"/>
                    <a:pt x="254" y="163"/>
                    <a:pt x="254" y="163"/>
                  </a:cubicBezTo>
                  <a:cubicBezTo>
                    <a:pt x="287" y="148"/>
                    <a:pt x="309" y="211"/>
                    <a:pt x="309" y="211"/>
                  </a:cubicBezTo>
                  <a:cubicBezTo>
                    <a:pt x="347" y="62"/>
                    <a:pt x="270" y="0"/>
                    <a:pt x="270" y="0"/>
                  </a:cubicBezTo>
                </a:path>
              </a:pathLst>
            </a:custGeom>
            <a:solidFill>
              <a:srgbClr val="F1AA3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6"/>
            <p:cNvSpPr/>
            <p:nvPr/>
          </p:nvSpPr>
          <p:spPr bwMode="auto">
            <a:xfrm>
              <a:off x="1437" y="2236"/>
              <a:ext cx="356" cy="396"/>
            </a:xfrm>
            <a:custGeom>
              <a:avLst/>
              <a:gdLst>
                <a:gd name="T0" fmla="*/ 230 w 311"/>
                <a:gd name="T1" fmla="*/ 0 h 347"/>
                <a:gd name="T2" fmla="*/ 155 w 311"/>
                <a:gd name="T3" fmla="*/ 0 h 347"/>
                <a:gd name="T4" fmla="*/ 79 w 311"/>
                <a:gd name="T5" fmla="*/ 0 h 347"/>
                <a:gd name="T6" fmla="*/ 30 w 311"/>
                <a:gd name="T7" fmla="*/ 166 h 347"/>
                <a:gd name="T8" fmla="*/ 92 w 311"/>
                <a:gd name="T9" fmla="*/ 128 h 347"/>
                <a:gd name="T10" fmla="*/ 155 w 311"/>
                <a:gd name="T11" fmla="*/ 347 h 347"/>
                <a:gd name="T12" fmla="*/ 218 w 311"/>
                <a:gd name="T13" fmla="*/ 128 h 347"/>
                <a:gd name="T14" fmla="*/ 281 w 311"/>
                <a:gd name="T15" fmla="*/ 166 h 347"/>
                <a:gd name="T16" fmla="*/ 230 w 311"/>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47">
                  <a:moveTo>
                    <a:pt x="230" y="0"/>
                  </a:moveTo>
                  <a:cubicBezTo>
                    <a:pt x="155" y="0"/>
                    <a:pt x="155" y="0"/>
                    <a:pt x="155" y="0"/>
                  </a:cubicBezTo>
                  <a:cubicBezTo>
                    <a:pt x="79" y="0"/>
                    <a:pt x="79" y="0"/>
                    <a:pt x="79" y="0"/>
                  </a:cubicBezTo>
                  <a:cubicBezTo>
                    <a:pt x="79" y="0"/>
                    <a:pt x="0" y="49"/>
                    <a:pt x="30" y="166"/>
                  </a:cubicBezTo>
                  <a:cubicBezTo>
                    <a:pt x="30" y="166"/>
                    <a:pt x="66" y="116"/>
                    <a:pt x="92" y="128"/>
                  </a:cubicBezTo>
                  <a:cubicBezTo>
                    <a:pt x="92" y="128"/>
                    <a:pt x="89" y="284"/>
                    <a:pt x="155" y="347"/>
                  </a:cubicBezTo>
                  <a:cubicBezTo>
                    <a:pt x="221" y="284"/>
                    <a:pt x="218" y="128"/>
                    <a:pt x="218" y="128"/>
                  </a:cubicBezTo>
                  <a:cubicBezTo>
                    <a:pt x="244" y="116"/>
                    <a:pt x="281" y="166"/>
                    <a:pt x="281" y="166"/>
                  </a:cubicBezTo>
                  <a:cubicBezTo>
                    <a:pt x="311" y="49"/>
                    <a:pt x="230" y="0"/>
                    <a:pt x="230" y="0"/>
                  </a:cubicBezTo>
                </a:path>
              </a:pathLst>
            </a:custGeom>
            <a:solidFill>
              <a:srgbClr val="F1E53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7"/>
            <p:cNvSpPr/>
            <p:nvPr/>
          </p:nvSpPr>
          <p:spPr bwMode="auto">
            <a:xfrm>
              <a:off x="1502" y="2236"/>
              <a:ext cx="225" cy="251"/>
            </a:xfrm>
            <a:custGeom>
              <a:avLst/>
              <a:gdLst>
                <a:gd name="T0" fmla="*/ 146 w 197"/>
                <a:gd name="T1" fmla="*/ 0 h 220"/>
                <a:gd name="T2" fmla="*/ 98 w 197"/>
                <a:gd name="T3" fmla="*/ 0 h 220"/>
                <a:gd name="T4" fmla="*/ 50 w 197"/>
                <a:gd name="T5" fmla="*/ 0 h 220"/>
                <a:gd name="T6" fmla="*/ 19 w 197"/>
                <a:gd name="T7" fmla="*/ 106 h 220"/>
                <a:gd name="T8" fmla="*/ 58 w 197"/>
                <a:gd name="T9" fmla="*/ 81 h 220"/>
                <a:gd name="T10" fmla="*/ 98 w 197"/>
                <a:gd name="T11" fmla="*/ 220 h 220"/>
                <a:gd name="T12" fmla="*/ 138 w 197"/>
                <a:gd name="T13" fmla="*/ 81 h 220"/>
                <a:gd name="T14" fmla="*/ 178 w 197"/>
                <a:gd name="T15" fmla="*/ 106 h 220"/>
                <a:gd name="T16" fmla="*/ 146 w 197"/>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20">
                  <a:moveTo>
                    <a:pt x="146" y="0"/>
                  </a:moveTo>
                  <a:cubicBezTo>
                    <a:pt x="98" y="0"/>
                    <a:pt x="98" y="0"/>
                    <a:pt x="98" y="0"/>
                  </a:cubicBezTo>
                  <a:cubicBezTo>
                    <a:pt x="50" y="0"/>
                    <a:pt x="50" y="0"/>
                    <a:pt x="50" y="0"/>
                  </a:cubicBezTo>
                  <a:cubicBezTo>
                    <a:pt x="50" y="0"/>
                    <a:pt x="0" y="31"/>
                    <a:pt x="19" y="106"/>
                  </a:cubicBezTo>
                  <a:cubicBezTo>
                    <a:pt x="19" y="106"/>
                    <a:pt x="42" y="74"/>
                    <a:pt x="58" y="81"/>
                  </a:cubicBezTo>
                  <a:cubicBezTo>
                    <a:pt x="58" y="81"/>
                    <a:pt x="56" y="180"/>
                    <a:pt x="98" y="220"/>
                  </a:cubicBezTo>
                  <a:cubicBezTo>
                    <a:pt x="140" y="180"/>
                    <a:pt x="138" y="81"/>
                    <a:pt x="138" y="81"/>
                  </a:cubicBezTo>
                  <a:cubicBezTo>
                    <a:pt x="155" y="74"/>
                    <a:pt x="178" y="106"/>
                    <a:pt x="178" y="106"/>
                  </a:cubicBezTo>
                  <a:cubicBezTo>
                    <a:pt x="197" y="31"/>
                    <a:pt x="146" y="0"/>
                    <a:pt x="146"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8"/>
            <p:cNvSpPr>
              <a:spLocks noChangeArrowheads="1"/>
            </p:cNvSpPr>
            <p:nvPr/>
          </p:nvSpPr>
          <p:spPr bwMode="auto">
            <a:xfrm>
              <a:off x="1491" y="2182"/>
              <a:ext cx="244" cy="54"/>
            </a:xfrm>
            <a:prstGeom prst="rect">
              <a:avLst/>
            </a:prstGeom>
            <a:solidFill>
              <a:srgbClr val="8080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Rectangle 9"/>
            <p:cNvSpPr>
              <a:spLocks noChangeArrowheads="1"/>
            </p:cNvSpPr>
            <p:nvPr/>
          </p:nvSpPr>
          <p:spPr bwMode="auto">
            <a:xfrm>
              <a:off x="1491" y="2182"/>
              <a:ext cx="244"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10"/>
            <p:cNvSpPr/>
            <p:nvPr/>
          </p:nvSpPr>
          <p:spPr bwMode="auto">
            <a:xfrm>
              <a:off x="1159" y="1886"/>
              <a:ext cx="308" cy="521"/>
            </a:xfrm>
            <a:custGeom>
              <a:avLst/>
              <a:gdLst>
                <a:gd name="T0" fmla="*/ 220 w 269"/>
                <a:gd name="T1" fmla="*/ 45 h 457"/>
                <a:gd name="T2" fmla="*/ 130 w 269"/>
                <a:gd name="T3" fmla="*/ 0 h 457"/>
                <a:gd name="T4" fmla="*/ 109 w 269"/>
                <a:gd name="T5" fmla="*/ 457 h 457"/>
                <a:gd name="T6" fmla="*/ 269 w 269"/>
                <a:gd name="T7" fmla="*/ 188 h 457"/>
                <a:gd name="T8" fmla="*/ 220 w 269"/>
                <a:gd name="T9" fmla="*/ 45 h 457"/>
              </a:gdLst>
              <a:ahLst/>
              <a:cxnLst>
                <a:cxn ang="0">
                  <a:pos x="T0" y="T1"/>
                </a:cxn>
                <a:cxn ang="0">
                  <a:pos x="T2" y="T3"/>
                </a:cxn>
                <a:cxn ang="0">
                  <a:pos x="T4" y="T5"/>
                </a:cxn>
                <a:cxn ang="0">
                  <a:pos x="T6" y="T7"/>
                </a:cxn>
                <a:cxn ang="0">
                  <a:pos x="T8" y="T9"/>
                </a:cxn>
              </a:cxnLst>
              <a:rect l="0" t="0" r="r" b="b"/>
              <a:pathLst>
                <a:path w="269" h="457">
                  <a:moveTo>
                    <a:pt x="220" y="45"/>
                  </a:moveTo>
                  <a:cubicBezTo>
                    <a:pt x="220" y="45"/>
                    <a:pt x="154" y="48"/>
                    <a:pt x="130" y="0"/>
                  </a:cubicBezTo>
                  <a:cubicBezTo>
                    <a:pt x="130" y="0"/>
                    <a:pt x="0" y="214"/>
                    <a:pt x="109" y="457"/>
                  </a:cubicBezTo>
                  <a:cubicBezTo>
                    <a:pt x="109" y="457"/>
                    <a:pt x="151" y="243"/>
                    <a:pt x="269" y="188"/>
                  </a:cubicBezTo>
                  <a:lnTo>
                    <a:pt x="220" y="4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11"/>
            <p:cNvSpPr/>
            <p:nvPr/>
          </p:nvSpPr>
          <p:spPr bwMode="auto">
            <a:xfrm>
              <a:off x="1761" y="1887"/>
              <a:ext cx="307" cy="521"/>
            </a:xfrm>
            <a:custGeom>
              <a:avLst/>
              <a:gdLst>
                <a:gd name="T0" fmla="*/ 49 w 269"/>
                <a:gd name="T1" fmla="*/ 45 h 457"/>
                <a:gd name="T2" fmla="*/ 139 w 269"/>
                <a:gd name="T3" fmla="*/ 0 h 457"/>
                <a:gd name="T4" fmla="*/ 160 w 269"/>
                <a:gd name="T5" fmla="*/ 457 h 457"/>
                <a:gd name="T6" fmla="*/ 0 w 269"/>
                <a:gd name="T7" fmla="*/ 188 h 457"/>
                <a:gd name="T8" fmla="*/ 49 w 269"/>
                <a:gd name="T9" fmla="*/ 45 h 457"/>
              </a:gdLst>
              <a:ahLst/>
              <a:cxnLst>
                <a:cxn ang="0">
                  <a:pos x="T0" y="T1"/>
                </a:cxn>
                <a:cxn ang="0">
                  <a:pos x="T2" y="T3"/>
                </a:cxn>
                <a:cxn ang="0">
                  <a:pos x="T4" y="T5"/>
                </a:cxn>
                <a:cxn ang="0">
                  <a:pos x="T6" y="T7"/>
                </a:cxn>
                <a:cxn ang="0">
                  <a:pos x="T8" y="T9"/>
                </a:cxn>
              </a:cxnLst>
              <a:rect l="0" t="0" r="r" b="b"/>
              <a:pathLst>
                <a:path w="269" h="457">
                  <a:moveTo>
                    <a:pt x="49" y="45"/>
                  </a:moveTo>
                  <a:cubicBezTo>
                    <a:pt x="49" y="45"/>
                    <a:pt x="115" y="48"/>
                    <a:pt x="139" y="0"/>
                  </a:cubicBezTo>
                  <a:cubicBezTo>
                    <a:pt x="139" y="0"/>
                    <a:pt x="269" y="214"/>
                    <a:pt x="160" y="457"/>
                  </a:cubicBezTo>
                  <a:cubicBezTo>
                    <a:pt x="160" y="457"/>
                    <a:pt x="118" y="243"/>
                    <a:pt x="0" y="188"/>
                  </a:cubicBezTo>
                  <a:cubicBezTo>
                    <a:pt x="49" y="45"/>
                    <a:pt x="49" y="45"/>
                    <a:pt x="49" y="45"/>
                  </a:cubicBezTo>
                </a:path>
              </a:pathLst>
            </a:custGeom>
            <a:solidFill>
              <a:srgbClr val="0043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12"/>
            <p:cNvSpPr/>
            <p:nvPr/>
          </p:nvSpPr>
          <p:spPr bwMode="auto">
            <a:xfrm>
              <a:off x="1393" y="1047"/>
              <a:ext cx="442" cy="1135"/>
            </a:xfrm>
            <a:custGeom>
              <a:avLst/>
              <a:gdLst>
                <a:gd name="T0" fmla="*/ 300 w 386"/>
                <a:gd name="T1" fmla="*/ 995 h 995"/>
                <a:gd name="T2" fmla="*/ 386 w 386"/>
                <a:gd name="T3" fmla="*/ 580 h 995"/>
                <a:gd name="T4" fmla="*/ 193 w 386"/>
                <a:gd name="T5" fmla="*/ 0 h 995"/>
                <a:gd name="T6" fmla="*/ 0 w 386"/>
                <a:gd name="T7" fmla="*/ 580 h 995"/>
                <a:gd name="T8" fmla="*/ 86 w 386"/>
                <a:gd name="T9" fmla="*/ 995 h 995"/>
                <a:gd name="T10" fmla="*/ 300 w 386"/>
                <a:gd name="T11" fmla="*/ 995 h 995"/>
              </a:gdLst>
              <a:ahLst/>
              <a:cxnLst>
                <a:cxn ang="0">
                  <a:pos x="T0" y="T1"/>
                </a:cxn>
                <a:cxn ang="0">
                  <a:pos x="T2" y="T3"/>
                </a:cxn>
                <a:cxn ang="0">
                  <a:pos x="T4" y="T5"/>
                </a:cxn>
                <a:cxn ang="0">
                  <a:pos x="T6" y="T7"/>
                </a:cxn>
                <a:cxn ang="0">
                  <a:pos x="T8" y="T9"/>
                </a:cxn>
                <a:cxn ang="0">
                  <a:pos x="T10" y="T11"/>
                </a:cxn>
              </a:cxnLst>
              <a:rect l="0" t="0" r="r" b="b"/>
              <a:pathLst>
                <a:path w="386" h="995">
                  <a:moveTo>
                    <a:pt x="300" y="995"/>
                  </a:moveTo>
                  <a:cubicBezTo>
                    <a:pt x="352" y="891"/>
                    <a:pt x="386" y="781"/>
                    <a:pt x="386" y="580"/>
                  </a:cubicBezTo>
                  <a:cubicBezTo>
                    <a:pt x="386" y="260"/>
                    <a:pt x="193" y="0"/>
                    <a:pt x="193" y="0"/>
                  </a:cubicBezTo>
                  <a:cubicBezTo>
                    <a:pt x="193" y="0"/>
                    <a:pt x="0" y="260"/>
                    <a:pt x="0" y="580"/>
                  </a:cubicBezTo>
                  <a:cubicBezTo>
                    <a:pt x="0" y="781"/>
                    <a:pt x="34" y="891"/>
                    <a:pt x="86" y="995"/>
                  </a:cubicBezTo>
                  <a:cubicBezTo>
                    <a:pt x="300" y="995"/>
                    <a:pt x="300" y="995"/>
                    <a:pt x="300" y="995"/>
                  </a:cubicBezTo>
                </a:path>
              </a:pathLst>
            </a:custGeom>
            <a:solidFill>
              <a:schemeClr val="bg1">
                <a:lumMod val="85000"/>
                <a:alpha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13"/>
            <p:cNvSpPr/>
            <p:nvPr/>
          </p:nvSpPr>
          <p:spPr bwMode="auto">
            <a:xfrm>
              <a:off x="1465" y="2124"/>
              <a:ext cx="297" cy="57"/>
            </a:xfrm>
            <a:custGeom>
              <a:avLst/>
              <a:gdLst>
                <a:gd name="T0" fmla="*/ 0 w 260"/>
                <a:gd name="T1" fmla="*/ 0 h 50"/>
                <a:gd name="T2" fmla="*/ 23 w 260"/>
                <a:gd name="T3" fmla="*/ 50 h 50"/>
                <a:gd name="T4" fmla="*/ 237 w 260"/>
                <a:gd name="T5" fmla="*/ 50 h 50"/>
                <a:gd name="T6" fmla="*/ 260 w 260"/>
                <a:gd name="T7" fmla="*/ 0 h 50"/>
                <a:gd name="T8" fmla="*/ 0 w 260"/>
                <a:gd name="T9" fmla="*/ 0 h 50"/>
              </a:gdLst>
              <a:ahLst/>
              <a:cxnLst>
                <a:cxn ang="0">
                  <a:pos x="T0" y="T1"/>
                </a:cxn>
                <a:cxn ang="0">
                  <a:pos x="T2" y="T3"/>
                </a:cxn>
                <a:cxn ang="0">
                  <a:pos x="T4" y="T5"/>
                </a:cxn>
                <a:cxn ang="0">
                  <a:pos x="T6" y="T7"/>
                </a:cxn>
                <a:cxn ang="0">
                  <a:pos x="T8" y="T9"/>
                </a:cxn>
              </a:cxnLst>
              <a:rect l="0" t="0" r="r" b="b"/>
              <a:pathLst>
                <a:path w="260" h="50">
                  <a:moveTo>
                    <a:pt x="0" y="0"/>
                  </a:moveTo>
                  <a:cubicBezTo>
                    <a:pt x="7" y="17"/>
                    <a:pt x="15" y="33"/>
                    <a:pt x="23" y="50"/>
                  </a:cubicBezTo>
                  <a:cubicBezTo>
                    <a:pt x="237" y="50"/>
                    <a:pt x="237" y="50"/>
                    <a:pt x="237" y="50"/>
                  </a:cubicBezTo>
                  <a:cubicBezTo>
                    <a:pt x="245" y="33"/>
                    <a:pt x="253" y="17"/>
                    <a:pt x="260" y="0"/>
                  </a:cubicBezTo>
                  <a:cubicBezTo>
                    <a:pt x="0" y="0"/>
                    <a:pt x="0" y="0"/>
                    <a:pt x="0" y="0"/>
                  </a:cubicBezTo>
                </a:path>
              </a:pathLst>
            </a:custGeom>
            <a:solidFill>
              <a:srgbClr val="0043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14"/>
            <p:cNvSpPr/>
            <p:nvPr/>
          </p:nvSpPr>
          <p:spPr bwMode="auto">
            <a:xfrm>
              <a:off x="1469" y="1048"/>
              <a:ext cx="290" cy="276"/>
            </a:xfrm>
            <a:custGeom>
              <a:avLst/>
              <a:gdLst>
                <a:gd name="T0" fmla="*/ 254 w 254"/>
                <a:gd name="T1" fmla="*/ 243 h 243"/>
                <a:gd name="T2" fmla="*/ 127 w 254"/>
                <a:gd name="T3" fmla="*/ 0 h 243"/>
                <a:gd name="T4" fmla="*/ 0 w 254"/>
                <a:gd name="T5" fmla="*/ 243 h 243"/>
                <a:gd name="T6" fmla="*/ 254 w 254"/>
                <a:gd name="T7" fmla="*/ 243 h 243"/>
              </a:gdLst>
              <a:ahLst/>
              <a:cxnLst>
                <a:cxn ang="0">
                  <a:pos x="T0" y="T1"/>
                </a:cxn>
                <a:cxn ang="0">
                  <a:pos x="T2" y="T3"/>
                </a:cxn>
                <a:cxn ang="0">
                  <a:pos x="T4" y="T5"/>
                </a:cxn>
                <a:cxn ang="0">
                  <a:pos x="T6" y="T7"/>
                </a:cxn>
              </a:cxnLst>
              <a:rect l="0" t="0" r="r" b="b"/>
              <a:pathLst>
                <a:path w="254" h="243">
                  <a:moveTo>
                    <a:pt x="254" y="243"/>
                  </a:moveTo>
                  <a:cubicBezTo>
                    <a:pt x="198" y="96"/>
                    <a:pt x="127" y="0"/>
                    <a:pt x="127" y="0"/>
                  </a:cubicBezTo>
                  <a:cubicBezTo>
                    <a:pt x="127" y="0"/>
                    <a:pt x="56" y="96"/>
                    <a:pt x="0" y="243"/>
                  </a:cubicBezTo>
                  <a:cubicBezTo>
                    <a:pt x="254" y="243"/>
                    <a:pt x="254" y="243"/>
                    <a:pt x="254" y="243"/>
                  </a:cubicBezTo>
                </a:path>
              </a:pathLst>
            </a:custGeom>
            <a:solidFill>
              <a:srgbClr val="C00000">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15"/>
            <p:cNvSpPr/>
            <p:nvPr/>
          </p:nvSpPr>
          <p:spPr bwMode="auto">
            <a:xfrm>
              <a:off x="1591" y="1886"/>
              <a:ext cx="49" cy="521"/>
            </a:xfrm>
            <a:custGeom>
              <a:avLst/>
              <a:gdLst>
                <a:gd name="T0" fmla="*/ 0 w 43"/>
                <a:gd name="T1" fmla="*/ 228 h 457"/>
                <a:gd name="T2" fmla="*/ 21 w 43"/>
                <a:gd name="T3" fmla="*/ 457 h 457"/>
                <a:gd name="T4" fmla="*/ 43 w 43"/>
                <a:gd name="T5" fmla="*/ 228 h 457"/>
                <a:gd name="T6" fmla="*/ 21 w 43"/>
                <a:gd name="T7" fmla="*/ 0 h 457"/>
                <a:gd name="T8" fmla="*/ 0 w 43"/>
                <a:gd name="T9" fmla="*/ 228 h 457"/>
              </a:gdLst>
              <a:ahLst/>
              <a:cxnLst>
                <a:cxn ang="0">
                  <a:pos x="T0" y="T1"/>
                </a:cxn>
                <a:cxn ang="0">
                  <a:pos x="T2" y="T3"/>
                </a:cxn>
                <a:cxn ang="0">
                  <a:pos x="T4" y="T5"/>
                </a:cxn>
                <a:cxn ang="0">
                  <a:pos x="T6" y="T7"/>
                </a:cxn>
                <a:cxn ang="0">
                  <a:pos x="T8" y="T9"/>
                </a:cxn>
              </a:cxnLst>
              <a:rect l="0" t="0" r="r" b="b"/>
              <a:pathLst>
                <a:path w="43" h="457">
                  <a:moveTo>
                    <a:pt x="0" y="228"/>
                  </a:moveTo>
                  <a:cubicBezTo>
                    <a:pt x="0" y="355"/>
                    <a:pt x="21" y="457"/>
                    <a:pt x="21" y="457"/>
                  </a:cubicBezTo>
                  <a:cubicBezTo>
                    <a:pt x="21" y="457"/>
                    <a:pt x="43" y="355"/>
                    <a:pt x="43" y="228"/>
                  </a:cubicBezTo>
                  <a:cubicBezTo>
                    <a:pt x="43" y="102"/>
                    <a:pt x="33" y="0"/>
                    <a:pt x="21" y="0"/>
                  </a:cubicBezTo>
                  <a:cubicBezTo>
                    <a:pt x="9" y="0"/>
                    <a:pt x="0" y="102"/>
                    <a:pt x="0" y="228"/>
                  </a:cubicBezTo>
                </a:path>
              </a:pathLst>
            </a:custGeom>
            <a:solidFill>
              <a:srgbClr val="0043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 name="Oval 16"/>
            <p:cNvSpPr>
              <a:spLocks noChangeArrowheads="1"/>
            </p:cNvSpPr>
            <p:nvPr/>
          </p:nvSpPr>
          <p:spPr bwMode="auto">
            <a:xfrm>
              <a:off x="1510" y="1444"/>
              <a:ext cx="208" cy="208"/>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Oval 17"/>
            <p:cNvSpPr>
              <a:spLocks noChangeArrowheads="1"/>
            </p:cNvSpPr>
            <p:nvPr/>
          </p:nvSpPr>
          <p:spPr bwMode="auto">
            <a:xfrm>
              <a:off x="1538" y="1470"/>
              <a:ext cx="153" cy="154"/>
            </a:xfrm>
            <a:prstGeom prst="ellipse">
              <a:avLst/>
            </a:prstGeom>
            <a:solidFill>
              <a:srgbClr val="00516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18"/>
            <p:cNvSpPr/>
            <p:nvPr/>
          </p:nvSpPr>
          <p:spPr bwMode="auto">
            <a:xfrm>
              <a:off x="1635" y="2183"/>
              <a:ext cx="101" cy="54"/>
            </a:xfrm>
            <a:custGeom>
              <a:avLst/>
              <a:gdLst>
                <a:gd name="T0" fmla="*/ 88 w 88"/>
                <a:gd name="T1" fmla="*/ 0 h 48"/>
                <a:gd name="T2" fmla="*/ 2 w 88"/>
                <a:gd name="T3" fmla="*/ 0 h 48"/>
                <a:gd name="T4" fmla="*/ 1 w 88"/>
                <a:gd name="T5" fmla="*/ 35 h 48"/>
                <a:gd name="T6" fmla="*/ 0 w 88"/>
                <a:gd name="T7" fmla="*/ 48 h 48"/>
                <a:gd name="T8" fmla="*/ 88 w 88"/>
                <a:gd name="T9" fmla="*/ 48 h 48"/>
                <a:gd name="T10" fmla="*/ 88 w 88"/>
                <a:gd name="T11" fmla="*/ 0 h 48"/>
              </a:gdLst>
              <a:ahLst/>
              <a:cxnLst>
                <a:cxn ang="0">
                  <a:pos x="T0" y="T1"/>
                </a:cxn>
                <a:cxn ang="0">
                  <a:pos x="T2" y="T3"/>
                </a:cxn>
                <a:cxn ang="0">
                  <a:pos x="T4" y="T5"/>
                </a:cxn>
                <a:cxn ang="0">
                  <a:pos x="T6" y="T7"/>
                </a:cxn>
                <a:cxn ang="0">
                  <a:pos x="T8" y="T9"/>
                </a:cxn>
                <a:cxn ang="0">
                  <a:pos x="T10" y="T11"/>
                </a:cxn>
              </a:cxnLst>
              <a:rect l="0" t="0" r="r" b="b"/>
              <a:pathLst>
                <a:path w="88" h="48">
                  <a:moveTo>
                    <a:pt x="88" y="0"/>
                  </a:moveTo>
                  <a:cubicBezTo>
                    <a:pt x="2" y="0"/>
                    <a:pt x="2" y="0"/>
                    <a:pt x="2" y="0"/>
                  </a:cubicBezTo>
                  <a:cubicBezTo>
                    <a:pt x="2" y="12"/>
                    <a:pt x="1" y="24"/>
                    <a:pt x="1" y="35"/>
                  </a:cubicBezTo>
                  <a:cubicBezTo>
                    <a:pt x="0" y="39"/>
                    <a:pt x="0" y="44"/>
                    <a:pt x="0" y="48"/>
                  </a:cubicBezTo>
                  <a:cubicBezTo>
                    <a:pt x="88" y="48"/>
                    <a:pt x="88" y="48"/>
                    <a:pt x="88" y="48"/>
                  </a:cubicBezTo>
                  <a:cubicBezTo>
                    <a:pt x="88" y="0"/>
                    <a:pt x="88" y="0"/>
                    <a:pt x="88" y="0"/>
                  </a:cubicBezTo>
                </a:path>
              </a:pathLst>
            </a:custGeom>
            <a:solidFill>
              <a:srgbClr val="48515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19"/>
            <p:cNvSpPr/>
            <p:nvPr/>
          </p:nvSpPr>
          <p:spPr bwMode="auto">
            <a:xfrm>
              <a:off x="1637" y="2183"/>
              <a:ext cx="1" cy="39"/>
            </a:xfrm>
            <a:custGeom>
              <a:avLst/>
              <a:gdLst>
                <a:gd name="T0" fmla="*/ 1 w 1"/>
                <a:gd name="T1" fmla="*/ 0 h 35"/>
                <a:gd name="T2" fmla="*/ 1 w 1"/>
                <a:gd name="T3" fmla="*/ 0 h 35"/>
                <a:gd name="T4" fmla="*/ 0 w 1"/>
                <a:gd name="T5" fmla="*/ 35 h 35"/>
                <a:gd name="T6" fmla="*/ 1 w 1"/>
                <a:gd name="T7" fmla="*/ 0 h 35"/>
                <a:gd name="T8" fmla="*/ 1 w 1"/>
                <a:gd name="T9" fmla="*/ 0 h 35"/>
                <a:gd name="T10" fmla="*/ 1 w 1"/>
                <a:gd name="T11" fmla="*/ 0 h 35"/>
              </a:gdLst>
              <a:ahLst/>
              <a:cxnLst>
                <a:cxn ang="0">
                  <a:pos x="T0" y="T1"/>
                </a:cxn>
                <a:cxn ang="0">
                  <a:pos x="T2" y="T3"/>
                </a:cxn>
                <a:cxn ang="0">
                  <a:pos x="T4" y="T5"/>
                </a:cxn>
                <a:cxn ang="0">
                  <a:pos x="T6" y="T7"/>
                </a:cxn>
                <a:cxn ang="0">
                  <a:pos x="T8" y="T9"/>
                </a:cxn>
                <a:cxn ang="0">
                  <a:pos x="T10" y="T11"/>
                </a:cxn>
              </a:cxnLst>
              <a:rect l="0" t="0" r="r" b="b"/>
              <a:pathLst>
                <a:path w="1" h="35">
                  <a:moveTo>
                    <a:pt x="1" y="0"/>
                  </a:moveTo>
                  <a:cubicBezTo>
                    <a:pt x="1" y="0"/>
                    <a:pt x="1" y="0"/>
                    <a:pt x="1" y="0"/>
                  </a:cubicBezTo>
                  <a:cubicBezTo>
                    <a:pt x="1" y="12"/>
                    <a:pt x="0" y="24"/>
                    <a:pt x="0" y="35"/>
                  </a:cubicBezTo>
                  <a:cubicBezTo>
                    <a:pt x="0" y="24"/>
                    <a:pt x="1" y="12"/>
                    <a:pt x="1" y="0"/>
                  </a:cubicBezTo>
                  <a:cubicBezTo>
                    <a:pt x="1" y="0"/>
                    <a:pt x="1" y="0"/>
                    <a:pt x="1" y="0"/>
                  </a:cubicBezTo>
                  <a:cubicBezTo>
                    <a:pt x="1" y="0"/>
                    <a:pt x="1" y="0"/>
                    <a:pt x="1" y="0"/>
                  </a:cubicBezTo>
                </a:path>
              </a:pathLst>
            </a:custGeom>
            <a:solidFill>
              <a:srgbClr val="11384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20"/>
            <p:cNvSpPr>
              <a:spLocks noEditPoints="1"/>
            </p:cNvSpPr>
            <p:nvPr/>
          </p:nvSpPr>
          <p:spPr bwMode="auto">
            <a:xfrm>
              <a:off x="1769" y="1886"/>
              <a:ext cx="225" cy="521"/>
            </a:xfrm>
            <a:custGeom>
              <a:avLst/>
              <a:gdLst>
                <a:gd name="T0" fmla="*/ 0 w 196"/>
                <a:gd name="T1" fmla="*/ 192 h 457"/>
                <a:gd name="T2" fmla="*/ 0 w 196"/>
                <a:gd name="T3" fmla="*/ 192 h 457"/>
                <a:gd name="T4" fmla="*/ 152 w 196"/>
                <a:gd name="T5" fmla="*/ 457 h 457"/>
                <a:gd name="T6" fmla="*/ 0 w 196"/>
                <a:gd name="T7" fmla="*/ 192 h 457"/>
                <a:gd name="T8" fmla="*/ 44 w 196"/>
                <a:gd name="T9" fmla="*/ 45 h 457"/>
                <a:gd name="T10" fmla="*/ 44 w 196"/>
                <a:gd name="T11" fmla="*/ 45 h 457"/>
                <a:gd name="T12" fmla="*/ 44 w 196"/>
                <a:gd name="T13" fmla="*/ 45 h 457"/>
                <a:gd name="T14" fmla="*/ 44 w 196"/>
                <a:gd name="T15" fmla="*/ 45 h 457"/>
                <a:gd name="T16" fmla="*/ 45 w 196"/>
                <a:gd name="T17" fmla="*/ 45 h 457"/>
                <a:gd name="T18" fmla="*/ 44 w 196"/>
                <a:gd name="T19" fmla="*/ 45 h 457"/>
                <a:gd name="T20" fmla="*/ 45 w 196"/>
                <a:gd name="T21" fmla="*/ 45 h 457"/>
                <a:gd name="T22" fmla="*/ 129 w 196"/>
                <a:gd name="T23" fmla="*/ 3 h 457"/>
                <a:gd name="T24" fmla="*/ 45 w 196"/>
                <a:gd name="T25" fmla="*/ 45 h 457"/>
                <a:gd name="T26" fmla="*/ 129 w 196"/>
                <a:gd name="T27" fmla="*/ 3 h 457"/>
                <a:gd name="T28" fmla="*/ 130 w 196"/>
                <a:gd name="T29" fmla="*/ 2 h 457"/>
                <a:gd name="T30" fmla="*/ 129 w 196"/>
                <a:gd name="T31" fmla="*/ 3 h 457"/>
                <a:gd name="T32" fmla="*/ 130 w 196"/>
                <a:gd name="T33" fmla="*/ 2 h 457"/>
                <a:gd name="T34" fmla="*/ 130 w 196"/>
                <a:gd name="T35" fmla="*/ 1 h 457"/>
                <a:gd name="T36" fmla="*/ 130 w 196"/>
                <a:gd name="T37" fmla="*/ 2 h 457"/>
                <a:gd name="T38" fmla="*/ 130 w 196"/>
                <a:gd name="T39" fmla="*/ 1 h 457"/>
                <a:gd name="T40" fmla="*/ 131 w 196"/>
                <a:gd name="T41" fmla="*/ 0 h 457"/>
                <a:gd name="T42" fmla="*/ 130 w 196"/>
                <a:gd name="T43" fmla="*/ 1 h 457"/>
                <a:gd name="T44" fmla="*/ 131 w 196"/>
                <a:gd name="T45" fmla="*/ 0 h 457"/>
                <a:gd name="T46" fmla="*/ 196 w 196"/>
                <a:gd name="T47" fmla="*/ 255 h 457"/>
                <a:gd name="T48" fmla="*/ 131 w 196"/>
                <a:gd name="T4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457">
                  <a:moveTo>
                    <a:pt x="0" y="192"/>
                  </a:moveTo>
                  <a:cubicBezTo>
                    <a:pt x="0" y="192"/>
                    <a:pt x="0" y="192"/>
                    <a:pt x="0" y="192"/>
                  </a:cubicBezTo>
                  <a:cubicBezTo>
                    <a:pt x="112" y="252"/>
                    <a:pt x="152" y="455"/>
                    <a:pt x="152" y="457"/>
                  </a:cubicBezTo>
                  <a:cubicBezTo>
                    <a:pt x="152" y="455"/>
                    <a:pt x="112" y="252"/>
                    <a:pt x="0" y="192"/>
                  </a:cubicBezTo>
                  <a:moveTo>
                    <a:pt x="44" y="45"/>
                  </a:moveTo>
                  <a:cubicBezTo>
                    <a:pt x="44" y="45"/>
                    <a:pt x="44" y="45"/>
                    <a:pt x="44" y="45"/>
                  </a:cubicBezTo>
                  <a:cubicBezTo>
                    <a:pt x="44" y="45"/>
                    <a:pt x="44" y="45"/>
                    <a:pt x="44" y="45"/>
                  </a:cubicBezTo>
                  <a:cubicBezTo>
                    <a:pt x="44" y="45"/>
                    <a:pt x="44" y="45"/>
                    <a:pt x="44" y="45"/>
                  </a:cubicBezTo>
                  <a:moveTo>
                    <a:pt x="45" y="45"/>
                  </a:moveTo>
                  <a:cubicBezTo>
                    <a:pt x="45" y="45"/>
                    <a:pt x="44" y="45"/>
                    <a:pt x="44" y="45"/>
                  </a:cubicBezTo>
                  <a:cubicBezTo>
                    <a:pt x="44" y="45"/>
                    <a:pt x="45" y="45"/>
                    <a:pt x="45" y="45"/>
                  </a:cubicBezTo>
                  <a:moveTo>
                    <a:pt x="129" y="3"/>
                  </a:moveTo>
                  <a:cubicBezTo>
                    <a:pt x="108" y="41"/>
                    <a:pt x="60" y="45"/>
                    <a:pt x="45" y="45"/>
                  </a:cubicBezTo>
                  <a:cubicBezTo>
                    <a:pt x="60" y="45"/>
                    <a:pt x="108" y="41"/>
                    <a:pt x="129" y="3"/>
                  </a:cubicBezTo>
                  <a:moveTo>
                    <a:pt x="130" y="2"/>
                  </a:moveTo>
                  <a:cubicBezTo>
                    <a:pt x="129" y="2"/>
                    <a:pt x="129" y="2"/>
                    <a:pt x="129" y="3"/>
                  </a:cubicBezTo>
                  <a:cubicBezTo>
                    <a:pt x="129" y="2"/>
                    <a:pt x="129" y="2"/>
                    <a:pt x="130" y="2"/>
                  </a:cubicBezTo>
                  <a:moveTo>
                    <a:pt x="130" y="1"/>
                  </a:moveTo>
                  <a:cubicBezTo>
                    <a:pt x="130" y="2"/>
                    <a:pt x="130" y="2"/>
                    <a:pt x="130" y="2"/>
                  </a:cubicBezTo>
                  <a:cubicBezTo>
                    <a:pt x="130" y="2"/>
                    <a:pt x="130" y="2"/>
                    <a:pt x="130" y="1"/>
                  </a:cubicBezTo>
                  <a:moveTo>
                    <a:pt x="131" y="0"/>
                  </a:moveTo>
                  <a:cubicBezTo>
                    <a:pt x="131" y="0"/>
                    <a:pt x="130" y="1"/>
                    <a:pt x="130" y="1"/>
                  </a:cubicBezTo>
                  <a:cubicBezTo>
                    <a:pt x="130" y="1"/>
                    <a:pt x="131" y="0"/>
                    <a:pt x="131" y="0"/>
                  </a:cubicBezTo>
                  <a:cubicBezTo>
                    <a:pt x="131" y="0"/>
                    <a:pt x="196" y="106"/>
                    <a:pt x="196" y="255"/>
                  </a:cubicBezTo>
                  <a:cubicBezTo>
                    <a:pt x="196" y="106"/>
                    <a:pt x="131" y="0"/>
                    <a:pt x="131" y="0"/>
                  </a:cubicBezTo>
                </a:path>
              </a:pathLst>
            </a:custGeom>
            <a:solidFill>
              <a:srgbClr val="0044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21"/>
            <p:cNvSpPr/>
            <p:nvPr/>
          </p:nvSpPr>
          <p:spPr bwMode="auto">
            <a:xfrm>
              <a:off x="1769" y="1886"/>
              <a:ext cx="225" cy="521"/>
            </a:xfrm>
            <a:custGeom>
              <a:avLst/>
              <a:gdLst>
                <a:gd name="T0" fmla="*/ 131 w 196"/>
                <a:gd name="T1" fmla="*/ 0 h 457"/>
                <a:gd name="T2" fmla="*/ 130 w 196"/>
                <a:gd name="T3" fmla="*/ 1 h 457"/>
                <a:gd name="T4" fmla="*/ 130 w 196"/>
                <a:gd name="T5" fmla="*/ 1 h 457"/>
                <a:gd name="T6" fmla="*/ 130 w 196"/>
                <a:gd name="T7" fmla="*/ 2 h 457"/>
                <a:gd name="T8" fmla="*/ 130 w 196"/>
                <a:gd name="T9" fmla="*/ 2 h 457"/>
                <a:gd name="T10" fmla="*/ 129 w 196"/>
                <a:gd name="T11" fmla="*/ 3 h 457"/>
                <a:gd name="T12" fmla="*/ 129 w 196"/>
                <a:gd name="T13" fmla="*/ 3 h 457"/>
                <a:gd name="T14" fmla="*/ 45 w 196"/>
                <a:gd name="T15" fmla="*/ 45 h 457"/>
                <a:gd name="T16" fmla="*/ 45 w 196"/>
                <a:gd name="T17" fmla="*/ 45 h 457"/>
                <a:gd name="T18" fmla="*/ 44 w 196"/>
                <a:gd name="T19" fmla="*/ 45 h 457"/>
                <a:gd name="T20" fmla="*/ 44 w 196"/>
                <a:gd name="T21" fmla="*/ 45 h 457"/>
                <a:gd name="T22" fmla="*/ 44 w 196"/>
                <a:gd name="T23" fmla="*/ 45 h 457"/>
                <a:gd name="T24" fmla="*/ 44 w 196"/>
                <a:gd name="T25" fmla="*/ 45 h 457"/>
                <a:gd name="T26" fmla="*/ 44 w 196"/>
                <a:gd name="T27" fmla="*/ 45 h 457"/>
                <a:gd name="T28" fmla="*/ 41 w 196"/>
                <a:gd name="T29" fmla="*/ 45 h 457"/>
                <a:gd name="T30" fmla="*/ 0 w 196"/>
                <a:gd name="T31" fmla="*/ 192 h 457"/>
                <a:gd name="T32" fmla="*/ 152 w 196"/>
                <a:gd name="T33" fmla="*/ 457 h 457"/>
                <a:gd name="T34" fmla="*/ 152 w 196"/>
                <a:gd name="T35" fmla="*/ 457 h 457"/>
                <a:gd name="T36" fmla="*/ 196 w 196"/>
                <a:gd name="T37" fmla="*/ 255 h 457"/>
                <a:gd name="T38" fmla="*/ 131 w 196"/>
                <a:gd name="T3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457">
                  <a:moveTo>
                    <a:pt x="131" y="0"/>
                  </a:moveTo>
                  <a:cubicBezTo>
                    <a:pt x="131" y="0"/>
                    <a:pt x="130" y="1"/>
                    <a:pt x="130" y="1"/>
                  </a:cubicBezTo>
                  <a:cubicBezTo>
                    <a:pt x="130" y="1"/>
                    <a:pt x="130" y="1"/>
                    <a:pt x="130" y="1"/>
                  </a:cubicBezTo>
                  <a:cubicBezTo>
                    <a:pt x="130" y="2"/>
                    <a:pt x="130" y="2"/>
                    <a:pt x="130" y="2"/>
                  </a:cubicBezTo>
                  <a:cubicBezTo>
                    <a:pt x="130" y="2"/>
                    <a:pt x="130" y="2"/>
                    <a:pt x="130" y="2"/>
                  </a:cubicBezTo>
                  <a:cubicBezTo>
                    <a:pt x="129" y="2"/>
                    <a:pt x="129" y="2"/>
                    <a:pt x="129" y="3"/>
                  </a:cubicBezTo>
                  <a:cubicBezTo>
                    <a:pt x="129" y="3"/>
                    <a:pt x="129" y="3"/>
                    <a:pt x="129" y="3"/>
                  </a:cubicBezTo>
                  <a:cubicBezTo>
                    <a:pt x="108" y="41"/>
                    <a:pt x="60"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2" y="45"/>
                    <a:pt x="41" y="45"/>
                    <a:pt x="41" y="45"/>
                  </a:cubicBezTo>
                  <a:cubicBezTo>
                    <a:pt x="32" y="101"/>
                    <a:pt x="18" y="149"/>
                    <a:pt x="0" y="192"/>
                  </a:cubicBezTo>
                  <a:cubicBezTo>
                    <a:pt x="112" y="252"/>
                    <a:pt x="152" y="455"/>
                    <a:pt x="152" y="457"/>
                  </a:cubicBezTo>
                  <a:cubicBezTo>
                    <a:pt x="152" y="457"/>
                    <a:pt x="152" y="457"/>
                    <a:pt x="152" y="457"/>
                  </a:cubicBezTo>
                  <a:cubicBezTo>
                    <a:pt x="184" y="385"/>
                    <a:pt x="196" y="316"/>
                    <a:pt x="196" y="255"/>
                  </a:cubicBezTo>
                  <a:cubicBezTo>
                    <a:pt x="196" y="106"/>
                    <a:pt x="131" y="0"/>
                    <a:pt x="131"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22"/>
            <p:cNvSpPr/>
            <p:nvPr/>
          </p:nvSpPr>
          <p:spPr bwMode="auto">
            <a:xfrm>
              <a:off x="1770" y="1938"/>
              <a:ext cx="47" cy="168"/>
            </a:xfrm>
            <a:custGeom>
              <a:avLst/>
              <a:gdLst>
                <a:gd name="T0" fmla="*/ 41 w 41"/>
                <a:gd name="T1" fmla="*/ 0 h 147"/>
                <a:gd name="T2" fmla="*/ 41 w 41"/>
                <a:gd name="T3" fmla="*/ 0 h 147"/>
                <a:gd name="T4" fmla="*/ 0 w 41"/>
                <a:gd name="T5" fmla="*/ 147 h 147"/>
                <a:gd name="T6" fmla="*/ 0 w 41"/>
                <a:gd name="T7" fmla="*/ 147 h 147"/>
                <a:gd name="T8" fmla="*/ 0 w 41"/>
                <a:gd name="T9" fmla="*/ 147 h 147"/>
                <a:gd name="T10" fmla="*/ 41 w 41"/>
                <a:gd name="T11" fmla="*/ 0 h 147"/>
                <a:gd name="T12" fmla="*/ 41 w 41"/>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41" h="147">
                  <a:moveTo>
                    <a:pt x="41" y="0"/>
                  </a:moveTo>
                  <a:cubicBezTo>
                    <a:pt x="41" y="0"/>
                    <a:pt x="41" y="0"/>
                    <a:pt x="41" y="0"/>
                  </a:cubicBezTo>
                  <a:cubicBezTo>
                    <a:pt x="32" y="56"/>
                    <a:pt x="17" y="104"/>
                    <a:pt x="0" y="147"/>
                  </a:cubicBezTo>
                  <a:cubicBezTo>
                    <a:pt x="0" y="147"/>
                    <a:pt x="0" y="147"/>
                    <a:pt x="0" y="147"/>
                  </a:cubicBezTo>
                  <a:cubicBezTo>
                    <a:pt x="0" y="147"/>
                    <a:pt x="0" y="147"/>
                    <a:pt x="0" y="147"/>
                  </a:cubicBezTo>
                  <a:cubicBezTo>
                    <a:pt x="18" y="104"/>
                    <a:pt x="32" y="56"/>
                    <a:pt x="41" y="0"/>
                  </a:cubicBezTo>
                  <a:cubicBezTo>
                    <a:pt x="41" y="0"/>
                    <a:pt x="41" y="0"/>
                    <a:pt x="41"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23"/>
            <p:cNvSpPr/>
            <p:nvPr/>
          </p:nvSpPr>
          <p:spPr bwMode="auto">
            <a:xfrm>
              <a:off x="1617" y="1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24"/>
            <p:cNvSpPr>
              <a:spLocks noEditPoints="1"/>
            </p:cNvSpPr>
            <p:nvPr/>
          </p:nvSpPr>
          <p:spPr bwMode="auto">
            <a:xfrm>
              <a:off x="1644" y="1094"/>
              <a:ext cx="190" cy="1032"/>
            </a:xfrm>
            <a:custGeom>
              <a:avLst/>
              <a:gdLst>
                <a:gd name="T0" fmla="*/ 103 w 166"/>
                <a:gd name="T1" fmla="*/ 905 h 905"/>
                <a:gd name="T2" fmla="*/ 104 w 166"/>
                <a:gd name="T3" fmla="*/ 904 h 905"/>
                <a:gd name="T4" fmla="*/ 166 w 166"/>
                <a:gd name="T5" fmla="*/ 545 h 905"/>
                <a:gd name="T6" fmla="*/ 166 w 166"/>
                <a:gd name="T7" fmla="*/ 544 h 905"/>
                <a:gd name="T8" fmla="*/ 166 w 166"/>
                <a:gd name="T9" fmla="*/ 544 h 905"/>
                <a:gd name="T10" fmla="*/ 166 w 166"/>
                <a:gd name="T11" fmla="*/ 543 h 905"/>
                <a:gd name="T12" fmla="*/ 166 w 166"/>
                <a:gd name="T13" fmla="*/ 542 h 905"/>
                <a:gd name="T14" fmla="*/ 166 w 166"/>
                <a:gd name="T15" fmla="*/ 542 h 905"/>
                <a:gd name="T16" fmla="*/ 166 w 166"/>
                <a:gd name="T17" fmla="*/ 542 h 905"/>
                <a:gd name="T18" fmla="*/ 166 w 166"/>
                <a:gd name="T19" fmla="*/ 541 h 905"/>
                <a:gd name="T20" fmla="*/ 166 w 166"/>
                <a:gd name="T21" fmla="*/ 541 h 905"/>
                <a:gd name="T22" fmla="*/ 166 w 166"/>
                <a:gd name="T23" fmla="*/ 541 h 905"/>
                <a:gd name="T24" fmla="*/ 166 w 166"/>
                <a:gd name="T25" fmla="*/ 540 h 905"/>
                <a:gd name="T26" fmla="*/ 166 w 166"/>
                <a:gd name="T27" fmla="*/ 540 h 905"/>
                <a:gd name="T28" fmla="*/ 166 w 166"/>
                <a:gd name="T29" fmla="*/ 539 h 905"/>
                <a:gd name="T30" fmla="*/ 166 w 166"/>
                <a:gd name="T31" fmla="*/ 538 h 905"/>
                <a:gd name="T32" fmla="*/ 166 w 166"/>
                <a:gd name="T33" fmla="*/ 538 h 905"/>
                <a:gd name="T34" fmla="*/ 166 w 166"/>
                <a:gd name="T35" fmla="*/ 537 h 905"/>
                <a:gd name="T36" fmla="*/ 166 w 166"/>
                <a:gd name="T37" fmla="*/ 537 h 905"/>
                <a:gd name="T38" fmla="*/ 166 w 166"/>
                <a:gd name="T39" fmla="*/ 537 h 905"/>
                <a:gd name="T40" fmla="*/ 166 w 166"/>
                <a:gd name="T41" fmla="*/ 536 h 905"/>
                <a:gd name="T42" fmla="*/ 166 w 166"/>
                <a:gd name="T43" fmla="*/ 535 h 905"/>
                <a:gd name="T44" fmla="*/ 166 w 166"/>
                <a:gd name="T45" fmla="*/ 535 h 905"/>
                <a:gd name="T46" fmla="*/ 166 w 166"/>
                <a:gd name="T47" fmla="*/ 534 h 905"/>
                <a:gd name="T48" fmla="*/ 166 w 166"/>
                <a:gd name="T49" fmla="*/ 533 h 905"/>
                <a:gd name="T50" fmla="*/ 166 w 166"/>
                <a:gd name="T51" fmla="*/ 533 h 905"/>
                <a:gd name="T52" fmla="*/ 166 w 166"/>
                <a:gd name="T53" fmla="*/ 533 h 905"/>
                <a:gd name="T54" fmla="*/ 166 w 166"/>
                <a:gd name="T55" fmla="*/ 532 h 905"/>
                <a:gd name="T56" fmla="*/ 166 w 166"/>
                <a:gd name="T57" fmla="*/ 532 h 905"/>
                <a:gd name="T58" fmla="*/ 166 w 166"/>
                <a:gd name="T59" fmla="*/ 531 h 905"/>
                <a:gd name="T60" fmla="*/ 166 w 166"/>
                <a:gd name="T61" fmla="*/ 530 h 905"/>
                <a:gd name="T62" fmla="*/ 166 w 166"/>
                <a:gd name="T63" fmla="*/ 530 h 905"/>
                <a:gd name="T64" fmla="*/ 166 w 166"/>
                <a:gd name="T65" fmla="*/ 529 h 905"/>
                <a:gd name="T66" fmla="*/ 166 w 166"/>
                <a:gd name="T67" fmla="*/ 528 h 905"/>
                <a:gd name="T68" fmla="*/ 166 w 166"/>
                <a:gd name="T69" fmla="*/ 528 h 905"/>
                <a:gd name="T70" fmla="*/ 166 w 166"/>
                <a:gd name="T71" fmla="*/ 528 h 905"/>
                <a:gd name="T72" fmla="*/ 166 w 166"/>
                <a:gd name="T73" fmla="*/ 525 h 905"/>
                <a:gd name="T74" fmla="*/ 166 w 166"/>
                <a:gd name="T75" fmla="*/ 525 h 905"/>
                <a:gd name="T76" fmla="*/ 166 w 166"/>
                <a:gd name="T77" fmla="*/ 525 h 905"/>
                <a:gd name="T78" fmla="*/ 0 w 166"/>
                <a:gd name="T79" fmla="*/ 0 h 905"/>
                <a:gd name="T80" fmla="*/ 0 w 166"/>
                <a:gd name="T8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905">
                  <a:moveTo>
                    <a:pt x="104" y="904"/>
                  </a:moveTo>
                  <a:cubicBezTo>
                    <a:pt x="104" y="904"/>
                    <a:pt x="103" y="905"/>
                    <a:pt x="103" y="905"/>
                  </a:cubicBezTo>
                  <a:cubicBezTo>
                    <a:pt x="103" y="905"/>
                    <a:pt x="103" y="905"/>
                    <a:pt x="103" y="905"/>
                  </a:cubicBezTo>
                  <a:cubicBezTo>
                    <a:pt x="103" y="905"/>
                    <a:pt x="104" y="904"/>
                    <a:pt x="104" y="904"/>
                  </a:cubicBezTo>
                  <a:moveTo>
                    <a:pt x="166" y="545"/>
                  </a:moveTo>
                  <a:cubicBezTo>
                    <a:pt x="166" y="545"/>
                    <a:pt x="166" y="545"/>
                    <a:pt x="166" y="545"/>
                  </a:cubicBezTo>
                  <a:cubicBezTo>
                    <a:pt x="166" y="545"/>
                    <a:pt x="166" y="545"/>
                    <a:pt x="166" y="545"/>
                  </a:cubicBezTo>
                  <a:moveTo>
                    <a:pt x="166" y="544"/>
                  </a:moveTo>
                  <a:cubicBezTo>
                    <a:pt x="166" y="544"/>
                    <a:pt x="166" y="544"/>
                    <a:pt x="166" y="544"/>
                  </a:cubicBezTo>
                  <a:cubicBezTo>
                    <a:pt x="166" y="544"/>
                    <a:pt x="166" y="544"/>
                    <a:pt x="166" y="544"/>
                  </a:cubicBezTo>
                  <a:moveTo>
                    <a:pt x="166" y="543"/>
                  </a:moveTo>
                  <a:cubicBezTo>
                    <a:pt x="166" y="543"/>
                    <a:pt x="166" y="543"/>
                    <a:pt x="166" y="543"/>
                  </a:cubicBezTo>
                  <a:cubicBezTo>
                    <a:pt x="166" y="543"/>
                    <a:pt x="166" y="543"/>
                    <a:pt x="166" y="543"/>
                  </a:cubicBezTo>
                  <a:moveTo>
                    <a:pt x="166" y="542"/>
                  </a:moveTo>
                  <a:cubicBezTo>
                    <a:pt x="166" y="543"/>
                    <a:pt x="166" y="543"/>
                    <a:pt x="166" y="543"/>
                  </a:cubicBezTo>
                  <a:cubicBezTo>
                    <a:pt x="166" y="543"/>
                    <a:pt x="166" y="543"/>
                    <a:pt x="166" y="542"/>
                  </a:cubicBezTo>
                  <a:moveTo>
                    <a:pt x="166" y="542"/>
                  </a:moveTo>
                  <a:cubicBezTo>
                    <a:pt x="166" y="542"/>
                    <a:pt x="166" y="542"/>
                    <a:pt x="166" y="542"/>
                  </a:cubicBezTo>
                  <a:cubicBezTo>
                    <a:pt x="166" y="542"/>
                    <a:pt x="166" y="542"/>
                    <a:pt x="166" y="542"/>
                  </a:cubicBezTo>
                  <a:moveTo>
                    <a:pt x="166" y="541"/>
                  </a:moveTo>
                  <a:cubicBezTo>
                    <a:pt x="166" y="541"/>
                    <a:pt x="166" y="541"/>
                    <a:pt x="166" y="541"/>
                  </a:cubicBezTo>
                  <a:cubicBezTo>
                    <a:pt x="166" y="541"/>
                    <a:pt x="166" y="541"/>
                    <a:pt x="166" y="541"/>
                  </a:cubicBezTo>
                  <a:moveTo>
                    <a:pt x="166" y="541"/>
                  </a:moveTo>
                  <a:cubicBezTo>
                    <a:pt x="166" y="541"/>
                    <a:pt x="166" y="541"/>
                    <a:pt x="166" y="541"/>
                  </a:cubicBezTo>
                  <a:cubicBezTo>
                    <a:pt x="166" y="541"/>
                    <a:pt x="166" y="541"/>
                    <a:pt x="166" y="541"/>
                  </a:cubicBezTo>
                  <a:moveTo>
                    <a:pt x="166" y="540"/>
                  </a:moveTo>
                  <a:cubicBezTo>
                    <a:pt x="166" y="540"/>
                    <a:pt x="166" y="540"/>
                    <a:pt x="166" y="540"/>
                  </a:cubicBezTo>
                  <a:cubicBezTo>
                    <a:pt x="166" y="540"/>
                    <a:pt x="166" y="540"/>
                    <a:pt x="166" y="540"/>
                  </a:cubicBezTo>
                  <a:moveTo>
                    <a:pt x="166" y="539"/>
                  </a:moveTo>
                  <a:cubicBezTo>
                    <a:pt x="166" y="539"/>
                    <a:pt x="166" y="539"/>
                    <a:pt x="166" y="539"/>
                  </a:cubicBezTo>
                  <a:cubicBezTo>
                    <a:pt x="166" y="539"/>
                    <a:pt x="166" y="539"/>
                    <a:pt x="166" y="539"/>
                  </a:cubicBezTo>
                  <a:moveTo>
                    <a:pt x="166" y="538"/>
                  </a:moveTo>
                  <a:cubicBezTo>
                    <a:pt x="166" y="538"/>
                    <a:pt x="166" y="538"/>
                    <a:pt x="166" y="538"/>
                  </a:cubicBezTo>
                  <a:cubicBezTo>
                    <a:pt x="166" y="538"/>
                    <a:pt x="166" y="538"/>
                    <a:pt x="166" y="538"/>
                  </a:cubicBezTo>
                  <a:moveTo>
                    <a:pt x="166" y="537"/>
                  </a:moveTo>
                  <a:cubicBezTo>
                    <a:pt x="166" y="537"/>
                    <a:pt x="166" y="537"/>
                    <a:pt x="166" y="537"/>
                  </a:cubicBezTo>
                  <a:cubicBezTo>
                    <a:pt x="166" y="537"/>
                    <a:pt x="166" y="537"/>
                    <a:pt x="166" y="537"/>
                  </a:cubicBezTo>
                  <a:moveTo>
                    <a:pt x="166" y="537"/>
                  </a:moveTo>
                  <a:cubicBezTo>
                    <a:pt x="166" y="537"/>
                    <a:pt x="166" y="537"/>
                    <a:pt x="166" y="537"/>
                  </a:cubicBezTo>
                  <a:cubicBezTo>
                    <a:pt x="166" y="537"/>
                    <a:pt x="166" y="537"/>
                    <a:pt x="166" y="537"/>
                  </a:cubicBezTo>
                  <a:moveTo>
                    <a:pt x="166" y="536"/>
                  </a:moveTo>
                  <a:cubicBezTo>
                    <a:pt x="166" y="536"/>
                    <a:pt x="166" y="536"/>
                    <a:pt x="166" y="536"/>
                  </a:cubicBezTo>
                  <a:cubicBezTo>
                    <a:pt x="166" y="536"/>
                    <a:pt x="166" y="536"/>
                    <a:pt x="166" y="536"/>
                  </a:cubicBezTo>
                  <a:moveTo>
                    <a:pt x="166" y="535"/>
                  </a:moveTo>
                  <a:cubicBezTo>
                    <a:pt x="166" y="535"/>
                    <a:pt x="166" y="535"/>
                    <a:pt x="166" y="535"/>
                  </a:cubicBezTo>
                  <a:cubicBezTo>
                    <a:pt x="166" y="535"/>
                    <a:pt x="166" y="535"/>
                    <a:pt x="166" y="535"/>
                  </a:cubicBezTo>
                  <a:moveTo>
                    <a:pt x="166" y="534"/>
                  </a:moveTo>
                  <a:cubicBezTo>
                    <a:pt x="166" y="534"/>
                    <a:pt x="166" y="534"/>
                    <a:pt x="166" y="534"/>
                  </a:cubicBezTo>
                  <a:cubicBezTo>
                    <a:pt x="166" y="534"/>
                    <a:pt x="166" y="534"/>
                    <a:pt x="166" y="534"/>
                  </a:cubicBezTo>
                  <a:moveTo>
                    <a:pt x="166" y="533"/>
                  </a:moveTo>
                  <a:cubicBezTo>
                    <a:pt x="166" y="533"/>
                    <a:pt x="166" y="533"/>
                    <a:pt x="166" y="533"/>
                  </a:cubicBezTo>
                  <a:cubicBezTo>
                    <a:pt x="166" y="533"/>
                    <a:pt x="166" y="533"/>
                    <a:pt x="166" y="533"/>
                  </a:cubicBezTo>
                  <a:moveTo>
                    <a:pt x="166" y="532"/>
                  </a:moveTo>
                  <a:cubicBezTo>
                    <a:pt x="166" y="532"/>
                    <a:pt x="166" y="532"/>
                    <a:pt x="166" y="533"/>
                  </a:cubicBezTo>
                  <a:cubicBezTo>
                    <a:pt x="166" y="532"/>
                    <a:pt x="166" y="532"/>
                    <a:pt x="166" y="532"/>
                  </a:cubicBezTo>
                  <a:moveTo>
                    <a:pt x="166" y="532"/>
                  </a:moveTo>
                  <a:cubicBezTo>
                    <a:pt x="166" y="532"/>
                    <a:pt x="166" y="532"/>
                    <a:pt x="166" y="532"/>
                  </a:cubicBezTo>
                  <a:cubicBezTo>
                    <a:pt x="166" y="532"/>
                    <a:pt x="166" y="532"/>
                    <a:pt x="166" y="532"/>
                  </a:cubicBezTo>
                  <a:moveTo>
                    <a:pt x="166" y="531"/>
                  </a:moveTo>
                  <a:cubicBezTo>
                    <a:pt x="166" y="531"/>
                    <a:pt x="166" y="531"/>
                    <a:pt x="166" y="531"/>
                  </a:cubicBezTo>
                  <a:cubicBezTo>
                    <a:pt x="166" y="531"/>
                    <a:pt x="166" y="531"/>
                    <a:pt x="166" y="531"/>
                  </a:cubicBezTo>
                  <a:moveTo>
                    <a:pt x="166" y="530"/>
                  </a:moveTo>
                  <a:cubicBezTo>
                    <a:pt x="166" y="530"/>
                    <a:pt x="166" y="530"/>
                    <a:pt x="166" y="530"/>
                  </a:cubicBezTo>
                  <a:cubicBezTo>
                    <a:pt x="166" y="530"/>
                    <a:pt x="166" y="530"/>
                    <a:pt x="166" y="530"/>
                  </a:cubicBezTo>
                  <a:moveTo>
                    <a:pt x="166" y="529"/>
                  </a:moveTo>
                  <a:cubicBezTo>
                    <a:pt x="166" y="529"/>
                    <a:pt x="166" y="529"/>
                    <a:pt x="166" y="529"/>
                  </a:cubicBezTo>
                  <a:cubicBezTo>
                    <a:pt x="166" y="529"/>
                    <a:pt x="166" y="529"/>
                    <a:pt x="166" y="529"/>
                  </a:cubicBezTo>
                  <a:moveTo>
                    <a:pt x="166" y="528"/>
                  </a:moveTo>
                  <a:cubicBezTo>
                    <a:pt x="166" y="528"/>
                    <a:pt x="166" y="528"/>
                    <a:pt x="166" y="529"/>
                  </a:cubicBezTo>
                  <a:cubicBezTo>
                    <a:pt x="166" y="528"/>
                    <a:pt x="166" y="528"/>
                    <a:pt x="166" y="528"/>
                  </a:cubicBezTo>
                  <a:moveTo>
                    <a:pt x="166" y="526"/>
                  </a:moveTo>
                  <a:cubicBezTo>
                    <a:pt x="166" y="527"/>
                    <a:pt x="166" y="527"/>
                    <a:pt x="166" y="528"/>
                  </a:cubicBezTo>
                  <a:cubicBezTo>
                    <a:pt x="166" y="527"/>
                    <a:pt x="166" y="527"/>
                    <a:pt x="166" y="526"/>
                  </a:cubicBezTo>
                  <a:moveTo>
                    <a:pt x="166" y="525"/>
                  </a:moveTo>
                  <a:cubicBezTo>
                    <a:pt x="166" y="526"/>
                    <a:pt x="166" y="526"/>
                    <a:pt x="166" y="526"/>
                  </a:cubicBezTo>
                  <a:cubicBezTo>
                    <a:pt x="166" y="526"/>
                    <a:pt x="166" y="526"/>
                    <a:pt x="166" y="525"/>
                  </a:cubicBezTo>
                  <a:moveTo>
                    <a:pt x="166" y="524"/>
                  </a:moveTo>
                  <a:cubicBezTo>
                    <a:pt x="166" y="525"/>
                    <a:pt x="166" y="525"/>
                    <a:pt x="166" y="525"/>
                  </a:cubicBezTo>
                  <a:cubicBezTo>
                    <a:pt x="166" y="525"/>
                    <a:pt x="166" y="525"/>
                    <a:pt x="166" y="524"/>
                  </a:cubicBezTo>
                  <a:moveTo>
                    <a:pt x="0" y="0"/>
                  </a:moveTo>
                  <a:cubicBezTo>
                    <a:pt x="51" y="83"/>
                    <a:pt x="162" y="286"/>
                    <a:pt x="166" y="524"/>
                  </a:cubicBezTo>
                  <a:cubicBezTo>
                    <a:pt x="162" y="286"/>
                    <a:pt x="51" y="83"/>
                    <a:pt x="0" y="0"/>
                  </a:cubicBezTo>
                </a:path>
              </a:pathLst>
            </a:custGeom>
            <a:solidFill>
              <a:srgbClr val="FCFCF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25"/>
            <p:cNvSpPr/>
            <p:nvPr/>
          </p:nvSpPr>
          <p:spPr bwMode="auto">
            <a:xfrm>
              <a:off x="1615" y="1058"/>
              <a:ext cx="221" cy="1067"/>
            </a:xfrm>
            <a:custGeom>
              <a:avLst/>
              <a:gdLst>
                <a:gd name="T0" fmla="*/ 86 w 193"/>
                <a:gd name="T1" fmla="*/ 137 h 935"/>
                <a:gd name="T2" fmla="*/ 86 w 193"/>
                <a:gd name="T3" fmla="*/ 137 h 935"/>
                <a:gd name="T4" fmla="*/ 127 w 193"/>
                <a:gd name="T5" fmla="*/ 233 h 935"/>
                <a:gd name="T6" fmla="*/ 127 w 193"/>
                <a:gd name="T7" fmla="*/ 233 h 935"/>
                <a:gd name="T8" fmla="*/ 0 w 193"/>
                <a:gd name="T9" fmla="*/ 338 h 935"/>
                <a:gd name="T10" fmla="*/ 91 w 193"/>
                <a:gd name="T11" fmla="*/ 430 h 935"/>
                <a:gd name="T12" fmla="*/ 0 w 193"/>
                <a:gd name="T13" fmla="*/ 521 h 935"/>
                <a:gd name="T14" fmla="*/ 0 w 193"/>
                <a:gd name="T15" fmla="*/ 726 h 935"/>
                <a:gd name="T16" fmla="*/ 0 w 193"/>
                <a:gd name="T17" fmla="*/ 726 h 935"/>
                <a:gd name="T18" fmla="*/ 0 w 193"/>
                <a:gd name="T19" fmla="*/ 726 h 935"/>
                <a:gd name="T20" fmla="*/ 0 w 193"/>
                <a:gd name="T21" fmla="*/ 726 h 935"/>
                <a:gd name="T22" fmla="*/ 0 w 193"/>
                <a:gd name="T23" fmla="*/ 726 h 935"/>
                <a:gd name="T24" fmla="*/ 0 w 193"/>
                <a:gd name="T25" fmla="*/ 726 h 935"/>
                <a:gd name="T26" fmla="*/ 0 w 193"/>
                <a:gd name="T27" fmla="*/ 726 h 935"/>
                <a:gd name="T28" fmla="*/ 0 w 193"/>
                <a:gd name="T29" fmla="*/ 726 h 935"/>
                <a:gd name="T30" fmla="*/ 0 w 193"/>
                <a:gd name="T31" fmla="*/ 726 h 935"/>
                <a:gd name="T32" fmla="*/ 1 w 193"/>
                <a:gd name="T33" fmla="*/ 726 h 935"/>
                <a:gd name="T34" fmla="*/ 1 w 193"/>
                <a:gd name="T35" fmla="*/ 726 h 935"/>
                <a:gd name="T36" fmla="*/ 1 w 193"/>
                <a:gd name="T37" fmla="*/ 726 h 935"/>
                <a:gd name="T38" fmla="*/ 1 w 193"/>
                <a:gd name="T39" fmla="*/ 726 h 935"/>
                <a:gd name="T40" fmla="*/ 1 w 193"/>
                <a:gd name="T41" fmla="*/ 726 h 935"/>
                <a:gd name="T42" fmla="*/ 1 w 193"/>
                <a:gd name="T43" fmla="*/ 726 h 935"/>
                <a:gd name="T44" fmla="*/ 1 w 193"/>
                <a:gd name="T45" fmla="*/ 726 h 935"/>
                <a:gd name="T46" fmla="*/ 1 w 193"/>
                <a:gd name="T47" fmla="*/ 726 h 935"/>
                <a:gd name="T48" fmla="*/ 1 w 193"/>
                <a:gd name="T49" fmla="*/ 726 h 935"/>
                <a:gd name="T50" fmla="*/ 1 w 193"/>
                <a:gd name="T51" fmla="*/ 726 h 935"/>
                <a:gd name="T52" fmla="*/ 1 w 193"/>
                <a:gd name="T53" fmla="*/ 726 h 935"/>
                <a:gd name="T54" fmla="*/ 1 w 193"/>
                <a:gd name="T55" fmla="*/ 726 h 935"/>
                <a:gd name="T56" fmla="*/ 1 w 193"/>
                <a:gd name="T57" fmla="*/ 726 h 935"/>
                <a:gd name="T58" fmla="*/ 1 w 193"/>
                <a:gd name="T59" fmla="*/ 726 h 935"/>
                <a:gd name="T60" fmla="*/ 1 w 193"/>
                <a:gd name="T61" fmla="*/ 726 h 935"/>
                <a:gd name="T62" fmla="*/ 1 w 193"/>
                <a:gd name="T63" fmla="*/ 726 h 935"/>
                <a:gd name="T64" fmla="*/ 1 w 193"/>
                <a:gd name="T65" fmla="*/ 726 h 935"/>
                <a:gd name="T66" fmla="*/ 2 w 193"/>
                <a:gd name="T67" fmla="*/ 727 h 935"/>
                <a:gd name="T68" fmla="*/ 2 w 193"/>
                <a:gd name="T69" fmla="*/ 727 h 935"/>
                <a:gd name="T70" fmla="*/ 2 w 193"/>
                <a:gd name="T71" fmla="*/ 727 h 935"/>
                <a:gd name="T72" fmla="*/ 2 w 193"/>
                <a:gd name="T73" fmla="*/ 727 h 935"/>
                <a:gd name="T74" fmla="*/ 130 w 193"/>
                <a:gd name="T75" fmla="*/ 935 h 935"/>
                <a:gd name="T76" fmla="*/ 178 w 193"/>
                <a:gd name="T77" fmla="*/ 771 h 935"/>
                <a:gd name="T78" fmla="*/ 193 w 193"/>
                <a:gd name="T79" fmla="*/ 574 h 935"/>
                <a:gd name="T80" fmla="*/ 193 w 193"/>
                <a:gd name="T81" fmla="*/ 573 h 935"/>
                <a:gd name="T82" fmla="*/ 193 w 193"/>
                <a:gd name="T83" fmla="*/ 572 h 935"/>
                <a:gd name="T84" fmla="*/ 193 w 193"/>
                <a:gd name="T85" fmla="*/ 571 h 935"/>
                <a:gd name="T86" fmla="*/ 193 w 193"/>
                <a:gd name="T87" fmla="*/ 570 h 935"/>
                <a:gd name="T88" fmla="*/ 193 w 193"/>
                <a:gd name="T89" fmla="*/ 570 h 935"/>
                <a:gd name="T90" fmla="*/ 193 w 193"/>
                <a:gd name="T91" fmla="*/ 568 h 935"/>
                <a:gd name="T92" fmla="*/ 193 w 193"/>
                <a:gd name="T93" fmla="*/ 567 h 935"/>
                <a:gd name="T94" fmla="*/ 193 w 193"/>
                <a:gd name="T95" fmla="*/ 566 h 935"/>
                <a:gd name="T96" fmla="*/ 193 w 193"/>
                <a:gd name="T97" fmla="*/ 565 h 935"/>
                <a:gd name="T98" fmla="*/ 193 w 193"/>
                <a:gd name="T99" fmla="*/ 563 h 935"/>
                <a:gd name="T100" fmla="*/ 193 w 193"/>
                <a:gd name="T101" fmla="*/ 562 h 935"/>
                <a:gd name="T102" fmla="*/ 193 w 193"/>
                <a:gd name="T103" fmla="*/ 561 h 935"/>
                <a:gd name="T104" fmla="*/ 193 w 193"/>
                <a:gd name="T105" fmla="*/ 560 h 935"/>
                <a:gd name="T106" fmla="*/ 193 w 193"/>
                <a:gd name="T107" fmla="*/ 559 h 935"/>
                <a:gd name="T108" fmla="*/ 193 w 193"/>
                <a:gd name="T109" fmla="*/ 556 h 935"/>
                <a:gd name="T110" fmla="*/ 193 w 193"/>
                <a:gd name="T111" fmla="*/ 555 h 935"/>
                <a:gd name="T112" fmla="*/ 27 w 193"/>
                <a:gd name="T113" fmla="*/ 30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935">
                  <a:moveTo>
                    <a:pt x="7" y="0"/>
                  </a:moveTo>
                  <a:cubicBezTo>
                    <a:pt x="21" y="20"/>
                    <a:pt x="52" y="68"/>
                    <a:pt x="85" y="136"/>
                  </a:cubicBezTo>
                  <a:cubicBezTo>
                    <a:pt x="85" y="137"/>
                    <a:pt x="86" y="137"/>
                    <a:pt x="86" y="137"/>
                  </a:cubicBezTo>
                  <a:cubicBezTo>
                    <a:pt x="86" y="137"/>
                    <a:pt x="86" y="137"/>
                    <a:pt x="86" y="137"/>
                  </a:cubicBezTo>
                  <a:cubicBezTo>
                    <a:pt x="86" y="137"/>
                    <a:pt x="86" y="137"/>
                    <a:pt x="86" y="137"/>
                  </a:cubicBezTo>
                  <a:cubicBezTo>
                    <a:pt x="86" y="137"/>
                    <a:pt x="86" y="137"/>
                    <a:pt x="86" y="137"/>
                  </a:cubicBezTo>
                  <a:cubicBezTo>
                    <a:pt x="100" y="166"/>
                    <a:pt x="114" y="198"/>
                    <a:pt x="127" y="233"/>
                  </a:cubicBezTo>
                  <a:cubicBezTo>
                    <a:pt x="127" y="233"/>
                    <a:pt x="127" y="233"/>
                    <a:pt x="127" y="233"/>
                  </a:cubicBezTo>
                  <a:cubicBezTo>
                    <a:pt x="127" y="233"/>
                    <a:pt x="127" y="233"/>
                    <a:pt x="127" y="233"/>
                  </a:cubicBezTo>
                  <a:cubicBezTo>
                    <a:pt x="127" y="233"/>
                    <a:pt x="127" y="233"/>
                    <a:pt x="127" y="233"/>
                  </a:cubicBezTo>
                  <a:cubicBezTo>
                    <a:pt x="127" y="233"/>
                    <a:pt x="127" y="233"/>
                    <a:pt x="127" y="233"/>
                  </a:cubicBezTo>
                  <a:cubicBezTo>
                    <a:pt x="127" y="233"/>
                    <a:pt x="127" y="233"/>
                    <a:pt x="127" y="233"/>
                  </a:cubicBezTo>
                  <a:cubicBezTo>
                    <a:pt x="0" y="233"/>
                    <a:pt x="0" y="233"/>
                    <a:pt x="0" y="233"/>
                  </a:cubicBezTo>
                  <a:cubicBezTo>
                    <a:pt x="0" y="338"/>
                    <a:pt x="0" y="338"/>
                    <a:pt x="0" y="338"/>
                  </a:cubicBezTo>
                  <a:cubicBezTo>
                    <a:pt x="0" y="338"/>
                    <a:pt x="0" y="338"/>
                    <a:pt x="0" y="338"/>
                  </a:cubicBezTo>
                  <a:cubicBezTo>
                    <a:pt x="50" y="338"/>
                    <a:pt x="91" y="379"/>
                    <a:pt x="91" y="430"/>
                  </a:cubicBezTo>
                  <a:cubicBezTo>
                    <a:pt x="91" y="430"/>
                    <a:pt x="91" y="430"/>
                    <a:pt x="91" y="430"/>
                  </a:cubicBezTo>
                  <a:cubicBezTo>
                    <a:pt x="91" y="430"/>
                    <a:pt x="91" y="430"/>
                    <a:pt x="91" y="430"/>
                  </a:cubicBezTo>
                  <a:cubicBezTo>
                    <a:pt x="91" y="430"/>
                    <a:pt x="91" y="430"/>
                    <a:pt x="91" y="430"/>
                  </a:cubicBezTo>
                  <a:cubicBezTo>
                    <a:pt x="91" y="430"/>
                    <a:pt x="91" y="430"/>
                    <a:pt x="91" y="430"/>
                  </a:cubicBezTo>
                  <a:cubicBezTo>
                    <a:pt x="91" y="480"/>
                    <a:pt x="50" y="521"/>
                    <a:pt x="0" y="521"/>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2" y="726"/>
                    <a:pt x="2" y="726"/>
                  </a:cubicBezTo>
                  <a:cubicBezTo>
                    <a:pt x="2" y="726"/>
                    <a:pt x="2" y="726"/>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12" y="735"/>
                    <a:pt x="21" y="824"/>
                    <a:pt x="21" y="935"/>
                  </a:cubicBezTo>
                  <a:cubicBezTo>
                    <a:pt x="130" y="935"/>
                    <a:pt x="130" y="935"/>
                    <a:pt x="130" y="935"/>
                  </a:cubicBezTo>
                  <a:cubicBezTo>
                    <a:pt x="130" y="935"/>
                    <a:pt x="131" y="934"/>
                    <a:pt x="131" y="934"/>
                  </a:cubicBezTo>
                  <a:cubicBezTo>
                    <a:pt x="133" y="929"/>
                    <a:pt x="135" y="924"/>
                    <a:pt x="137" y="918"/>
                  </a:cubicBezTo>
                  <a:cubicBezTo>
                    <a:pt x="154" y="875"/>
                    <a:pt x="169" y="827"/>
                    <a:pt x="178" y="771"/>
                  </a:cubicBezTo>
                  <a:cubicBezTo>
                    <a:pt x="188" y="716"/>
                    <a:pt x="193" y="653"/>
                    <a:pt x="193" y="575"/>
                  </a:cubicBezTo>
                  <a:cubicBezTo>
                    <a:pt x="193" y="575"/>
                    <a:pt x="193" y="575"/>
                    <a:pt x="193" y="575"/>
                  </a:cubicBezTo>
                  <a:cubicBezTo>
                    <a:pt x="193" y="575"/>
                    <a:pt x="193" y="574"/>
                    <a:pt x="193" y="574"/>
                  </a:cubicBezTo>
                  <a:cubicBezTo>
                    <a:pt x="193" y="574"/>
                    <a:pt x="193" y="574"/>
                    <a:pt x="193" y="574"/>
                  </a:cubicBezTo>
                  <a:cubicBezTo>
                    <a:pt x="193" y="573"/>
                    <a:pt x="193" y="573"/>
                    <a:pt x="193" y="573"/>
                  </a:cubicBezTo>
                  <a:cubicBezTo>
                    <a:pt x="193" y="573"/>
                    <a:pt x="193" y="573"/>
                    <a:pt x="193" y="573"/>
                  </a:cubicBezTo>
                  <a:cubicBezTo>
                    <a:pt x="193" y="573"/>
                    <a:pt x="193" y="573"/>
                    <a:pt x="193" y="573"/>
                  </a:cubicBezTo>
                  <a:cubicBezTo>
                    <a:pt x="193" y="573"/>
                    <a:pt x="193" y="573"/>
                    <a:pt x="193" y="572"/>
                  </a:cubicBezTo>
                  <a:cubicBezTo>
                    <a:pt x="193" y="572"/>
                    <a:pt x="193" y="572"/>
                    <a:pt x="193" y="572"/>
                  </a:cubicBezTo>
                  <a:cubicBezTo>
                    <a:pt x="193" y="572"/>
                    <a:pt x="193" y="572"/>
                    <a:pt x="193" y="572"/>
                  </a:cubicBezTo>
                  <a:cubicBezTo>
                    <a:pt x="193" y="572"/>
                    <a:pt x="193" y="572"/>
                    <a:pt x="193" y="571"/>
                  </a:cubicBezTo>
                  <a:cubicBezTo>
                    <a:pt x="193" y="571"/>
                    <a:pt x="193" y="571"/>
                    <a:pt x="193" y="571"/>
                  </a:cubicBezTo>
                  <a:cubicBezTo>
                    <a:pt x="193" y="571"/>
                    <a:pt x="193" y="571"/>
                    <a:pt x="193" y="571"/>
                  </a:cubicBezTo>
                  <a:cubicBezTo>
                    <a:pt x="193" y="571"/>
                    <a:pt x="193" y="571"/>
                    <a:pt x="193" y="571"/>
                  </a:cubicBezTo>
                  <a:cubicBezTo>
                    <a:pt x="193" y="571"/>
                    <a:pt x="193" y="570"/>
                    <a:pt x="193" y="570"/>
                  </a:cubicBezTo>
                  <a:cubicBezTo>
                    <a:pt x="193" y="570"/>
                    <a:pt x="193" y="570"/>
                    <a:pt x="193" y="570"/>
                  </a:cubicBezTo>
                  <a:cubicBezTo>
                    <a:pt x="193" y="570"/>
                    <a:pt x="193" y="570"/>
                    <a:pt x="193" y="570"/>
                  </a:cubicBezTo>
                  <a:cubicBezTo>
                    <a:pt x="193" y="570"/>
                    <a:pt x="193" y="570"/>
                    <a:pt x="193" y="570"/>
                  </a:cubicBezTo>
                  <a:cubicBezTo>
                    <a:pt x="193" y="570"/>
                    <a:pt x="193" y="569"/>
                    <a:pt x="193" y="569"/>
                  </a:cubicBezTo>
                  <a:cubicBezTo>
                    <a:pt x="193" y="569"/>
                    <a:pt x="193" y="569"/>
                    <a:pt x="193" y="569"/>
                  </a:cubicBezTo>
                  <a:cubicBezTo>
                    <a:pt x="193" y="569"/>
                    <a:pt x="193" y="569"/>
                    <a:pt x="193" y="568"/>
                  </a:cubicBezTo>
                  <a:cubicBezTo>
                    <a:pt x="193" y="568"/>
                    <a:pt x="193" y="568"/>
                    <a:pt x="193" y="568"/>
                  </a:cubicBezTo>
                  <a:cubicBezTo>
                    <a:pt x="193" y="568"/>
                    <a:pt x="193" y="568"/>
                    <a:pt x="193" y="567"/>
                  </a:cubicBezTo>
                  <a:cubicBezTo>
                    <a:pt x="193" y="567"/>
                    <a:pt x="193" y="567"/>
                    <a:pt x="193" y="567"/>
                  </a:cubicBezTo>
                  <a:cubicBezTo>
                    <a:pt x="193" y="567"/>
                    <a:pt x="193" y="567"/>
                    <a:pt x="193" y="567"/>
                  </a:cubicBezTo>
                  <a:cubicBezTo>
                    <a:pt x="193" y="567"/>
                    <a:pt x="193" y="567"/>
                    <a:pt x="193" y="567"/>
                  </a:cubicBezTo>
                  <a:cubicBezTo>
                    <a:pt x="193" y="566"/>
                    <a:pt x="193" y="566"/>
                    <a:pt x="193" y="566"/>
                  </a:cubicBezTo>
                  <a:cubicBezTo>
                    <a:pt x="193" y="566"/>
                    <a:pt x="193" y="566"/>
                    <a:pt x="193" y="566"/>
                  </a:cubicBezTo>
                  <a:cubicBezTo>
                    <a:pt x="193" y="565"/>
                    <a:pt x="193" y="565"/>
                    <a:pt x="193" y="565"/>
                  </a:cubicBezTo>
                  <a:cubicBezTo>
                    <a:pt x="193" y="565"/>
                    <a:pt x="193" y="565"/>
                    <a:pt x="193" y="565"/>
                  </a:cubicBezTo>
                  <a:cubicBezTo>
                    <a:pt x="193" y="565"/>
                    <a:pt x="193" y="564"/>
                    <a:pt x="193" y="564"/>
                  </a:cubicBezTo>
                  <a:cubicBezTo>
                    <a:pt x="193" y="564"/>
                    <a:pt x="193" y="564"/>
                    <a:pt x="193" y="564"/>
                  </a:cubicBezTo>
                  <a:cubicBezTo>
                    <a:pt x="193" y="564"/>
                    <a:pt x="193" y="564"/>
                    <a:pt x="193" y="563"/>
                  </a:cubicBezTo>
                  <a:cubicBezTo>
                    <a:pt x="193" y="563"/>
                    <a:pt x="193" y="563"/>
                    <a:pt x="193" y="563"/>
                  </a:cubicBezTo>
                  <a:cubicBezTo>
                    <a:pt x="193" y="563"/>
                    <a:pt x="193" y="563"/>
                    <a:pt x="193" y="563"/>
                  </a:cubicBezTo>
                  <a:cubicBezTo>
                    <a:pt x="193" y="562"/>
                    <a:pt x="193" y="562"/>
                    <a:pt x="193" y="562"/>
                  </a:cubicBezTo>
                  <a:cubicBezTo>
                    <a:pt x="193" y="562"/>
                    <a:pt x="193" y="562"/>
                    <a:pt x="193" y="562"/>
                  </a:cubicBezTo>
                  <a:cubicBezTo>
                    <a:pt x="193" y="562"/>
                    <a:pt x="193" y="562"/>
                    <a:pt x="193" y="562"/>
                  </a:cubicBezTo>
                  <a:cubicBezTo>
                    <a:pt x="193" y="561"/>
                    <a:pt x="193" y="561"/>
                    <a:pt x="193" y="561"/>
                  </a:cubicBezTo>
                  <a:cubicBezTo>
                    <a:pt x="193" y="561"/>
                    <a:pt x="193" y="561"/>
                    <a:pt x="193" y="561"/>
                  </a:cubicBezTo>
                  <a:cubicBezTo>
                    <a:pt x="193" y="560"/>
                    <a:pt x="193" y="560"/>
                    <a:pt x="193" y="560"/>
                  </a:cubicBezTo>
                  <a:cubicBezTo>
                    <a:pt x="193" y="560"/>
                    <a:pt x="193" y="560"/>
                    <a:pt x="193" y="560"/>
                  </a:cubicBezTo>
                  <a:cubicBezTo>
                    <a:pt x="193" y="560"/>
                    <a:pt x="193" y="559"/>
                    <a:pt x="193" y="559"/>
                  </a:cubicBezTo>
                  <a:cubicBezTo>
                    <a:pt x="193" y="559"/>
                    <a:pt x="193" y="559"/>
                    <a:pt x="193" y="559"/>
                  </a:cubicBezTo>
                  <a:cubicBezTo>
                    <a:pt x="193" y="559"/>
                    <a:pt x="193" y="559"/>
                    <a:pt x="193" y="559"/>
                  </a:cubicBezTo>
                  <a:cubicBezTo>
                    <a:pt x="193" y="558"/>
                    <a:pt x="193" y="558"/>
                    <a:pt x="193" y="558"/>
                  </a:cubicBezTo>
                  <a:cubicBezTo>
                    <a:pt x="193" y="558"/>
                    <a:pt x="193" y="558"/>
                    <a:pt x="193" y="558"/>
                  </a:cubicBezTo>
                  <a:cubicBezTo>
                    <a:pt x="193" y="557"/>
                    <a:pt x="193" y="557"/>
                    <a:pt x="193" y="556"/>
                  </a:cubicBezTo>
                  <a:cubicBezTo>
                    <a:pt x="193" y="556"/>
                    <a:pt x="193" y="556"/>
                    <a:pt x="193" y="556"/>
                  </a:cubicBezTo>
                  <a:cubicBezTo>
                    <a:pt x="193" y="556"/>
                    <a:pt x="193" y="556"/>
                    <a:pt x="193" y="555"/>
                  </a:cubicBezTo>
                  <a:cubicBezTo>
                    <a:pt x="193" y="555"/>
                    <a:pt x="193" y="555"/>
                    <a:pt x="193" y="555"/>
                  </a:cubicBezTo>
                  <a:cubicBezTo>
                    <a:pt x="193" y="555"/>
                    <a:pt x="193" y="555"/>
                    <a:pt x="193" y="554"/>
                  </a:cubicBezTo>
                  <a:cubicBezTo>
                    <a:pt x="193" y="554"/>
                    <a:pt x="193" y="554"/>
                    <a:pt x="193" y="554"/>
                  </a:cubicBezTo>
                  <a:cubicBezTo>
                    <a:pt x="189" y="316"/>
                    <a:pt x="78" y="113"/>
                    <a:pt x="27" y="30"/>
                  </a:cubicBezTo>
                  <a:cubicBezTo>
                    <a:pt x="18" y="17"/>
                    <a:pt x="12" y="7"/>
                    <a:pt x="7"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26"/>
            <p:cNvSpPr>
              <a:spLocks noEditPoints="1"/>
            </p:cNvSpPr>
            <p:nvPr/>
          </p:nvSpPr>
          <p:spPr bwMode="auto">
            <a:xfrm>
              <a:off x="1615" y="1058"/>
              <a:ext cx="144" cy="265"/>
            </a:xfrm>
            <a:custGeom>
              <a:avLst/>
              <a:gdLst>
                <a:gd name="T0" fmla="*/ 127 w 127"/>
                <a:gd name="T1" fmla="*/ 233 h 233"/>
                <a:gd name="T2" fmla="*/ 0 w 127"/>
                <a:gd name="T3" fmla="*/ 233 h 233"/>
                <a:gd name="T4" fmla="*/ 127 w 127"/>
                <a:gd name="T5" fmla="*/ 233 h 233"/>
                <a:gd name="T6" fmla="*/ 127 w 127"/>
                <a:gd name="T7" fmla="*/ 233 h 233"/>
                <a:gd name="T8" fmla="*/ 127 w 127"/>
                <a:gd name="T9" fmla="*/ 233 h 233"/>
                <a:gd name="T10" fmla="*/ 127 w 127"/>
                <a:gd name="T11" fmla="*/ 233 h 233"/>
                <a:gd name="T12" fmla="*/ 127 w 127"/>
                <a:gd name="T13" fmla="*/ 233 h 233"/>
                <a:gd name="T14" fmla="*/ 86 w 127"/>
                <a:gd name="T15" fmla="*/ 137 h 233"/>
                <a:gd name="T16" fmla="*/ 86 w 127"/>
                <a:gd name="T17" fmla="*/ 137 h 233"/>
                <a:gd name="T18" fmla="*/ 86 w 127"/>
                <a:gd name="T19" fmla="*/ 137 h 233"/>
                <a:gd name="T20" fmla="*/ 86 w 127"/>
                <a:gd name="T21" fmla="*/ 137 h 233"/>
                <a:gd name="T22" fmla="*/ 86 w 127"/>
                <a:gd name="T23" fmla="*/ 137 h 233"/>
                <a:gd name="T24" fmla="*/ 86 w 127"/>
                <a:gd name="T25" fmla="*/ 137 h 233"/>
                <a:gd name="T26" fmla="*/ 7 w 127"/>
                <a:gd name="T27" fmla="*/ 0 h 233"/>
                <a:gd name="T28" fmla="*/ 85 w 127"/>
                <a:gd name="T29" fmla="*/ 136 h 233"/>
                <a:gd name="T30" fmla="*/ 7 w 127"/>
                <a:gd name="T31" fmla="*/ 0 h 233"/>
                <a:gd name="T32" fmla="*/ 7 w 127"/>
                <a:gd name="T3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233">
                  <a:moveTo>
                    <a:pt x="127" y="233"/>
                  </a:moveTo>
                  <a:cubicBezTo>
                    <a:pt x="0" y="233"/>
                    <a:pt x="0" y="233"/>
                    <a:pt x="0" y="233"/>
                  </a:cubicBezTo>
                  <a:cubicBezTo>
                    <a:pt x="127" y="233"/>
                    <a:pt x="127" y="233"/>
                    <a:pt x="127" y="233"/>
                  </a:cubicBezTo>
                  <a:cubicBezTo>
                    <a:pt x="127" y="233"/>
                    <a:pt x="127" y="233"/>
                    <a:pt x="127" y="233"/>
                  </a:cubicBezTo>
                  <a:moveTo>
                    <a:pt x="127" y="233"/>
                  </a:moveTo>
                  <a:cubicBezTo>
                    <a:pt x="127" y="233"/>
                    <a:pt x="127" y="233"/>
                    <a:pt x="127" y="233"/>
                  </a:cubicBezTo>
                  <a:cubicBezTo>
                    <a:pt x="127" y="233"/>
                    <a:pt x="127" y="233"/>
                    <a:pt x="127" y="233"/>
                  </a:cubicBezTo>
                  <a:moveTo>
                    <a:pt x="86" y="137"/>
                  </a:moveTo>
                  <a:cubicBezTo>
                    <a:pt x="86" y="137"/>
                    <a:pt x="86" y="137"/>
                    <a:pt x="86" y="137"/>
                  </a:cubicBezTo>
                  <a:cubicBezTo>
                    <a:pt x="86" y="137"/>
                    <a:pt x="86" y="137"/>
                    <a:pt x="86" y="137"/>
                  </a:cubicBezTo>
                  <a:moveTo>
                    <a:pt x="86" y="137"/>
                  </a:moveTo>
                  <a:cubicBezTo>
                    <a:pt x="86" y="137"/>
                    <a:pt x="86" y="137"/>
                    <a:pt x="86" y="137"/>
                  </a:cubicBezTo>
                  <a:cubicBezTo>
                    <a:pt x="86" y="137"/>
                    <a:pt x="86" y="137"/>
                    <a:pt x="86" y="137"/>
                  </a:cubicBezTo>
                  <a:moveTo>
                    <a:pt x="7" y="0"/>
                  </a:moveTo>
                  <a:cubicBezTo>
                    <a:pt x="21" y="20"/>
                    <a:pt x="52" y="68"/>
                    <a:pt x="85" y="136"/>
                  </a:cubicBezTo>
                  <a:cubicBezTo>
                    <a:pt x="52" y="68"/>
                    <a:pt x="21" y="20"/>
                    <a:pt x="7" y="0"/>
                  </a:cubicBezTo>
                  <a:cubicBezTo>
                    <a:pt x="7" y="0"/>
                    <a:pt x="7" y="0"/>
                    <a:pt x="7"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27"/>
            <p:cNvSpPr>
              <a:spLocks noEditPoints="1"/>
            </p:cNvSpPr>
            <p:nvPr/>
          </p:nvSpPr>
          <p:spPr bwMode="auto">
            <a:xfrm>
              <a:off x="1615" y="1887"/>
              <a:ext cx="24" cy="239"/>
            </a:xfrm>
            <a:custGeom>
              <a:avLst/>
              <a:gdLst>
                <a:gd name="T0" fmla="*/ 21 w 21"/>
                <a:gd name="T1" fmla="*/ 209 h 209"/>
                <a:gd name="T2" fmla="*/ 2 w 21"/>
                <a:gd name="T3" fmla="*/ 1 h 209"/>
                <a:gd name="T4" fmla="*/ 2 w 21"/>
                <a:gd name="T5" fmla="*/ 1 h 209"/>
                <a:gd name="T6" fmla="*/ 2 w 21"/>
                <a:gd name="T7" fmla="*/ 1 h 209"/>
                <a:gd name="T8" fmla="*/ 2 w 21"/>
                <a:gd name="T9" fmla="*/ 1 h 209"/>
                <a:gd name="T10" fmla="*/ 2 w 21"/>
                <a:gd name="T11" fmla="*/ 1 h 209"/>
                <a:gd name="T12" fmla="*/ 2 w 21"/>
                <a:gd name="T13" fmla="*/ 1 h 209"/>
                <a:gd name="T14" fmla="*/ 1 w 21"/>
                <a:gd name="T15" fmla="*/ 0 h 209"/>
                <a:gd name="T16" fmla="*/ 1 w 21"/>
                <a:gd name="T17" fmla="*/ 0 h 209"/>
                <a:gd name="T18" fmla="*/ 1 w 21"/>
                <a:gd name="T19" fmla="*/ 0 h 209"/>
                <a:gd name="T20" fmla="*/ 1 w 21"/>
                <a:gd name="T21" fmla="*/ 0 h 209"/>
                <a:gd name="T22" fmla="*/ 1 w 21"/>
                <a:gd name="T23" fmla="*/ 0 h 209"/>
                <a:gd name="T24" fmla="*/ 1 w 21"/>
                <a:gd name="T25" fmla="*/ 0 h 209"/>
                <a:gd name="T26" fmla="*/ 1 w 21"/>
                <a:gd name="T27" fmla="*/ 0 h 209"/>
                <a:gd name="T28" fmla="*/ 1 w 21"/>
                <a:gd name="T29" fmla="*/ 0 h 209"/>
                <a:gd name="T30" fmla="*/ 1 w 21"/>
                <a:gd name="T31" fmla="*/ 0 h 209"/>
                <a:gd name="T32" fmla="*/ 1 w 21"/>
                <a:gd name="T33" fmla="*/ 0 h 209"/>
                <a:gd name="T34" fmla="*/ 1 w 21"/>
                <a:gd name="T35" fmla="*/ 0 h 209"/>
                <a:gd name="T36" fmla="*/ 1 w 21"/>
                <a:gd name="T37" fmla="*/ 0 h 209"/>
                <a:gd name="T38" fmla="*/ 1 w 21"/>
                <a:gd name="T39" fmla="*/ 0 h 209"/>
                <a:gd name="T40" fmla="*/ 1 w 21"/>
                <a:gd name="T41" fmla="*/ 0 h 209"/>
                <a:gd name="T42" fmla="*/ 1 w 21"/>
                <a:gd name="T43" fmla="*/ 0 h 209"/>
                <a:gd name="T44" fmla="*/ 1 w 21"/>
                <a:gd name="T45" fmla="*/ 0 h 209"/>
                <a:gd name="T46" fmla="*/ 1 w 21"/>
                <a:gd name="T47" fmla="*/ 0 h 209"/>
                <a:gd name="T48" fmla="*/ 1 w 21"/>
                <a:gd name="T49" fmla="*/ 0 h 209"/>
                <a:gd name="T50" fmla="*/ 1 w 21"/>
                <a:gd name="T51" fmla="*/ 0 h 209"/>
                <a:gd name="T52" fmla="*/ 1 w 21"/>
                <a:gd name="T53" fmla="*/ 0 h 209"/>
                <a:gd name="T54" fmla="*/ 1 w 21"/>
                <a:gd name="T55" fmla="*/ 0 h 209"/>
                <a:gd name="T56" fmla="*/ 1 w 21"/>
                <a:gd name="T57" fmla="*/ 0 h 209"/>
                <a:gd name="T58" fmla="*/ 1 w 21"/>
                <a:gd name="T59" fmla="*/ 0 h 209"/>
                <a:gd name="T60" fmla="*/ 1 w 21"/>
                <a:gd name="T61" fmla="*/ 0 h 209"/>
                <a:gd name="T62" fmla="*/ 1 w 21"/>
                <a:gd name="T63" fmla="*/ 0 h 209"/>
                <a:gd name="T64" fmla="*/ 0 w 21"/>
                <a:gd name="T65" fmla="*/ 0 h 209"/>
                <a:gd name="T66" fmla="*/ 0 w 21"/>
                <a:gd name="T67" fmla="*/ 0 h 209"/>
                <a:gd name="T68" fmla="*/ 0 w 21"/>
                <a:gd name="T69" fmla="*/ 0 h 209"/>
                <a:gd name="T70" fmla="*/ 0 w 21"/>
                <a:gd name="T71" fmla="*/ 0 h 209"/>
                <a:gd name="T72" fmla="*/ 0 w 21"/>
                <a:gd name="T73" fmla="*/ 0 h 209"/>
                <a:gd name="T74" fmla="*/ 0 w 21"/>
                <a:gd name="T75" fmla="*/ 0 h 209"/>
                <a:gd name="T76" fmla="*/ 0 w 21"/>
                <a:gd name="T77" fmla="*/ 0 h 209"/>
                <a:gd name="T78" fmla="*/ 0 w 21"/>
                <a:gd name="T79" fmla="*/ 0 h 209"/>
                <a:gd name="T80" fmla="*/ 0 w 21"/>
                <a:gd name="T81" fmla="*/ 0 h 209"/>
                <a:gd name="T82" fmla="*/ 0 w 21"/>
                <a:gd name="T83" fmla="*/ 0 h 209"/>
                <a:gd name="T84" fmla="*/ 0 w 21"/>
                <a:gd name="T85" fmla="*/ 0 h 209"/>
                <a:gd name="T86" fmla="*/ 0 w 21"/>
                <a:gd name="T87" fmla="*/ 0 h 209"/>
                <a:gd name="T88" fmla="*/ 0 w 21"/>
                <a:gd name="T8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209">
                  <a:moveTo>
                    <a:pt x="2" y="1"/>
                  </a:moveTo>
                  <a:cubicBezTo>
                    <a:pt x="12" y="9"/>
                    <a:pt x="21" y="98"/>
                    <a:pt x="21" y="209"/>
                  </a:cubicBezTo>
                  <a:cubicBezTo>
                    <a:pt x="21" y="209"/>
                    <a:pt x="21" y="209"/>
                    <a:pt x="21" y="209"/>
                  </a:cubicBezTo>
                  <a:cubicBezTo>
                    <a:pt x="21" y="98"/>
                    <a:pt x="12" y="9"/>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0"/>
                  </a:moveTo>
                  <a:cubicBezTo>
                    <a:pt x="2" y="0"/>
                    <a:pt x="2" y="0"/>
                    <a:pt x="2" y="1"/>
                  </a:cubicBezTo>
                  <a:cubicBezTo>
                    <a:pt x="2" y="0"/>
                    <a:pt x="2" y="0"/>
                    <a:pt x="2"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28"/>
            <p:cNvSpPr/>
            <p:nvPr/>
          </p:nvSpPr>
          <p:spPr bwMode="auto">
            <a:xfrm>
              <a:off x="1736" y="2180"/>
              <a:ext cx="1"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0" y="1"/>
                    <a:pt x="0" y="1"/>
                    <a:pt x="0" y="1"/>
                  </a:cubicBezTo>
                  <a:cubicBezTo>
                    <a:pt x="0" y="1"/>
                    <a:pt x="1" y="1"/>
                    <a:pt x="1" y="0"/>
                  </a:cubicBezTo>
                </a:path>
              </a:pathLst>
            </a:custGeom>
            <a:solidFill>
              <a:srgbClr val="FCFCF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29"/>
            <p:cNvSpPr/>
            <p:nvPr/>
          </p:nvSpPr>
          <p:spPr bwMode="auto">
            <a:xfrm>
              <a:off x="1736" y="2180"/>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path>
              </a:pathLst>
            </a:custGeom>
            <a:solidFill>
              <a:srgbClr val="F8F9E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30"/>
            <p:cNvSpPr/>
            <p:nvPr/>
          </p:nvSpPr>
          <p:spPr bwMode="auto">
            <a:xfrm>
              <a:off x="1736" y="2154"/>
              <a:ext cx="14" cy="28"/>
            </a:xfrm>
            <a:custGeom>
              <a:avLst/>
              <a:gdLst>
                <a:gd name="T0" fmla="*/ 12 w 12"/>
                <a:gd name="T1" fmla="*/ 0 h 24"/>
                <a:gd name="T2" fmla="*/ 0 w 12"/>
                <a:gd name="T3" fmla="*/ 24 h 24"/>
                <a:gd name="T4" fmla="*/ 0 w 12"/>
                <a:gd name="T5" fmla="*/ 24 h 24"/>
                <a:gd name="T6" fmla="*/ 0 w 12"/>
                <a:gd name="T7" fmla="*/ 23 h 24"/>
                <a:gd name="T8" fmla="*/ 1 w 12"/>
                <a:gd name="T9" fmla="*/ 22 h 24"/>
                <a:gd name="T10" fmla="*/ 12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12" y="0"/>
                  </a:moveTo>
                  <a:cubicBezTo>
                    <a:pt x="8" y="8"/>
                    <a:pt x="4" y="16"/>
                    <a:pt x="0" y="24"/>
                  </a:cubicBezTo>
                  <a:cubicBezTo>
                    <a:pt x="0" y="24"/>
                    <a:pt x="0" y="24"/>
                    <a:pt x="0" y="24"/>
                  </a:cubicBezTo>
                  <a:cubicBezTo>
                    <a:pt x="0" y="23"/>
                    <a:pt x="0" y="23"/>
                    <a:pt x="0" y="23"/>
                  </a:cubicBezTo>
                  <a:cubicBezTo>
                    <a:pt x="1" y="23"/>
                    <a:pt x="1" y="23"/>
                    <a:pt x="1" y="22"/>
                  </a:cubicBezTo>
                  <a:cubicBezTo>
                    <a:pt x="4" y="15"/>
                    <a:pt x="8" y="7"/>
                    <a:pt x="12"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31"/>
            <p:cNvSpPr/>
            <p:nvPr/>
          </p:nvSpPr>
          <p:spPr bwMode="auto">
            <a:xfrm>
              <a:off x="1618" y="1052"/>
              <a:ext cx="0" cy="1"/>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32"/>
            <p:cNvSpPr/>
            <p:nvPr/>
          </p:nvSpPr>
          <p:spPr bwMode="auto">
            <a:xfrm>
              <a:off x="1750" y="2125"/>
              <a:ext cx="12" cy="26"/>
            </a:xfrm>
            <a:custGeom>
              <a:avLst/>
              <a:gdLst>
                <a:gd name="T0" fmla="*/ 11 w 11"/>
                <a:gd name="T1" fmla="*/ 0 h 24"/>
                <a:gd name="T2" fmla="*/ 0 w 11"/>
                <a:gd name="T3" fmla="*/ 24 h 24"/>
                <a:gd name="T4" fmla="*/ 11 w 11"/>
                <a:gd name="T5" fmla="*/ 0 h 24"/>
              </a:gdLst>
              <a:ahLst/>
              <a:cxnLst>
                <a:cxn ang="0">
                  <a:pos x="T0" y="T1"/>
                </a:cxn>
                <a:cxn ang="0">
                  <a:pos x="T2" y="T3"/>
                </a:cxn>
                <a:cxn ang="0">
                  <a:pos x="T4" y="T5"/>
                </a:cxn>
              </a:cxnLst>
              <a:rect l="0" t="0" r="r" b="b"/>
              <a:pathLst>
                <a:path w="11" h="24">
                  <a:moveTo>
                    <a:pt x="11" y="0"/>
                  </a:moveTo>
                  <a:cubicBezTo>
                    <a:pt x="8" y="8"/>
                    <a:pt x="4" y="16"/>
                    <a:pt x="0" y="24"/>
                  </a:cubicBezTo>
                  <a:cubicBezTo>
                    <a:pt x="4" y="16"/>
                    <a:pt x="8" y="8"/>
                    <a:pt x="11"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 name="Rectangle 33"/>
            <p:cNvSpPr>
              <a:spLocks noChangeArrowheads="1"/>
            </p:cNvSpPr>
            <p:nvPr/>
          </p:nvSpPr>
          <p:spPr bwMode="auto">
            <a:xfrm>
              <a:off x="1614" y="1048"/>
              <a:ext cx="1" cy="0"/>
            </a:xfrm>
            <a:prstGeom prst="rect">
              <a:avLst/>
            </a:prstGeom>
            <a:solidFill>
              <a:srgbClr val="E94E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34"/>
            <p:cNvSpPr/>
            <p:nvPr/>
          </p:nvSpPr>
          <p:spPr bwMode="auto">
            <a:xfrm>
              <a:off x="1614" y="104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35"/>
            <p:cNvSpPr>
              <a:spLocks noEditPoints="1"/>
            </p:cNvSpPr>
            <p:nvPr/>
          </p:nvSpPr>
          <p:spPr bwMode="auto">
            <a:xfrm>
              <a:off x="1613" y="1047"/>
              <a:ext cx="144" cy="276"/>
            </a:xfrm>
            <a:custGeom>
              <a:avLst/>
              <a:gdLst>
                <a:gd name="T0" fmla="*/ 127 w 127"/>
                <a:gd name="T1" fmla="*/ 242 h 242"/>
                <a:gd name="T2" fmla="*/ 127 w 127"/>
                <a:gd name="T3" fmla="*/ 242 h 242"/>
                <a:gd name="T4" fmla="*/ 127 w 127"/>
                <a:gd name="T5" fmla="*/ 242 h 242"/>
                <a:gd name="T6" fmla="*/ 127 w 127"/>
                <a:gd name="T7" fmla="*/ 242 h 242"/>
                <a:gd name="T8" fmla="*/ 86 w 127"/>
                <a:gd name="T9" fmla="*/ 146 h 242"/>
                <a:gd name="T10" fmla="*/ 127 w 127"/>
                <a:gd name="T11" fmla="*/ 242 h 242"/>
                <a:gd name="T12" fmla="*/ 86 w 127"/>
                <a:gd name="T13" fmla="*/ 146 h 242"/>
                <a:gd name="T14" fmla="*/ 86 w 127"/>
                <a:gd name="T15" fmla="*/ 146 h 242"/>
                <a:gd name="T16" fmla="*/ 86 w 127"/>
                <a:gd name="T17" fmla="*/ 146 h 242"/>
                <a:gd name="T18" fmla="*/ 86 w 127"/>
                <a:gd name="T19" fmla="*/ 146 h 242"/>
                <a:gd name="T20" fmla="*/ 85 w 127"/>
                <a:gd name="T21" fmla="*/ 145 h 242"/>
                <a:gd name="T22" fmla="*/ 86 w 127"/>
                <a:gd name="T23" fmla="*/ 146 h 242"/>
                <a:gd name="T24" fmla="*/ 85 w 127"/>
                <a:gd name="T25" fmla="*/ 145 h 242"/>
                <a:gd name="T26" fmla="*/ 6 w 127"/>
                <a:gd name="T27" fmla="*/ 8 h 242"/>
                <a:gd name="T28" fmla="*/ 7 w 127"/>
                <a:gd name="T29" fmla="*/ 9 h 242"/>
                <a:gd name="T30" fmla="*/ 7 w 127"/>
                <a:gd name="T31" fmla="*/ 9 h 242"/>
                <a:gd name="T32" fmla="*/ 6 w 127"/>
                <a:gd name="T33" fmla="*/ 8 h 242"/>
                <a:gd name="T34" fmla="*/ 0 w 127"/>
                <a:gd name="T35" fmla="*/ 0 h 242"/>
                <a:gd name="T36" fmla="*/ 0 w 127"/>
                <a:gd name="T37" fmla="*/ 0 h 242"/>
                <a:gd name="T38" fmla="*/ 0 w 127"/>
                <a:gd name="T39" fmla="*/ 0 h 242"/>
                <a:gd name="T40" fmla="*/ 0 w 127"/>
                <a:gd name="T4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242">
                  <a:moveTo>
                    <a:pt x="127" y="242"/>
                  </a:moveTo>
                  <a:cubicBezTo>
                    <a:pt x="127" y="242"/>
                    <a:pt x="127" y="242"/>
                    <a:pt x="127" y="242"/>
                  </a:cubicBezTo>
                  <a:cubicBezTo>
                    <a:pt x="127" y="242"/>
                    <a:pt x="127" y="242"/>
                    <a:pt x="127" y="242"/>
                  </a:cubicBezTo>
                  <a:cubicBezTo>
                    <a:pt x="127" y="242"/>
                    <a:pt x="127" y="242"/>
                    <a:pt x="127" y="242"/>
                  </a:cubicBezTo>
                  <a:moveTo>
                    <a:pt x="86" y="146"/>
                  </a:moveTo>
                  <a:cubicBezTo>
                    <a:pt x="100" y="175"/>
                    <a:pt x="114" y="207"/>
                    <a:pt x="127" y="242"/>
                  </a:cubicBezTo>
                  <a:cubicBezTo>
                    <a:pt x="114" y="207"/>
                    <a:pt x="100" y="175"/>
                    <a:pt x="86" y="146"/>
                  </a:cubicBezTo>
                  <a:moveTo>
                    <a:pt x="86" y="146"/>
                  </a:moveTo>
                  <a:cubicBezTo>
                    <a:pt x="86" y="146"/>
                    <a:pt x="86" y="146"/>
                    <a:pt x="86" y="146"/>
                  </a:cubicBezTo>
                  <a:cubicBezTo>
                    <a:pt x="86" y="146"/>
                    <a:pt x="86" y="146"/>
                    <a:pt x="86" y="146"/>
                  </a:cubicBezTo>
                  <a:moveTo>
                    <a:pt x="85" y="145"/>
                  </a:moveTo>
                  <a:cubicBezTo>
                    <a:pt x="85" y="146"/>
                    <a:pt x="86" y="146"/>
                    <a:pt x="86" y="146"/>
                  </a:cubicBezTo>
                  <a:cubicBezTo>
                    <a:pt x="86" y="146"/>
                    <a:pt x="85" y="146"/>
                    <a:pt x="85" y="145"/>
                  </a:cubicBezTo>
                  <a:moveTo>
                    <a:pt x="6" y="8"/>
                  </a:moveTo>
                  <a:cubicBezTo>
                    <a:pt x="7" y="9"/>
                    <a:pt x="7" y="9"/>
                    <a:pt x="7" y="9"/>
                  </a:cubicBezTo>
                  <a:cubicBezTo>
                    <a:pt x="7" y="9"/>
                    <a:pt x="7" y="9"/>
                    <a:pt x="7" y="9"/>
                  </a:cubicBezTo>
                  <a:cubicBezTo>
                    <a:pt x="7" y="9"/>
                    <a:pt x="7" y="9"/>
                    <a:pt x="6" y="8"/>
                  </a:cubicBezTo>
                  <a:moveTo>
                    <a:pt x="0" y="0"/>
                  </a:moveTo>
                  <a:cubicBezTo>
                    <a:pt x="0" y="0"/>
                    <a:pt x="0" y="0"/>
                    <a:pt x="0" y="0"/>
                  </a:cubicBezTo>
                  <a:cubicBezTo>
                    <a:pt x="0" y="0"/>
                    <a:pt x="0" y="0"/>
                    <a:pt x="0" y="0"/>
                  </a:cubicBezTo>
                  <a:cubicBezTo>
                    <a:pt x="0" y="0"/>
                    <a:pt x="0" y="0"/>
                    <a:pt x="0"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36"/>
            <p:cNvSpPr/>
            <p:nvPr/>
          </p:nvSpPr>
          <p:spPr bwMode="auto">
            <a:xfrm>
              <a:off x="1613" y="1047"/>
              <a:ext cx="144" cy="276"/>
            </a:xfrm>
            <a:custGeom>
              <a:avLst/>
              <a:gdLst>
                <a:gd name="T0" fmla="*/ 0 w 127"/>
                <a:gd name="T1" fmla="*/ 0 h 243"/>
                <a:gd name="T2" fmla="*/ 0 w 127"/>
                <a:gd name="T3" fmla="*/ 243 h 243"/>
                <a:gd name="T4" fmla="*/ 127 w 127"/>
                <a:gd name="T5" fmla="*/ 243 h 243"/>
                <a:gd name="T6" fmla="*/ 127 w 127"/>
                <a:gd name="T7" fmla="*/ 243 h 243"/>
                <a:gd name="T8" fmla="*/ 127 w 127"/>
                <a:gd name="T9" fmla="*/ 243 h 243"/>
                <a:gd name="T10" fmla="*/ 86 w 127"/>
                <a:gd name="T11" fmla="*/ 147 h 243"/>
                <a:gd name="T12" fmla="*/ 86 w 127"/>
                <a:gd name="T13" fmla="*/ 147 h 243"/>
                <a:gd name="T14" fmla="*/ 86 w 127"/>
                <a:gd name="T15" fmla="*/ 147 h 243"/>
                <a:gd name="T16" fmla="*/ 86 w 127"/>
                <a:gd name="T17" fmla="*/ 147 h 243"/>
                <a:gd name="T18" fmla="*/ 85 w 127"/>
                <a:gd name="T19" fmla="*/ 146 h 243"/>
                <a:gd name="T20" fmla="*/ 7 w 127"/>
                <a:gd name="T21" fmla="*/ 10 h 243"/>
                <a:gd name="T22" fmla="*/ 7 w 127"/>
                <a:gd name="T23" fmla="*/ 10 h 243"/>
                <a:gd name="T24" fmla="*/ 7 w 127"/>
                <a:gd name="T25" fmla="*/ 10 h 243"/>
                <a:gd name="T26" fmla="*/ 6 w 127"/>
                <a:gd name="T27" fmla="*/ 9 h 243"/>
                <a:gd name="T28" fmla="*/ 4 w 127"/>
                <a:gd name="T29" fmla="*/ 7 h 243"/>
                <a:gd name="T30" fmla="*/ 4 w 127"/>
                <a:gd name="T31" fmla="*/ 5 h 243"/>
                <a:gd name="T32" fmla="*/ 4 w 127"/>
                <a:gd name="T33" fmla="*/ 5 h 243"/>
                <a:gd name="T34" fmla="*/ 3 w 127"/>
                <a:gd name="T35" fmla="*/ 4 h 243"/>
                <a:gd name="T36" fmla="*/ 2 w 127"/>
                <a:gd name="T37" fmla="*/ 3 h 243"/>
                <a:gd name="T38" fmla="*/ 2 w 127"/>
                <a:gd name="T39" fmla="*/ 3 h 243"/>
                <a:gd name="T40" fmla="*/ 2 w 127"/>
                <a:gd name="T41" fmla="*/ 3 h 243"/>
                <a:gd name="T42" fmla="*/ 1 w 127"/>
                <a:gd name="T43" fmla="*/ 1 h 243"/>
                <a:gd name="T44" fmla="*/ 0 w 127"/>
                <a:gd name="T45" fmla="*/ 1 h 243"/>
                <a:gd name="T46" fmla="*/ 0 w 127"/>
                <a:gd name="T47" fmla="*/ 1 h 243"/>
                <a:gd name="T48" fmla="*/ 0 w 127"/>
                <a:gd name="T49" fmla="*/ 0 h 243"/>
                <a:gd name="T50" fmla="*/ 0 w 127"/>
                <a:gd name="T5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243">
                  <a:moveTo>
                    <a:pt x="0" y="0"/>
                  </a:moveTo>
                  <a:cubicBezTo>
                    <a:pt x="0" y="243"/>
                    <a:pt x="0" y="243"/>
                    <a:pt x="0" y="243"/>
                  </a:cubicBezTo>
                  <a:cubicBezTo>
                    <a:pt x="127" y="243"/>
                    <a:pt x="127" y="243"/>
                    <a:pt x="127" y="243"/>
                  </a:cubicBezTo>
                  <a:cubicBezTo>
                    <a:pt x="127" y="243"/>
                    <a:pt x="127" y="243"/>
                    <a:pt x="127" y="243"/>
                  </a:cubicBezTo>
                  <a:cubicBezTo>
                    <a:pt x="127" y="243"/>
                    <a:pt x="127" y="243"/>
                    <a:pt x="127" y="243"/>
                  </a:cubicBezTo>
                  <a:cubicBezTo>
                    <a:pt x="114" y="208"/>
                    <a:pt x="100" y="176"/>
                    <a:pt x="86" y="147"/>
                  </a:cubicBezTo>
                  <a:cubicBezTo>
                    <a:pt x="86" y="147"/>
                    <a:pt x="86" y="147"/>
                    <a:pt x="86" y="147"/>
                  </a:cubicBezTo>
                  <a:cubicBezTo>
                    <a:pt x="86" y="147"/>
                    <a:pt x="86" y="147"/>
                    <a:pt x="86" y="147"/>
                  </a:cubicBezTo>
                  <a:cubicBezTo>
                    <a:pt x="86" y="147"/>
                    <a:pt x="86" y="147"/>
                    <a:pt x="86" y="147"/>
                  </a:cubicBezTo>
                  <a:cubicBezTo>
                    <a:pt x="86" y="147"/>
                    <a:pt x="85" y="147"/>
                    <a:pt x="85" y="146"/>
                  </a:cubicBezTo>
                  <a:cubicBezTo>
                    <a:pt x="52" y="78"/>
                    <a:pt x="21" y="30"/>
                    <a:pt x="7" y="10"/>
                  </a:cubicBezTo>
                  <a:cubicBezTo>
                    <a:pt x="7" y="10"/>
                    <a:pt x="7" y="10"/>
                    <a:pt x="7" y="10"/>
                  </a:cubicBezTo>
                  <a:cubicBezTo>
                    <a:pt x="7" y="10"/>
                    <a:pt x="7" y="10"/>
                    <a:pt x="7" y="10"/>
                  </a:cubicBezTo>
                  <a:cubicBezTo>
                    <a:pt x="7" y="10"/>
                    <a:pt x="7" y="10"/>
                    <a:pt x="6" y="9"/>
                  </a:cubicBezTo>
                  <a:cubicBezTo>
                    <a:pt x="6" y="8"/>
                    <a:pt x="5" y="8"/>
                    <a:pt x="4" y="7"/>
                  </a:cubicBezTo>
                  <a:cubicBezTo>
                    <a:pt x="4" y="6"/>
                    <a:pt x="4" y="6"/>
                    <a:pt x="4" y="5"/>
                  </a:cubicBezTo>
                  <a:cubicBezTo>
                    <a:pt x="4" y="5"/>
                    <a:pt x="4" y="5"/>
                    <a:pt x="4" y="5"/>
                  </a:cubicBezTo>
                  <a:cubicBezTo>
                    <a:pt x="3" y="5"/>
                    <a:pt x="3" y="5"/>
                    <a:pt x="3" y="4"/>
                  </a:cubicBezTo>
                  <a:cubicBezTo>
                    <a:pt x="3" y="4"/>
                    <a:pt x="2" y="4"/>
                    <a:pt x="2" y="3"/>
                  </a:cubicBezTo>
                  <a:cubicBezTo>
                    <a:pt x="2" y="3"/>
                    <a:pt x="2" y="3"/>
                    <a:pt x="2" y="3"/>
                  </a:cubicBezTo>
                  <a:cubicBezTo>
                    <a:pt x="2" y="3"/>
                    <a:pt x="2" y="3"/>
                    <a:pt x="2" y="3"/>
                  </a:cubicBezTo>
                  <a:cubicBezTo>
                    <a:pt x="1" y="2"/>
                    <a:pt x="1" y="2"/>
                    <a:pt x="1" y="1"/>
                  </a:cubicBezTo>
                  <a:cubicBezTo>
                    <a:pt x="0" y="1"/>
                    <a:pt x="0" y="1"/>
                    <a:pt x="0" y="1"/>
                  </a:cubicBezTo>
                  <a:cubicBezTo>
                    <a:pt x="0" y="1"/>
                    <a:pt x="0" y="1"/>
                    <a:pt x="0" y="1"/>
                  </a:cubicBezTo>
                  <a:cubicBezTo>
                    <a:pt x="0" y="0"/>
                    <a:pt x="0" y="0"/>
                    <a:pt x="0" y="0"/>
                  </a:cubicBezTo>
                  <a:cubicBezTo>
                    <a:pt x="0" y="0"/>
                    <a:pt x="0" y="0"/>
                    <a:pt x="0"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37"/>
            <p:cNvSpPr>
              <a:spLocks noEditPoints="1"/>
            </p:cNvSpPr>
            <p:nvPr/>
          </p:nvSpPr>
          <p:spPr bwMode="auto">
            <a:xfrm>
              <a:off x="1615" y="1886"/>
              <a:ext cx="3" cy="1"/>
            </a:xfrm>
            <a:custGeom>
              <a:avLst/>
              <a:gdLst>
                <a:gd name="T0" fmla="*/ 2 w 2"/>
                <a:gd name="T1" fmla="*/ 1 h 1"/>
                <a:gd name="T2" fmla="*/ 2 w 2"/>
                <a:gd name="T3" fmla="*/ 1 h 1"/>
                <a:gd name="T4" fmla="*/ 2 w 2"/>
                <a:gd name="T5" fmla="*/ 1 h 1"/>
                <a:gd name="T6" fmla="*/ 2 w 2"/>
                <a:gd name="T7" fmla="*/ 1 h 1"/>
                <a:gd name="T8" fmla="*/ 2 w 2"/>
                <a:gd name="T9" fmla="*/ 1 h 1"/>
                <a:gd name="T10" fmla="*/ 2 w 2"/>
                <a:gd name="T11" fmla="*/ 1 h 1"/>
                <a:gd name="T12" fmla="*/ 1 w 2"/>
                <a:gd name="T13" fmla="*/ 0 h 1"/>
                <a:gd name="T14" fmla="*/ 1 w 2"/>
                <a:gd name="T15" fmla="*/ 0 h 1"/>
                <a:gd name="T16" fmla="*/ 1 w 2"/>
                <a:gd name="T17" fmla="*/ 0 h 1"/>
                <a:gd name="T18" fmla="*/ 1 w 2"/>
                <a:gd name="T19" fmla="*/ 0 h 1"/>
                <a:gd name="T20" fmla="*/ 1 w 2"/>
                <a:gd name="T21" fmla="*/ 0 h 1"/>
                <a:gd name="T22" fmla="*/ 1 w 2"/>
                <a:gd name="T23" fmla="*/ 0 h 1"/>
                <a:gd name="T24" fmla="*/ 1 w 2"/>
                <a:gd name="T25" fmla="*/ 0 h 1"/>
                <a:gd name="T26" fmla="*/ 1 w 2"/>
                <a:gd name="T27" fmla="*/ 0 h 1"/>
                <a:gd name="T28" fmla="*/ 1 w 2"/>
                <a:gd name="T29" fmla="*/ 0 h 1"/>
                <a:gd name="T30" fmla="*/ 1 w 2"/>
                <a:gd name="T31" fmla="*/ 0 h 1"/>
                <a:gd name="T32" fmla="*/ 1 w 2"/>
                <a:gd name="T33" fmla="*/ 0 h 1"/>
                <a:gd name="T34" fmla="*/ 1 w 2"/>
                <a:gd name="T35" fmla="*/ 0 h 1"/>
                <a:gd name="T36" fmla="*/ 1 w 2"/>
                <a:gd name="T37" fmla="*/ 0 h 1"/>
                <a:gd name="T38" fmla="*/ 1 w 2"/>
                <a:gd name="T39" fmla="*/ 0 h 1"/>
                <a:gd name="T40" fmla="*/ 1 w 2"/>
                <a:gd name="T41" fmla="*/ 0 h 1"/>
                <a:gd name="T42" fmla="*/ 1 w 2"/>
                <a:gd name="T43" fmla="*/ 0 h 1"/>
                <a:gd name="T44" fmla="*/ 1 w 2"/>
                <a:gd name="T45" fmla="*/ 0 h 1"/>
                <a:gd name="T46" fmla="*/ 1 w 2"/>
                <a:gd name="T47" fmla="*/ 0 h 1"/>
                <a:gd name="T48" fmla="*/ 1 w 2"/>
                <a:gd name="T49" fmla="*/ 0 h 1"/>
                <a:gd name="T50" fmla="*/ 1 w 2"/>
                <a:gd name="T51" fmla="*/ 0 h 1"/>
                <a:gd name="T52" fmla="*/ 1 w 2"/>
                <a:gd name="T53" fmla="*/ 0 h 1"/>
                <a:gd name="T54" fmla="*/ 1 w 2"/>
                <a:gd name="T55" fmla="*/ 0 h 1"/>
                <a:gd name="T56" fmla="*/ 1 w 2"/>
                <a:gd name="T57" fmla="*/ 0 h 1"/>
                <a:gd name="T58" fmla="*/ 1 w 2"/>
                <a:gd name="T59" fmla="*/ 0 h 1"/>
                <a:gd name="T60" fmla="*/ 1 w 2"/>
                <a:gd name="T61" fmla="*/ 0 h 1"/>
                <a:gd name="T62" fmla="*/ 0 w 2"/>
                <a:gd name="T63" fmla="*/ 0 h 1"/>
                <a:gd name="T64" fmla="*/ 0 w 2"/>
                <a:gd name="T65" fmla="*/ 0 h 1"/>
                <a:gd name="T66" fmla="*/ 0 w 2"/>
                <a:gd name="T67" fmla="*/ 0 h 1"/>
                <a:gd name="T68" fmla="*/ 0 w 2"/>
                <a:gd name="T69" fmla="*/ 0 h 1"/>
                <a:gd name="T70" fmla="*/ 0 w 2"/>
                <a:gd name="T71" fmla="*/ 0 h 1"/>
                <a:gd name="T72" fmla="*/ 0 w 2"/>
                <a:gd name="T73" fmla="*/ 0 h 1"/>
                <a:gd name="T74" fmla="*/ 0 w 2"/>
                <a:gd name="T75" fmla="*/ 0 h 1"/>
                <a:gd name="T76" fmla="*/ 0 w 2"/>
                <a:gd name="T77" fmla="*/ 0 h 1"/>
                <a:gd name="T78" fmla="*/ 0 w 2"/>
                <a:gd name="T79" fmla="*/ 0 h 1"/>
                <a:gd name="T80" fmla="*/ 0 w 2"/>
                <a:gd name="T81" fmla="*/ 0 h 1"/>
                <a:gd name="T82" fmla="*/ 0 w 2"/>
                <a:gd name="T83" fmla="*/ 0 h 1"/>
                <a:gd name="T84" fmla="*/ 0 w 2"/>
                <a:gd name="T85" fmla="*/ 0 h 1"/>
                <a:gd name="T86" fmla="*/ 0 w 2"/>
                <a:gd name="T87" fmla="*/ 0 h 1"/>
                <a:gd name="T88" fmla="*/ 0 w 2"/>
                <a:gd name="T8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 h="1">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1" y="0"/>
                  </a:moveTo>
                  <a:cubicBezTo>
                    <a:pt x="1" y="0"/>
                    <a:pt x="2" y="0"/>
                    <a:pt x="2" y="0"/>
                  </a:cubicBezTo>
                  <a:cubicBezTo>
                    <a:pt x="2"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38"/>
            <p:cNvSpPr/>
            <p:nvPr/>
          </p:nvSpPr>
          <p:spPr bwMode="auto">
            <a:xfrm>
              <a:off x="1638" y="2125"/>
              <a:ext cx="125" cy="57"/>
            </a:xfrm>
            <a:custGeom>
              <a:avLst/>
              <a:gdLst>
                <a:gd name="T0" fmla="*/ 109 w 109"/>
                <a:gd name="T1" fmla="*/ 0 h 50"/>
                <a:gd name="T2" fmla="*/ 0 w 109"/>
                <a:gd name="T3" fmla="*/ 0 h 50"/>
                <a:gd name="T4" fmla="*/ 1 w 109"/>
                <a:gd name="T5" fmla="*/ 19 h 50"/>
                <a:gd name="T6" fmla="*/ 0 w 109"/>
                <a:gd name="T7" fmla="*/ 50 h 50"/>
                <a:gd name="T8" fmla="*/ 86 w 109"/>
                <a:gd name="T9" fmla="*/ 50 h 50"/>
                <a:gd name="T10" fmla="*/ 86 w 109"/>
                <a:gd name="T11" fmla="*/ 50 h 50"/>
                <a:gd name="T12" fmla="*/ 98 w 109"/>
                <a:gd name="T13" fmla="*/ 26 h 50"/>
                <a:gd name="T14" fmla="*/ 98 w 109"/>
                <a:gd name="T15" fmla="*/ 24 h 50"/>
                <a:gd name="T16" fmla="*/ 109 w 109"/>
                <a:gd name="T17" fmla="*/ 0 h 50"/>
                <a:gd name="T18" fmla="*/ 109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109" y="0"/>
                  </a:moveTo>
                  <a:cubicBezTo>
                    <a:pt x="0" y="0"/>
                    <a:pt x="0" y="0"/>
                    <a:pt x="0" y="0"/>
                  </a:cubicBezTo>
                  <a:cubicBezTo>
                    <a:pt x="0" y="6"/>
                    <a:pt x="1" y="13"/>
                    <a:pt x="1" y="19"/>
                  </a:cubicBezTo>
                  <a:cubicBezTo>
                    <a:pt x="1" y="30"/>
                    <a:pt x="0" y="40"/>
                    <a:pt x="0" y="50"/>
                  </a:cubicBezTo>
                  <a:cubicBezTo>
                    <a:pt x="86" y="50"/>
                    <a:pt x="86" y="50"/>
                    <a:pt x="86" y="50"/>
                  </a:cubicBezTo>
                  <a:cubicBezTo>
                    <a:pt x="86" y="50"/>
                    <a:pt x="86" y="50"/>
                    <a:pt x="86" y="50"/>
                  </a:cubicBezTo>
                  <a:cubicBezTo>
                    <a:pt x="90" y="42"/>
                    <a:pt x="94" y="34"/>
                    <a:pt x="98" y="26"/>
                  </a:cubicBezTo>
                  <a:cubicBezTo>
                    <a:pt x="98" y="25"/>
                    <a:pt x="98" y="25"/>
                    <a:pt x="98" y="24"/>
                  </a:cubicBezTo>
                  <a:cubicBezTo>
                    <a:pt x="102" y="16"/>
                    <a:pt x="106" y="8"/>
                    <a:pt x="109" y="0"/>
                  </a:cubicBezTo>
                  <a:cubicBezTo>
                    <a:pt x="109" y="0"/>
                    <a:pt x="109" y="0"/>
                    <a:pt x="109" y="0"/>
                  </a:cubicBezTo>
                </a:path>
              </a:pathLst>
            </a:custGeom>
            <a:solidFill>
              <a:srgbClr val="152C4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39"/>
            <p:cNvSpPr/>
            <p:nvPr/>
          </p:nvSpPr>
          <p:spPr bwMode="auto">
            <a:xfrm>
              <a:off x="1614" y="2237"/>
              <a:ext cx="21" cy="171"/>
            </a:xfrm>
            <a:custGeom>
              <a:avLst/>
              <a:gdLst>
                <a:gd name="T0" fmla="*/ 19 w 19"/>
                <a:gd name="T1" fmla="*/ 0 h 150"/>
                <a:gd name="T2" fmla="*/ 19 w 19"/>
                <a:gd name="T3" fmla="*/ 0 h 150"/>
                <a:gd name="T4" fmla="*/ 0 w 19"/>
                <a:gd name="T5" fmla="*/ 150 h 150"/>
                <a:gd name="T6" fmla="*/ 19 w 19"/>
                <a:gd name="T7" fmla="*/ 0 h 150"/>
              </a:gdLst>
              <a:ahLst/>
              <a:cxnLst>
                <a:cxn ang="0">
                  <a:pos x="T0" y="T1"/>
                </a:cxn>
                <a:cxn ang="0">
                  <a:pos x="T2" y="T3"/>
                </a:cxn>
                <a:cxn ang="0">
                  <a:pos x="T4" y="T5"/>
                </a:cxn>
                <a:cxn ang="0">
                  <a:pos x="T6" y="T7"/>
                </a:cxn>
              </a:cxnLst>
              <a:rect l="0" t="0" r="r" b="b"/>
              <a:pathLst>
                <a:path w="19" h="150">
                  <a:moveTo>
                    <a:pt x="19" y="0"/>
                  </a:moveTo>
                  <a:cubicBezTo>
                    <a:pt x="19" y="0"/>
                    <a:pt x="19" y="0"/>
                    <a:pt x="19" y="0"/>
                  </a:cubicBezTo>
                  <a:cubicBezTo>
                    <a:pt x="13" y="85"/>
                    <a:pt x="1" y="147"/>
                    <a:pt x="0" y="150"/>
                  </a:cubicBezTo>
                  <a:cubicBezTo>
                    <a:pt x="1" y="147"/>
                    <a:pt x="13" y="85"/>
                    <a:pt x="19" y="0"/>
                  </a:cubicBezTo>
                </a:path>
              </a:pathLst>
            </a:custGeom>
            <a:solidFill>
              <a:srgbClr val="00426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40"/>
            <p:cNvSpPr/>
            <p:nvPr/>
          </p:nvSpPr>
          <p:spPr bwMode="auto">
            <a:xfrm>
              <a:off x="1635" y="2222"/>
              <a:ext cx="1" cy="15"/>
            </a:xfrm>
            <a:custGeom>
              <a:avLst/>
              <a:gdLst>
                <a:gd name="T0" fmla="*/ 1 w 1"/>
                <a:gd name="T1" fmla="*/ 0 h 13"/>
                <a:gd name="T2" fmla="*/ 0 w 1"/>
                <a:gd name="T3" fmla="*/ 13 h 13"/>
                <a:gd name="T4" fmla="*/ 0 w 1"/>
                <a:gd name="T5" fmla="*/ 13 h 13"/>
                <a:gd name="T6" fmla="*/ 0 w 1"/>
                <a:gd name="T7" fmla="*/ 13 h 13"/>
                <a:gd name="T8" fmla="*/ 1 w 1"/>
                <a:gd name="T9" fmla="*/ 0 h 13"/>
              </a:gdLst>
              <a:ahLst/>
              <a:cxnLst>
                <a:cxn ang="0">
                  <a:pos x="T0" y="T1"/>
                </a:cxn>
                <a:cxn ang="0">
                  <a:pos x="T2" y="T3"/>
                </a:cxn>
                <a:cxn ang="0">
                  <a:pos x="T4" y="T5"/>
                </a:cxn>
                <a:cxn ang="0">
                  <a:pos x="T6" y="T7"/>
                </a:cxn>
                <a:cxn ang="0">
                  <a:pos x="T8" y="T9"/>
                </a:cxn>
              </a:cxnLst>
              <a:rect l="0" t="0" r="r" b="b"/>
              <a:pathLst>
                <a:path w="1" h="13">
                  <a:moveTo>
                    <a:pt x="1" y="0"/>
                  </a:moveTo>
                  <a:cubicBezTo>
                    <a:pt x="0" y="4"/>
                    <a:pt x="0" y="9"/>
                    <a:pt x="0" y="13"/>
                  </a:cubicBezTo>
                  <a:cubicBezTo>
                    <a:pt x="0" y="13"/>
                    <a:pt x="0" y="13"/>
                    <a:pt x="0" y="13"/>
                  </a:cubicBezTo>
                  <a:cubicBezTo>
                    <a:pt x="0" y="13"/>
                    <a:pt x="0" y="13"/>
                    <a:pt x="0" y="13"/>
                  </a:cubicBezTo>
                  <a:cubicBezTo>
                    <a:pt x="0" y="9"/>
                    <a:pt x="0" y="4"/>
                    <a:pt x="1" y="0"/>
                  </a:cubicBezTo>
                </a:path>
              </a:pathLst>
            </a:custGeom>
            <a:solidFill>
              <a:srgbClr val="11384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41"/>
            <p:cNvSpPr>
              <a:spLocks noEditPoints="1"/>
            </p:cNvSpPr>
            <p:nvPr/>
          </p:nvSpPr>
          <p:spPr bwMode="auto">
            <a:xfrm>
              <a:off x="1614" y="240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26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42"/>
            <p:cNvSpPr/>
            <p:nvPr/>
          </p:nvSpPr>
          <p:spPr bwMode="auto">
            <a:xfrm>
              <a:off x="1614" y="1886"/>
              <a:ext cx="25" cy="521"/>
            </a:xfrm>
            <a:custGeom>
              <a:avLst/>
              <a:gdLst>
                <a:gd name="T0" fmla="*/ 0 w 22"/>
                <a:gd name="T1" fmla="*/ 209 h 457"/>
                <a:gd name="T2" fmla="*/ 0 w 22"/>
                <a:gd name="T3" fmla="*/ 307 h 457"/>
                <a:gd name="T4" fmla="*/ 0 w 22"/>
                <a:gd name="T5" fmla="*/ 457 h 457"/>
                <a:gd name="T6" fmla="*/ 0 w 22"/>
                <a:gd name="T7" fmla="*/ 457 h 457"/>
                <a:gd name="T8" fmla="*/ 0 w 22"/>
                <a:gd name="T9" fmla="*/ 457 h 457"/>
                <a:gd name="T10" fmla="*/ 0 w 22"/>
                <a:gd name="T11" fmla="*/ 457 h 457"/>
                <a:gd name="T12" fmla="*/ 0 w 22"/>
                <a:gd name="T13" fmla="*/ 457 h 457"/>
                <a:gd name="T14" fmla="*/ 0 w 22"/>
                <a:gd name="T15" fmla="*/ 457 h 457"/>
                <a:gd name="T16" fmla="*/ 19 w 22"/>
                <a:gd name="T17" fmla="*/ 307 h 457"/>
                <a:gd name="T18" fmla="*/ 21 w 22"/>
                <a:gd name="T19" fmla="*/ 259 h 457"/>
                <a:gd name="T20" fmla="*/ 22 w 22"/>
                <a:gd name="T21" fmla="*/ 228 h 457"/>
                <a:gd name="T22" fmla="*/ 21 w 22"/>
                <a:gd name="T23" fmla="*/ 209 h 457"/>
                <a:gd name="T24" fmla="*/ 2 w 22"/>
                <a:gd name="T25" fmla="*/ 1 h 457"/>
                <a:gd name="T26" fmla="*/ 2 w 22"/>
                <a:gd name="T27" fmla="*/ 1 h 457"/>
                <a:gd name="T28" fmla="*/ 2 w 22"/>
                <a:gd name="T29" fmla="*/ 1 h 457"/>
                <a:gd name="T30" fmla="*/ 2 w 22"/>
                <a:gd name="T31" fmla="*/ 1 h 457"/>
                <a:gd name="T32" fmla="*/ 2 w 22"/>
                <a:gd name="T33" fmla="*/ 1 h 457"/>
                <a:gd name="T34" fmla="*/ 2 w 22"/>
                <a:gd name="T35" fmla="*/ 1 h 457"/>
                <a:gd name="T36" fmla="*/ 2 w 22"/>
                <a:gd name="T37" fmla="*/ 0 h 457"/>
                <a:gd name="T38" fmla="*/ 1 w 22"/>
                <a:gd name="T39" fmla="*/ 0 h 457"/>
                <a:gd name="T40" fmla="*/ 1 w 22"/>
                <a:gd name="T41" fmla="*/ 0 h 457"/>
                <a:gd name="T42" fmla="*/ 1 w 22"/>
                <a:gd name="T43" fmla="*/ 0 h 457"/>
                <a:gd name="T44" fmla="*/ 1 w 22"/>
                <a:gd name="T45" fmla="*/ 0 h 457"/>
                <a:gd name="T46" fmla="*/ 1 w 22"/>
                <a:gd name="T47" fmla="*/ 0 h 457"/>
                <a:gd name="T48" fmla="*/ 1 w 22"/>
                <a:gd name="T49" fmla="*/ 0 h 457"/>
                <a:gd name="T50" fmla="*/ 1 w 22"/>
                <a:gd name="T51" fmla="*/ 0 h 457"/>
                <a:gd name="T52" fmla="*/ 1 w 22"/>
                <a:gd name="T53" fmla="*/ 0 h 457"/>
                <a:gd name="T54" fmla="*/ 1 w 22"/>
                <a:gd name="T55" fmla="*/ 0 h 457"/>
                <a:gd name="T56" fmla="*/ 1 w 22"/>
                <a:gd name="T57" fmla="*/ 0 h 457"/>
                <a:gd name="T58" fmla="*/ 1 w 22"/>
                <a:gd name="T59" fmla="*/ 0 h 457"/>
                <a:gd name="T60" fmla="*/ 1 w 22"/>
                <a:gd name="T61" fmla="*/ 0 h 457"/>
                <a:gd name="T62" fmla="*/ 1 w 22"/>
                <a:gd name="T63" fmla="*/ 0 h 457"/>
                <a:gd name="T64" fmla="*/ 1 w 22"/>
                <a:gd name="T65" fmla="*/ 0 h 457"/>
                <a:gd name="T66" fmla="*/ 1 w 22"/>
                <a:gd name="T67" fmla="*/ 0 h 457"/>
                <a:gd name="T68" fmla="*/ 1 w 22"/>
                <a:gd name="T69" fmla="*/ 0 h 457"/>
                <a:gd name="T70" fmla="*/ 1 w 22"/>
                <a:gd name="T71" fmla="*/ 0 h 457"/>
                <a:gd name="T72" fmla="*/ 1 w 22"/>
                <a:gd name="T73" fmla="*/ 0 h 457"/>
                <a:gd name="T74" fmla="*/ 1 w 22"/>
                <a:gd name="T75" fmla="*/ 0 h 457"/>
                <a:gd name="T76" fmla="*/ 1 w 22"/>
                <a:gd name="T77" fmla="*/ 0 h 457"/>
                <a:gd name="T78" fmla="*/ 1 w 22"/>
                <a:gd name="T79" fmla="*/ 0 h 457"/>
                <a:gd name="T80" fmla="*/ 1 w 22"/>
                <a:gd name="T81" fmla="*/ 0 h 457"/>
                <a:gd name="T82" fmla="*/ 1 w 22"/>
                <a:gd name="T83" fmla="*/ 0 h 457"/>
                <a:gd name="T84" fmla="*/ 1 w 22"/>
                <a:gd name="T85" fmla="*/ 0 h 457"/>
                <a:gd name="T86" fmla="*/ 1 w 22"/>
                <a:gd name="T87" fmla="*/ 0 h 457"/>
                <a:gd name="T88" fmla="*/ 0 w 22"/>
                <a:gd name="T89" fmla="*/ 0 h 457"/>
                <a:gd name="T90" fmla="*/ 0 w 22"/>
                <a:gd name="T91" fmla="*/ 0 h 457"/>
                <a:gd name="T92" fmla="*/ 0 w 22"/>
                <a:gd name="T93" fmla="*/ 0 h 457"/>
                <a:gd name="T94" fmla="*/ 0 w 22"/>
                <a:gd name="T95" fmla="*/ 0 h 457"/>
                <a:gd name="T96" fmla="*/ 0 w 22"/>
                <a:gd name="T97" fmla="*/ 0 h 457"/>
                <a:gd name="T98" fmla="*/ 0 w 22"/>
                <a:gd name="T99" fmla="*/ 0 h 457"/>
                <a:gd name="T100" fmla="*/ 0 w 22"/>
                <a:gd name="T101" fmla="*/ 0 h 457"/>
                <a:gd name="T102" fmla="*/ 0 w 22"/>
                <a:gd name="T103" fmla="*/ 0 h 457"/>
                <a:gd name="T104" fmla="*/ 0 w 22"/>
                <a:gd name="T105" fmla="*/ 0 h 457"/>
                <a:gd name="T106" fmla="*/ 0 w 22"/>
                <a:gd name="T107" fmla="*/ 0 h 457"/>
                <a:gd name="T108" fmla="*/ 0 w 22"/>
                <a:gd name="T109" fmla="*/ 0 h 457"/>
                <a:gd name="T110" fmla="*/ 0 w 22"/>
                <a:gd name="T111" fmla="*/ 0 h 457"/>
                <a:gd name="T112" fmla="*/ 0 w 22"/>
                <a:gd name="T11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 h="457">
                  <a:moveTo>
                    <a:pt x="0" y="0"/>
                  </a:moveTo>
                  <a:cubicBezTo>
                    <a:pt x="0" y="209"/>
                    <a:pt x="0" y="209"/>
                    <a:pt x="0" y="209"/>
                  </a:cubicBezTo>
                  <a:cubicBezTo>
                    <a:pt x="0" y="259"/>
                    <a:pt x="0" y="259"/>
                    <a:pt x="0" y="259"/>
                  </a:cubicBezTo>
                  <a:cubicBezTo>
                    <a:pt x="0" y="307"/>
                    <a:pt x="0" y="307"/>
                    <a:pt x="0" y="30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1" y="454"/>
                    <a:pt x="13" y="392"/>
                    <a:pt x="19" y="307"/>
                  </a:cubicBezTo>
                  <a:cubicBezTo>
                    <a:pt x="19" y="307"/>
                    <a:pt x="19" y="307"/>
                    <a:pt x="19" y="307"/>
                  </a:cubicBezTo>
                  <a:cubicBezTo>
                    <a:pt x="19" y="303"/>
                    <a:pt x="19" y="298"/>
                    <a:pt x="20" y="294"/>
                  </a:cubicBezTo>
                  <a:cubicBezTo>
                    <a:pt x="20" y="283"/>
                    <a:pt x="21" y="271"/>
                    <a:pt x="21" y="259"/>
                  </a:cubicBezTo>
                  <a:cubicBezTo>
                    <a:pt x="21" y="259"/>
                    <a:pt x="21" y="259"/>
                    <a:pt x="21" y="259"/>
                  </a:cubicBezTo>
                  <a:cubicBezTo>
                    <a:pt x="21" y="249"/>
                    <a:pt x="22" y="239"/>
                    <a:pt x="22" y="228"/>
                  </a:cubicBezTo>
                  <a:cubicBezTo>
                    <a:pt x="22" y="222"/>
                    <a:pt x="21" y="215"/>
                    <a:pt x="21" y="209"/>
                  </a:cubicBezTo>
                  <a:cubicBezTo>
                    <a:pt x="21" y="209"/>
                    <a:pt x="21" y="209"/>
                    <a:pt x="21" y="209"/>
                  </a:cubicBezTo>
                  <a:cubicBezTo>
                    <a:pt x="21" y="209"/>
                    <a:pt x="21" y="209"/>
                    <a:pt x="21" y="209"/>
                  </a:cubicBezTo>
                  <a:cubicBezTo>
                    <a:pt x="21" y="98"/>
                    <a:pt x="12" y="9"/>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152C4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43"/>
            <p:cNvSpPr/>
            <p:nvPr/>
          </p:nvSpPr>
          <p:spPr bwMode="auto">
            <a:xfrm>
              <a:off x="1615" y="1445"/>
              <a:ext cx="104" cy="208"/>
            </a:xfrm>
            <a:custGeom>
              <a:avLst/>
              <a:gdLst>
                <a:gd name="T0" fmla="*/ 0 w 91"/>
                <a:gd name="T1" fmla="*/ 0 h 183"/>
                <a:gd name="T2" fmla="*/ 0 w 91"/>
                <a:gd name="T3" fmla="*/ 24 h 183"/>
                <a:gd name="T4" fmla="*/ 0 w 91"/>
                <a:gd name="T5" fmla="*/ 24 h 183"/>
                <a:gd name="T6" fmla="*/ 67 w 91"/>
                <a:gd name="T7" fmla="*/ 92 h 183"/>
                <a:gd name="T8" fmla="*/ 67 w 91"/>
                <a:gd name="T9" fmla="*/ 92 h 183"/>
                <a:gd name="T10" fmla="*/ 67 w 91"/>
                <a:gd name="T11" fmla="*/ 92 h 183"/>
                <a:gd name="T12" fmla="*/ 67 w 91"/>
                <a:gd name="T13" fmla="*/ 92 h 183"/>
                <a:gd name="T14" fmla="*/ 67 w 91"/>
                <a:gd name="T15" fmla="*/ 92 h 183"/>
                <a:gd name="T16" fmla="*/ 0 w 91"/>
                <a:gd name="T17" fmla="*/ 159 h 183"/>
                <a:gd name="T18" fmla="*/ 0 w 91"/>
                <a:gd name="T19" fmla="*/ 183 h 183"/>
                <a:gd name="T20" fmla="*/ 91 w 91"/>
                <a:gd name="T21" fmla="*/ 92 h 183"/>
                <a:gd name="T22" fmla="*/ 0 w 91"/>
                <a:gd name="T2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83">
                  <a:moveTo>
                    <a:pt x="0" y="0"/>
                  </a:moveTo>
                  <a:cubicBezTo>
                    <a:pt x="0" y="24"/>
                    <a:pt x="0" y="24"/>
                    <a:pt x="0" y="24"/>
                  </a:cubicBezTo>
                  <a:cubicBezTo>
                    <a:pt x="0" y="24"/>
                    <a:pt x="0" y="24"/>
                    <a:pt x="0" y="24"/>
                  </a:cubicBezTo>
                  <a:cubicBezTo>
                    <a:pt x="37" y="24"/>
                    <a:pt x="67" y="54"/>
                    <a:pt x="67" y="92"/>
                  </a:cubicBezTo>
                  <a:cubicBezTo>
                    <a:pt x="67" y="92"/>
                    <a:pt x="67" y="92"/>
                    <a:pt x="67" y="92"/>
                  </a:cubicBezTo>
                  <a:cubicBezTo>
                    <a:pt x="67" y="92"/>
                    <a:pt x="67" y="92"/>
                    <a:pt x="67" y="92"/>
                  </a:cubicBezTo>
                  <a:cubicBezTo>
                    <a:pt x="67" y="92"/>
                    <a:pt x="67" y="92"/>
                    <a:pt x="67" y="92"/>
                  </a:cubicBezTo>
                  <a:cubicBezTo>
                    <a:pt x="67" y="92"/>
                    <a:pt x="67" y="92"/>
                    <a:pt x="67" y="92"/>
                  </a:cubicBezTo>
                  <a:cubicBezTo>
                    <a:pt x="67" y="129"/>
                    <a:pt x="37" y="159"/>
                    <a:pt x="0" y="159"/>
                  </a:cubicBezTo>
                  <a:cubicBezTo>
                    <a:pt x="0" y="183"/>
                    <a:pt x="0" y="183"/>
                    <a:pt x="0" y="183"/>
                  </a:cubicBezTo>
                  <a:cubicBezTo>
                    <a:pt x="50" y="183"/>
                    <a:pt x="91" y="142"/>
                    <a:pt x="91" y="92"/>
                  </a:cubicBezTo>
                  <a:cubicBezTo>
                    <a:pt x="91" y="41"/>
                    <a:pt x="50" y="0"/>
                    <a:pt x="0"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44"/>
            <p:cNvSpPr/>
            <p:nvPr/>
          </p:nvSpPr>
          <p:spPr bwMode="auto">
            <a:xfrm>
              <a:off x="1615" y="1471"/>
              <a:ext cx="76" cy="154"/>
            </a:xfrm>
            <a:custGeom>
              <a:avLst/>
              <a:gdLst>
                <a:gd name="T0" fmla="*/ 0 w 67"/>
                <a:gd name="T1" fmla="*/ 0 h 135"/>
                <a:gd name="T2" fmla="*/ 0 w 67"/>
                <a:gd name="T3" fmla="*/ 135 h 135"/>
                <a:gd name="T4" fmla="*/ 67 w 67"/>
                <a:gd name="T5" fmla="*/ 68 h 135"/>
                <a:gd name="T6" fmla="*/ 0 w 67"/>
                <a:gd name="T7" fmla="*/ 0 h 135"/>
              </a:gdLst>
              <a:ahLst/>
              <a:cxnLst>
                <a:cxn ang="0">
                  <a:pos x="T0" y="T1"/>
                </a:cxn>
                <a:cxn ang="0">
                  <a:pos x="T2" y="T3"/>
                </a:cxn>
                <a:cxn ang="0">
                  <a:pos x="T4" y="T5"/>
                </a:cxn>
                <a:cxn ang="0">
                  <a:pos x="T6" y="T7"/>
                </a:cxn>
              </a:cxnLst>
              <a:rect l="0" t="0" r="r" b="b"/>
              <a:pathLst>
                <a:path w="67" h="135">
                  <a:moveTo>
                    <a:pt x="0" y="0"/>
                  </a:moveTo>
                  <a:cubicBezTo>
                    <a:pt x="0" y="135"/>
                    <a:pt x="0" y="135"/>
                    <a:pt x="0" y="135"/>
                  </a:cubicBezTo>
                  <a:cubicBezTo>
                    <a:pt x="37" y="135"/>
                    <a:pt x="67" y="105"/>
                    <a:pt x="67" y="68"/>
                  </a:cubicBezTo>
                  <a:cubicBezTo>
                    <a:pt x="67" y="30"/>
                    <a:pt x="37" y="0"/>
                    <a:pt x="0" y="0"/>
                  </a:cubicBezTo>
                </a:path>
              </a:pathLst>
            </a:custGeom>
            <a:solidFill>
              <a:srgbClr val="0F344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sp>
        <p:nvSpPr>
          <p:cNvPr id="70" name="任意多边形 69"/>
          <p:cNvSpPr/>
          <p:nvPr/>
        </p:nvSpPr>
        <p:spPr>
          <a:xfrm>
            <a:off x="3532188" y="2143125"/>
            <a:ext cx="6350" cy="4763"/>
          </a:xfrm>
          <a:custGeom>
            <a:avLst/>
            <a:gdLst>
              <a:gd name="connsiteX0" fmla="*/ 6805 w 7344"/>
              <a:gd name="connsiteY0" fmla="*/ 0 h 5371"/>
              <a:gd name="connsiteX1" fmla="*/ 7344 w 7344"/>
              <a:gd name="connsiteY1" fmla="*/ 5371 h 5371"/>
              <a:gd name="connsiteX2" fmla="*/ 0 w 7344"/>
              <a:gd name="connsiteY2" fmla="*/ 5371 h 5371"/>
              <a:gd name="connsiteX3" fmla="*/ 6805 w 7344"/>
              <a:gd name="connsiteY3" fmla="*/ 0 h 5371"/>
            </a:gdLst>
            <a:ahLst/>
            <a:cxnLst>
              <a:cxn ang="0">
                <a:pos x="connsiteX0" y="connsiteY0"/>
              </a:cxn>
              <a:cxn ang="0">
                <a:pos x="connsiteX1" y="connsiteY1"/>
              </a:cxn>
              <a:cxn ang="0">
                <a:pos x="connsiteX2" y="connsiteY2"/>
              </a:cxn>
              <a:cxn ang="0">
                <a:pos x="connsiteX3" y="connsiteY3"/>
              </a:cxn>
            </a:cxnLst>
            <a:rect l="l" t="t" r="r" b="b"/>
            <a:pathLst>
              <a:path w="7344" h="5371">
                <a:moveTo>
                  <a:pt x="6805" y="0"/>
                </a:moveTo>
                <a:lnTo>
                  <a:pt x="7344" y="5371"/>
                </a:lnTo>
                <a:lnTo>
                  <a:pt x="0" y="5371"/>
                </a:lnTo>
                <a:lnTo>
                  <a:pt x="68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7" name="任意多边形 66"/>
          <p:cNvSpPr/>
          <p:nvPr/>
        </p:nvSpPr>
        <p:spPr>
          <a:xfrm>
            <a:off x="6350" y="4297363"/>
            <a:ext cx="9137650" cy="860425"/>
          </a:xfrm>
          <a:custGeom>
            <a:avLst/>
            <a:gdLst>
              <a:gd name="connsiteX0" fmla="*/ 3825592 w 9138323"/>
              <a:gd name="connsiteY0" fmla="*/ 0 h 859537"/>
              <a:gd name="connsiteX1" fmla="*/ 4096303 w 9138323"/>
              <a:gd name="connsiteY1" fmla="*/ 83060 h 859537"/>
              <a:gd name="connsiteX2" fmla="*/ 4125154 w 9138323"/>
              <a:gd name="connsiteY2" fmla="*/ 106971 h 859537"/>
              <a:gd name="connsiteX3" fmla="*/ 4162050 w 9138323"/>
              <a:gd name="connsiteY3" fmla="*/ 76393 h 859537"/>
              <a:gd name="connsiteX4" fmla="*/ 4342300 w 9138323"/>
              <a:gd name="connsiteY4" fmla="*/ 21088 h 859537"/>
              <a:gd name="connsiteX5" fmla="*/ 4639354 w 9138323"/>
              <a:gd name="connsiteY5" fmla="*/ 218869 h 859537"/>
              <a:gd name="connsiteX6" fmla="*/ 4653136 w 9138323"/>
              <a:gd name="connsiteY6" fmla="*/ 287442 h 859537"/>
              <a:gd name="connsiteX7" fmla="*/ 4714569 w 9138323"/>
              <a:gd name="connsiteY7" fmla="*/ 293663 h 859537"/>
              <a:gd name="connsiteX8" fmla="*/ 4868055 w 9138323"/>
              <a:gd name="connsiteY8" fmla="*/ 354192 h 859537"/>
              <a:gd name="connsiteX9" fmla="*/ 4926135 w 9138323"/>
              <a:gd name="connsiteY9" fmla="*/ 396727 h 859537"/>
              <a:gd name="connsiteX10" fmla="*/ 4974485 w 9138323"/>
              <a:gd name="connsiteY10" fmla="*/ 370366 h 859537"/>
              <a:gd name="connsiteX11" fmla="*/ 5099974 w 9138323"/>
              <a:gd name="connsiteY11" fmla="*/ 344918 h 859537"/>
              <a:gd name="connsiteX12" fmla="*/ 5280224 w 9138323"/>
              <a:gd name="connsiteY12" fmla="*/ 400223 h 859537"/>
              <a:gd name="connsiteX13" fmla="*/ 5294059 w 9138323"/>
              <a:gd name="connsiteY13" fmla="*/ 411689 h 859537"/>
              <a:gd name="connsiteX14" fmla="*/ 5324701 w 9138323"/>
              <a:gd name="connsiteY14" fmla="*/ 386293 h 859537"/>
              <a:gd name="connsiteX15" fmla="*/ 5504952 w 9138323"/>
              <a:gd name="connsiteY15" fmla="*/ 330988 h 859537"/>
              <a:gd name="connsiteX16" fmla="*/ 5685202 w 9138323"/>
              <a:gd name="connsiteY16" fmla="*/ 386293 h 859537"/>
              <a:gd name="connsiteX17" fmla="*/ 5711865 w 9138323"/>
              <a:gd name="connsiteY17" fmla="*/ 408390 h 859537"/>
              <a:gd name="connsiteX18" fmla="*/ 5764783 w 9138323"/>
              <a:gd name="connsiteY18" fmla="*/ 343967 h 859537"/>
              <a:gd name="connsiteX19" fmla="*/ 6243258 w 9138323"/>
              <a:gd name="connsiteY19" fmla="*/ 144890 h 859537"/>
              <a:gd name="connsiteX20" fmla="*/ 6721733 w 9138323"/>
              <a:gd name="connsiteY20" fmla="*/ 343967 h 859537"/>
              <a:gd name="connsiteX21" fmla="*/ 6799757 w 9138323"/>
              <a:gd name="connsiteY21" fmla="*/ 438956 h 859537"/>
              <a:gd name="connsiteX22" fmla="*/ 6875686 w 9138323"/>
              <a:gd name="connsiteY22" fmla="*/ 397558 h 859537"/>
              <a:gd name="connsiteX23" fmla="*/ 7064152 w 9138323"/>
              <a:gd name="connsiteY23" fmla="*/ 359339 h 859537"/>
              <a:gd name="connsiteX24" fmla="*/ 7252617 w 9138323"/>
              <a:gd name="connsiteY24" fmla="*/ 397558 h 859537"/>
              <a:gd name="connsiteX25" fmla="*/ 7323961 w 9138323"/>
              <a:gd name="connsiteY25" fmla="*/ 436456 h 859537"/>
              <a:gd name="connsiteX26" fmla="*/ 7335578 w 9138323"/>
              <a:gd name="connsiteY26" fmla="*/ 414961 h 859537"/>
              <a:gd name="connsiteX27" fmla="*/ 7602907 w 9138323"/>
              <a:gd name="connsiteY27" fmla="*/ 272187 h 859537"/>
              <a:gd name="connsiteX28" fmla="*/ 7925296 w 9138323"/>
              <a:gd name="connsiteY28" fmla="*/ 596017 h 859537"/>
              <a:gd name="connsiteX29" fmla="*/ 7923535 w 9138323"/>
              <a:gd name="connsiteY29" fmla="*/ 604778 h 859537"/>
              <a:gd name="connsiteX30" fmla="*/ 7993021 w 9138323"/>
              <a:gd name="connsiteY30" fmla="*/ 583112 h 859537"/>
              <a:gd name="connsiteX31" fmla="*/ 8129393 w 9138323"/>
              <a:gd name="connsiteY31" fmla="*/ 569303 h 859537"/>
              <a:gd name="connsiteX32" fmla="*/ 8265765 w 9138323"/>
              <a:gd name="connsiteY32" fmla="*/ 583112 h 859537"/>
              <a:gd name="connsiteX33" fmla="*/ 8299780 w 9138323"/>
              <a:gd name="connsiteY33" fmla="*/ 593718 h 859537"/>
              <a:gd name="connsiteX34" fmla="*/ 8317449 w 9138323"/>
              <a:gd name="connsiteY34" fmla="*/ 572207 h 859537"/>
              <a:gd name="connsiteX35" fmla="*/ 8659817 w 9138323"/>
              <a:gd name="connsiteY35" fmla="*/ 429759 h 859537"/>
              <a:gd name="connsiteX36" fmla="*/ 9134163 w 9138323"/>
              <a:gd name="connsiteY36" fmla="*/ 818090 h 859537"/>
              <a:gd name="connsiteX37" fmla="*/ 9138323 w 9138323"/>
              <a:gd name="connsiteY37" fmla="*/ 859537 h 859537"/>
              <a:gd name="connsiteX38" fmla="*/ 4141781 w 9138323"/>
              <a:gd name="connsiteY38" fmla="*/ 859537 h 859537"/>
              <a:gd name="connsiteX39" fmla="*/ 4141242 w 9138323"/>
              <a:gd name="connsiteY39" fmla="*/ 854166 h 859537"/>
              <a:gd name="connsiteX40" fmla="*/ 4134437 w 9138323"/>
              <a:gd name="connsiteY40" fmla="*/ 859537 h 859537"/>
              <a:gd name="connsiteX41" fmla="*/ 1390 w 9138323"/>
              <a:gd name="connsiteY41" fmla="*/ 859537 h 859537"/>
              <a:gd name="connsiteX42" fmla="*/ 0 w 9138323"/>
              <a:gd name="connsiteY42" fmla="*/ 845688 h 859537"/>
              <a:gd name="connsiteX43" fmla="*/ 418787 w 9138323"/>
              <a:gd name="connsiteY43" fmla="*/ 425029 h 859537"/>
              <a:gd name="connsiteX44" fmla="*/ 581797 w 9138323"/>
              <a:gd name="connsiteY44" fmla="*/ 458087 h 859537"/>
              <a:gd name="connsiteX45" fmla="*/ 590440 w 9138323"/>
              <a:gd name="connsiteY45" fmla="*/ 462798 h 859537"/>
              <a:gd name="connsiteX46" fmla="*/ 598218 w 9138323"/>
              <a:gd name="connsiteY46" fmla="*/ 385294 h 859537"/>
              <a:gd name="connsiteX47" fmla="*/ 1029094 w 9138323"/>
              <a:gd name="connsiteY47" fmla="*/ 32550 h 859537"/>
              <a:gd name="connsiteX48" fmla="*/ 1340088 w 9138323"/>
              <a:gd name="connsiteY48" fmla="*/ 161944 h 859537"/>
              <a:gd name="connsiteX49" fmla="*/ 1364611 w 9138323"/>
              <a:gd name="connsiteY49" fmla="*/ 191799 h 859537"/>
              <a:gd name="connsiteX50" fmla="*/ 1403078 w 9138323"/>
              <a:gd name="connsiteY50" fmla="*/ 179805 h 859537"/>
              <a:gd name="connsiteX51" fmla="*/ 1539449 w 9138323"/>
              <a:gd name="connsiteY51" fmla="*/ 165996 h 859537"/>
              <a:gd name="connsiteX52" fmla="*/ 1802839 w 9138323"/>
              <a:gd name="connsiteY52" fmla="*/ 219409 h 859537"/>
              <a:gd name="connsiteX53" fmla="*/ 1857061 w 9138323"/>
              <a:gd name="connsiteY53" fmla="*/ 248972 h 859537"/>
              <a:gd name="connsiteX54" fmla="*/ 1899461 w 9138323"/>
              <a:gd name="connsiteY54" fmla="*/ 213833 h 859537"/>
              <a:gd name="connsiteX55" fmla="*/ 2133608 w 9138323"/>
              <a:gd name="connsiteY55" fmla="*/ 141991 h 859537"/>
              <a:gd name="connsiteX56" fmla="*/ 2367756 w 9138323"/>
              <a:gd name="connsiteY56" fmla="*/ 213833 h 859537"/>
              <a:gd name="connsiteX57" fmla="*/ 2420881 w 9138323"/>
              <a:gd name="connsiteY57" fmla="*/ 257860 h 859537"/>
              <a:gd name="connsiteX58" fmla="*/ 2509751 w 9138323"/>
              <a:gd name="connsiteY58" fmla="*/ 184207 h 859537"/>
              <a:gd name="connsiteX59" fmla="*/ 2939610 w 9138323"/>
              <a:gd name="connsiteY59" fmla="*/ 52317 h 859537"/>
              <a:gd name="connsiteX60" fmla="*/ 3369468 w 9138323"/>
              <a:gd name="connsiteY60" fmla="*/ 184207 h 859537"/>
              <a:gd name="connsiteX61" fmla="*/ 3418479 w 9138323"/>
              <a:gd name="connsiteY61" fmla="*/ 224826 h 859537"/>
              <a:gd name="connsiteX62" fmla="*/ 3424100 w 9138323"/>
              <a:gd name="connsiteY62" fmla="*/ 214426 h 859537"/>
              <a:gd name="connsiteX63" fmla="*/ 3825592 w 9138323"/>
              <a:gd name="connsiteY63" fmla="*/ 0 h 85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138323" h="859537">
                <a:moveTo>
                  <a:pt x="3825592" y="0"/>
                </a:moveTo>
                <a:cubicBezTo>
                  <a:pt x="3925869" y="0"/>
                  <a:pt x="4019027" y="30620"/>
                  <a:pt x="4096303" y="83060"/>
                </a:cubicBezTo>
                <a:lnTo>
                  <a:pt x="4125154" y="106971"/>
                </a:lnTo>
                <a:lnTo>
                  <a:pt x="4162050" y="76393"/>
                </a:lnTo>
                <a:cubicBezTo>
                  <a:pt x="4213504" y="41476"/>
                  <a:pt x="4275531" y="21088"/>
                  <a:pt x="4342300" y="21088"/>
                </a:cubicBezTo>
                <a:cubicBezTo>
                  <a:pt x="4475837" y="21088"/>
                  <a:pt x="4590411" y="102641"/>
                  <a:pt x="4639354" y="218869"/>
                </a:cubicBezTo>
                <a:lnTo>
                  <a:pt x="4653136" y="287442"/>
                </a:lnTo>
                <a:lnTo>
                  <a:pt x="4714569" y="293663"/>
                </a:lnTo>
                <a:cubicBezTo>
                  <a:pt x="4769728" y="305000"/>
                  <a:pt x="4821470" y="325759"/>
                  <a:pt x="4868055" y="354192"/>
                </a:cubicBezTo>
                <a:lnTo>
                  <a:pt x="4926135" y="396727"/>
                </a:lnTo>
                <a:lnTo>
                  <a:pt x="4974485" y="370366"/>
                </a:lnTo>
                <a:cubicBezTo>
                  <a:pt x="5013055" y="353979"/>
                  <a:pt x="5055461" y="344918"/>
                  <a:pt x="5099974" y="344918"/>
                </a:cubicBezTo>
                <a:cubicBezTo>
                  <a:pt x="5166742" y="344918"/>
                  <a:pt x="5228770" y="365306"/>
                  <a:pt x="5280224" y="400223"/>
                </a:cubicBezTo>
                <a:lnTo>
                  <a:pt x="5294059" y="411689"/>
                </a:lnTo>
                <a:lnTo>
                  <a:pt x="5324701" y="386293"/>
                </a:lnTo>
                <a:cubicBezTo>
                  <a:pt x="5376155" y="351376"/>
                  <a:pt x="5438184" y="330988"/>
                  <a:pt x="5504952" y="330988"/>
                </a:cubicBezTo>
                <a:cubicBezTo>
                  <a:pt x="5571721" y="330988"/>
                  <a:pt x="5633748" y="351376"/>
                  <a:pt x="5685202" y="386293"/>
                </a:cubicBezTo>
                <a:lnTo>
                  <a:pt x="5711865" y="408390"/>
                </a:lnTo>
                <a:lnTo>
                  <a:pt x="5764783" y="343967"/>
                </a:lnTo>
                <a:cubicBezTo>
                  <a:pt x="5887234" y="220967"/>
                  <a:pt x="6056401" y="144890"/>
                  <a:pt x="6243258" y="144890"/>
                </a:cubicBezTo>
                <a:cubicBezTo>
                  <a:pt x="6430113" y="144890"/>
                  <a:pt x="6599280" y="220967"/>
                  <a:pt x="6721733" y="343967"/>
                </a:cubicBezTo>
                <a:lnTo>
                  <a:pt x="6799757" y="438956"/>
                </a:lnTo>
                <a:lnTo>
                  <a:pt x="6875686" y="397558"/>
                </a:lnTo>
                <a:cubicBezTo>
                  <a:pt x="6933612" y="372948"/>
                  <a:pt x="6997300" y="359339"/>
                  <a:pt x="7064152" y="359339"/>
                </a:cubicBezTo>
                <a:cubicBezTo>
                  <a:pt x="7131003" y="359339"/>
                  <a:pt x="7194690" y="372948"/>
                  <a:pt x="7252617" y="397558"/>
                </a:cubicBezTo>
                <a:lnTo>
                  <a:pt x="7323961" y="436456"/>
                </a:lnTo>
                <a:lnTo>
                  <a:pt x="7335578" y="414961"/>
                </a:lnTo>
                <a:cubicBezTo>
                  <a:pt x="7393514" y="328821"/>
                  <a:pt x="7491626" y="272187"/>
                  <a:pt x="7602907" y="272187"/>
                </a:cubicBezTo>
                <a:cubicBezTo>
                  <a:pt x="7780958" y="272187"/>
                  <a:pt x="7925296" y="417171"/>
                  <a:pt x="7925296" y="596017"/>
                </a:cubicBezTo>
                <a:lnTo>
                  <a:pt x="7923535" y="604778"/>
                </a:lnTo>
                <a:lnTo>
                  <a:pt x="7993021" y="583112"/>
                </a:lnTo>
                <a:cubicBezTo>
                  <a:pt x="8037071" y="574058"/>
                  <a:pt x="8082679" y="569303"/>
                  <a:pt x="8129393" y="569303"/>
                </a:cubicBezTo>
                <a:cubicBezTo>
                  <a:pt x="8176107" y="569303"/>
                  <a:pt x="8221715" y="574058"/>
                  <a:pt x="8265765" y="583112"/>
                </a:cubicBezTo>
                <a:lnTo>
                  <a:pt x="8299780" y="593718"/>
                </a:lnTo>
                <a:lnTo>
                  <a:pt x="8317449" y="572207"/>
                </a:lnTo>
                <a:cubicBezTo>
                  <a:pt x="8405068" y="484195"/>
                  <a:pt x="8526114" y="429759"/>
                  <a:pt x="8659817" y="429759"/>
                </a:cubicBezTo>
                <a:cubicBezTo>
                  <a:pt x="8893798" y="429759"/>
                  <a:pt x="9089015" y="596470"/>
                  <a:pt x="9134163" y="818090"/>
                </a:cubicBezTo>
                <a:lnTo>
                  <a:pt x="9138323" y="859537"/>
                </a:lnTo>
                <a:lnTo>
                  <a:pt x="4141781" y="859537"/>
                </a:lnTo>
                <a:lnTo>
                  <a:pt x="4141242" y="854166"/>
                </a:lnTo>
                <a:lnTo>
                  <a:pt x="4134437" y="859537"/>
                </a:lnTo>
                <a:lnTo>
                  <a:pt x="1390" y="859537"/>
                </a:lnTo>
                <a:lnTo>
                  <a:pt x="0" y="845688"/>
                </a:lnTo>
                <a:cubicBezTo>
                  <a:pt x="0" y="613364"/>
                  <a:pt x="187497" y="425029"/>
                  <a:pt x="418787" y="425029"/>
                </a:cubicBezTo>
                <a:cubicBezTo>
                  <a:pt x="476609" y="425029"/>
                  <a:pt x="531694" y="436800"/>
                  <a:pt x="581797" y="458087"/>
                </a:cubicBezTo>
                <a:lnTo>
                  <a:pt x="590440" y="462798"/>
                </a:lnTo>
                <a:lnTo>
                  <a:pt x="598218" y="385294"/>
                </a:lnTo>
                <a:cubicBezTo>
                  <a:pt x="639228" y="183984"/>
                  <a:pt x="816556" y="32550"/>
                  <a:pt x="1029094" y="32550"/>
                </a:cubicBezTo>
                <a:cubicBezTo>
                  <a:pt x="1150545" y="32550"/>
                  <a:pt x="1260498" y="81998"/>
                  <a:pt x="1340088" y="161944"/>
                </a:cubicBezTo>
                <a:lnTo>
                  <a:pt x="1364611" y="191799"/>
                </a:lnTo>
                <a:lnTo>
                  <a:pt x="1403078" y="179805"/>
                </a:lnTo>
                <a:cubicBezTo>
                  <a:pt x="1447126" y="170751"/>
                  <a:pt x="1492736" y="165996"/>
                  <a:pt x="1539449" y="165996"/>
                </a:cubicBezTo>
                <a:cubicBezTo>
                  <a:pt x="1632877" y="165996"/>
                  <a:pt x="1721883" y="185015"/>
                  <a:pt x="1802839" y="219409"/>
                </a:cubicBezTo>
                <a:lnTo>
                  <a:pt x="1857061" y="248972"/>
                </a:lnTo>
                <a:lnTo>
                  <a:pt x="1899461" y="213833"/>
                </a:lnTo>
                <a:cubicBezTo>
                  <a:pt x="1966300" y="168476"/>
                  <a:pt x="2046875" y="141991"/>
                  <a:pt x="2133608" y="141991"/>
                </a:cubicBezTo>
                <a:cubicBezTo>
                  <a:pt x="2220342" y="141991"/>
                  <a:pt x="2300918" y="168476"/>
                  <a:pt x="2367756" y="213833"/>
                </a:cubicBezTo>
                <a:lnTo>
                  <a:pt x="2420881" y="257860"/>
                </a:lnTo>
                <a:lnTo>
                  <a:pt x="2509751" y="184207"/>
                </a:lnTo>
                <a:cubicBezTo>
                  <a:pt x="2632456" y="100939"/>
                  <a:pt x="2780381" y="52317"/>
                  <a:pt x="2939610" y="52317"/>
                </a:cubicBezTo>
                <a:cubicBezTo>
                  <a:pt x="3098839" y="52317"/>
                  <a:pt x="3246763" y="100939"/>
                  <a:pt x="3369468" y="184207"/>
                </a:cubicBezTo>
                <a:lnTo>
                  <a:pt x="3418479" y="224826"/>
                </a:lnTo>
                <a:lnTo>
                  <a:pt x="3424100" y="214426"/>
                </a:lnTo>
                <a:cubicBezTo>
                  <a:pt x="3511111" y="85057"/>
                  <a:pt x="3658462" y="0"/>
                  <a:pt x="382559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5" name="任意多边形 64"/>
          <p:cNvSpPr/>
          <p:nvPr/>
        </p:nvSpPr>
        <p:spPr>
          <a:xfrm>
            <a:off x="7616825" y="2251075"/>
            <a:ext cx="3175" cy="4763"/>
          </a:xfrm>
          <a:custGeom>
            <a:avLst/>
            <a:gdLst>
              <a:gd name="connsiteX0" fmla="*/ 602 w 3109"/>
              <a:gd name="connsiteY0" fmla="*/ 0 h 6008"/>
              <a:gd name="connsiteX1" fmla="*/ 3109 w 3109"/>
              <a:gd name="connsiteY1" fmla="*/ 253 h 6008"/>
              <a:gd name="connsiteX2" fmla="*/ 0 w 3109"/>
              <a:gd name="connsiteY2" fmla="*/ 6008 h 6008"/>
              <a:gd name="connsiteX3" fmla="*/ 602 w 3109"/>
              <a:gd name="connsiteY3" fmla="*/ 0 h 6008"/>
            </a:gdLst>
            <a:ahLst/>
            <a:cxnLst>
              <a:cxn ang="0">
                <a:pos x="connsiteX0" y="connsiteY0"/>
              </a:cxn>
              <a:cxn ang="0">
                <a:pos x="connsiteX1" y="connsiteY1"/>
              </a:cxn>
              <a:cxn ang="0">
                <a:pos x="connsiteX2" y="connsiteY2"/>
              </a:cxn>
              <a:cxn ang="0">
                <a:pos x="connsiteX3" y="connsiteY3"/>
              </a:cxn>
            </a:cxnLst>
            <a:rect l="l" t="t" r="r" b="b"/>
            <a:pathLst>
              <a:path w="3109" h="6008">
                <a:moveTo>
                  <a:pt x="602" y="0"/>
                </a:moveTo>
                <a:lnTo>
                  <a:pt x="3109" y="253"/>
                </a:lnTo>
                <a:lnTo>
                  <a:pt x="0" y="6008"/>
                </a:lnTo>
                <a:lnTo>
                  <a:pt x="60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72" name="KSO_Shape"/>
          <p:cNvSpPr/>
          <p:nvPr/>
        </p:nvSpPr>
        <p:spPr>
          <a:xfrm>
            <a:off x="3384550" y="2208213"/>
            <a:ext cx="598488" cy="31115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73" name="KSO_Shape"/>
          <p:cNvSpPr/>
          <p:nvPr/>
        </p:nvSpPr>
        <p:spPr bwMode="auto">
          <a:xfrm>
            <a:off x="1560513" y="831850"/>
            <a:ext cx="576263" cy="31591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74" name="KSO_Shape"/>
          <p:cNvSpPr/>
          <p:nvPr/>
        </p:nvSpPr>
        <p:spPr bwMode="auto">
          <a:xfrm>
            <a:off x="4716463" y="1266825"/>
            <a:ext cx="700088" cy="38576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75" name="KSO_Shape"/>
          <p:cNvSpPr/>
          <p:nvPr/>
        </p:nvSpPr>
        <p:spPr bwMode="auto">
          <a:xfrm>
            <a:off x="1001713" y="2930525"/>
            <a:ext cx="495300" cy="2730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76" name="文本框 75"/>
          <p:cNvSpPr txBox="1"/>
          <p:nvPr/>
        </p:nvSpPr>
        <p:spPr>
          <a:xfrm>
            <a:off x="4633913" y="1630363"/>
            <a:ext cx="4675187" cy="708025"/>
          </a:xfrm>
          <a:prstGeom prst="rect">
            <a:avLst/>
          </a:prstGeom>
          <a:noFill/>
          <a:ln w="9525">
            <a:noFill/>
          </a:ln>
        </p:spPr>
        <p:txBody>
          <a:bodyPr>
            <a:spAutoFit/>
          </a:bodyPr>
          <a:p>
            <a:pPr eaLnBrk="1" hangingPunct="1"/>
            <a:r>
              <a:rPr lang="en-US" altLang="zh-CN" sz="4000" dirty="0">
                <a:solidFill>
                  <a:schemeClr val="bg1"/>
                </a:solidFill>
                <a:latin typeface="华文细黑" panose="02010600040101010101" pitchFamily="2" charset="-122"/>
              </a:rPr>
              <a:t>Business Report</a:t>
            </a:r>
            <a:endParaRPr lang="zh-CN" altLang="en-US" sz="4000" dirty="0">
              <a:solidFill>
                <a:schemeClr val="bg1"/>
              </a:solidFill>
              <a:latin typeface="华文细黑" panose="02010600040101010101" pitchFamily="2" charset="-122"/>
            </a:endParaRPr>
          </a:p>
        </p:txBody>
      </p:sp>
      <p:sp>
        <p:nvSpPr>
          <p:cNvPr id="77" name="TextBox 111"/>
          <p:cNvSpPr txBox="1">
            <a:spLocks noChangeArrowheads="1"/>
          </p:cNvSpPr>
          <p:nvPr/>
        </p:nvSpPr>
        <p:spPr bwMode="auto">
          <a:xfrm>
            <a:off x="4633913" y="2392363"/>
            <a:ext cx="4779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marL="0" marR="0" lvl="0" indent="0" algn="l" defTabSz="685165"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solidFill>
                <a:effectLst/>
                <a:uLnTx/>
                <a:uFillTx/>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a:t>
            </a:r>
            <a:r>
              <a:rPr kumimoji="0" lang="en-US" altLang="zh-CN" sz="1050" b="0" i="0" u="none" strike="noStrike" kern="1200" cap="none" spc="0" normalizeH="0" baseline="0" noProof="0" dirty="0" smtClean="0">
                <a:ln>
                  <a:noFill/>
                </a:ln>
                <a:solidFill>
                  <a:schemeClr val="bg1"/>
                </a:solidFill>
                <a:effectLst/>
                <a:uLnTx/>
                <a:uFillTx/>
                <a:latin typeface="华文细黑" panose="02010600040101010101" pitchFamily="2" charset="-122"/>
                <a:ea typeface="华文细黑" panose="02010600040101010101" pitchFamily="2" charset="-122"/>
                <a:cs typeface="Arial" panose="020B0604020202020204" pitchFamily="34" charset="0"/>
              </a:rPr>
              <a:t>you</a:t>
            </a:r>
            <a:endParaRPr kumimoji="0" lang="zh-CN" altLang="en-US" sz="1050" b="0" i="0" u="none" strike="noStrike" kern="1200" cap="none" spc="0" normalizeH="0" baseline="-3000" noProof="0" dirty="0">
              <a:ln>
                <a:noFill/>
              </a:ln>
              <a:solidFill>
                <a:schemeClr val="bg1"/>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79" name="KSO_Shape"/>
          <p:cNvSpPr/>
          <p:nvPr/>
        </p:nvSpPr>
        <p:spPr>
          <a:xfrm>
            <a:off x="3578225" y="1517650"/>
            <a:ext cx="530225" cy="276225"/>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5000"/>
                                  </p:iterate>
                                  <p:childTnLst>
                                    <p:set>
                                      <p:cBhvr>
                                        <p:cTn id="6" dur="1" fill="hold">
                                          <p:stCondLst>
                                            <p:cond delay="0"/>
                                          </p:stCondLst>
                                        </p:cTn>
                                        <p:tgtEl>
                                          <p:spTgt spid="76"/>
                                        </p:tgtEl>
                                        <p:attrNameLst>
                                          <p:attrName>style.visibility</p:attrName>
                                        </p:attrNameLst>
                                      </p:cBhvr>
                                      <p:to>
                                        <p:strVal val="visible"/>
                                      </p:to>
                                    </p:set>
                                    <p:anim by="(-#ppt_w*2)" calcmode="lin" valueType="num">
                                      <p:cBhvr rctx="PPT">
                                        <p:cTn id="7" dur="500" autoRev="1" fill="hold">
                                          <p:stCondLst>
                                            <p:cond delay="0"/>
                                          </p:stCondLst>
                                        </p:cTn>
                                        <p:tgtEl>
                                          <p:spTgt spid="76"/>
                                        </p:tgtEl>
                                        <p:attrNameLst>
                                          <p:attrName>ppt_w</p:attrName>
                                        </p:attrNameLst>
                                      </p:cBhvr>
                                    </p:anim>
                                    <p:anim by="(#ppt_w*0.50)" calcmode="lin" valueType="num">
                                      <p:cBhvr>
                                        <p:cTn id="8" dur="500" decel="50000" autoRev="1" fill="hold">
                                          <p:stCondLst>
                                            <p:cond delay="0"/>
                                          </p:stCondLst>
                                        </p:cTn>
                                        <p:tgtEl>
                                          <p:spTgt spid="76"/>
                                        </p:tgtEl>
                                        <p:attrNameLst>
                                          <p:attrName>ppt_x</p:attrName>
                                        </p:attrNameLst>
                                      </p:cBhvr>
                                    </p:anim>
                                    <p:anim from="(-#ppt_h/2)" to="(#ppt_y)" calcmode="lin" valueType="num">
                                      <p:cBhvr>
                                        <p:cTn id="9" dur="1000" fill="hold">
                                          <p:stCondLst>
                                            <p:cond delay="0"/>
                                          </p:stCondLst>
                                        </p:cTn>
                                        <p:tgtEl>
                                          <p:spTgt spid="76"/>
                                        </p:tgtEl>
                                        <p:attrNameLst>
                                          <p:attrName>ppt_y</p:attrName>
                                        </p:attrNameLst>
                                      </p:cBhvr>
                                    </p:anim>
                                    <p:animRot by="21600000">
                                      <p:cBhvr>
                                        <p:cTn id="10" dur="1000" fill="hold">
                                          <p:stCondLst>
                                            <p:cond delay="0"/>
                                          </p:stCondLst>
                                        </p:cTn>
                                        <p:tgtEl>
                                          <p:spTgt spid="76"/>
                                        </p:tgtEl>
                                        <p:attrNameLst>
                                          <p:attrName>r</p:attrName>
                                        </p:attrNameLst>
                                      </p:cBhvr>
                                    </p:animRot>
                                  </p:childTnLst>
                                </p:cTn>
                              </p:par>
                            </p:childTnLst>
                          </p:cTn>
                        </p:par>
                        <p:par>
                          <p:cTn id="11" fill="hold">
                            <p:stCondLst>
                              <p:cond delay="3099"/>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77"/>
                                        </p:tgtEl>
                                        <p:attrNameLst>
                                          <p:attrName>style.visibility</p:attrName>
                                        </p:attrNameLst>
                                      </p:cBhvr>
                                      <p:to>
                                        <p:strVal val="visible"/>
                                      </p:to>
                                    </p:set>
                                    <p:animEffect transition="in" filter="fade">
                                      <p:cBhvr>
                                        <p:cTn id="14" dur="1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4" name="Straight Connector 13"/>
          <p:cNvCxnSpPr/>
          <p:nvPr/>
        </p:nvCxnSpPr>
        <p:spPr>
          <a:xfrm rot="5400000">
            <a:off x="1071563" y="2928938"/>
            <a:ext cx="2716213" cy="1588"/>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86125" y="2928938"/>
            <a:ext cx="2716213" cy="1588"/>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500688" y="2928938"/>
            <a:ext cx="2716213" cy="1588"/>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3" name="KSO_Shape"/>
          <p:cNvSpPr/>
          <p:nvPr/>
        </p:nvSpPr>
        <p:spPr bwMode="auto">
          <a:xfrm>
            <a:off x="409575" y="1352550"/>
            <a:ext cx="1455738" cy="147478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chemeClr val="accent3"/>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164" name="KSO_Shape"/>
          <p:cNvSpPr/>
          <p:nvPr/>
        </p:nvSpPr>
        <p:spPr bwMode="auto">
          <a:xfrm>
            <a:off x="2684463" y="1603375"/>
            <a:ext cx="1584325" cy="1223963"/>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165" name="KSO_Shape"/>
          <p:cNvSpPr/>
          <p:nvPr/>
        </p:nvSpPr>
        <p:spPr bwMode="auto">
          <a:xfrm>
            <a:off x="4953000" y="1660525"/>
            <a:ext cx="1666875" cy="10445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167" name="KSO_Shape"/>
          <p:cNvSpPr/>
          <p:nvPr/>
        </p:nvSpPr>
        <p:spPr bwMode="auto">
          <a:xfrm>
            <a:off x="7286625" y="1430338"/>
            <a:ext cx="1209675" cy="1397000"/>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4"/>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grpSp>
        <p:nvGrpSpPr>
          <p:cNvPr id="13321" name="组合 167"/>
          <p:cNvGrpSpPr/>
          <p:nvPr/>
        </p:nvGrpSpPr>
        <p:grpSpPr>
          <a:xfrm>
            <a:off x="179388" y="3048000"/>
            <a:ext cx="1447800" cy="269875"/>
            <a:chOff x="928662" y="3910468"/>
            <a:chExt cx="2028878" cy="377842"/>
          </a:xfrm>
        </p:grpSpPr>
        <p:grpSp>
          <p:nvGrpSpPr>
            <p:cNvPr id="169" name="Group 299"/>
            <p:cNvGrpSpPr/>
            <p:nvPr/>
          </p:nvGrpSpPr>
          <p:grpSpPr>
            <a:xfrm>
              <a:off x="928662" y="3910468"/>
              <a:ext cx="148552" cy="377842"/>
              <a:chOff x="6141009" y="3540977"/>
              <a:chExt cx="85046" cy="216315"/>
            </a:xfrm>
            <a:solidFill>
              <a:schemeClr val="accent3"/>
            </a:solidFill>
          </p:grpSpPr>
          <p:sp>
            <p:nvSpPr>
              <p:cNvPr id="19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9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70" name="Group 299"/>
            <p:cNvGrpSpPr/>
            <p:nvPr/>
          </p:nvGrpSpPr>
          <p:grpSpPr>
            <a:xfrm>
              <a:off x="1137587" y="3910468"/>
              <a:ext cx="148552" cy="377842"/>
              <a:chOff x="6141009" y="3540977"/>
              <a:chExt cx="85046" cy="216315"/>
            </a:xfrm>
            <a:solidFill>
              <a:schemeClr val="accent3"/>
            </a:solidFill>
          </p:grpSpPr>
          <p:sp>
            <p:nvSpPr>
              <p:cNvPr id="19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9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71" name="Group 299"/>
            <p:cNvGrpSpPr/>
            <p:nvPr/>
          </p:nvGrpSpPr>
          <p:grpSpPr>
            <a:xfrm>
              <a:off x="1346512" y="3910468"/>
              <a:ext cx="148552" cy="377842"/>
              <a:chOff x="6141009" y="3540977"/>
              <a:chExt cx="85046" cy="216315"/>
            </a:xfrm>
            <a:solidFill>
              <a:schemeClr val="accent3"/>
            </a:solidFill>
          </p:grpSpPr>
          <p:sp>
            <p:nvSpPr>
              <p:cNvPr id="19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9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72" name="Group 299"/>
            <p:cNvGrpSpPr/>
            <p:nvPr/>
          </p:nvGrpSpPr>
          <p:grpSpPr>
            <a:xfrm>
              <a:off x="1555437" y="3910468"/>
              <a:ext cx="148552" cy="377842"/>
              <a:chOff x="6141009" y="3540977"/>
              <a:chExt cx="85046" cy="216315"/>
            </a:xfrm>
            <a:solidFill>
              <a:schemeClr val="accent3"/>
            </a:solidFill>
          </p:grpSpPr>
          <p:sp>
            <p:nvSpPr>
              <p:cNvPr id="19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9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73" name="Group 299"/>
            <p:cNvGrpSpPr/>
            <p:nvPr/>
          </p:nvGrpSpPr>
          <p:grpSpPr>
            <a:xfrm>
              <a:off x="1764362" y="3910468"/>
              <a:ext cx="148552" cy="377842"/>
              <a:chOff x="6141009" y="3540977"/>
              <a:chExt cx="85046" cy="216315"/>
            </a:xfrm>
            <a:solidFill>
              <a:schemeClr val="accent3"/>
            </a:solidFill>
          </p:grpSpPr>
          <p:sp>
            <p:nvSpPr>
              <p:cNvPr id="18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9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74" name="Group 299"/>
            <p:cNvGrpSpPr/>
            <p:nvPr/>
          </p:nvGrpSpPr>
          <p:grpSpPr>
            <a:xfrm>
              <a:off x="1973287" y="3910468"/>
              <a:ext cx="148552" cy="377842"/>
              <a:chOff x="6141009" y="3540977"/>
              <a:chExt cx="85046" cy="216315"/>
            </a:xfrm>
            <a:solidFill>
              <a:schemeClr val="accent3"/>
            </a:solidFill>
          </p:grpSpPr>
          <p:sp>
            <p:nvSpPr>
              <p:cNvPr id="18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8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75" name="Group 299"/>
            <p:cNvGrpSpPr/>
            <p:nvPr/>
          </p:nvGrpSpPr>
          <p:grpSpPr>
            <a:xfrm>
              <a:off x="2182212" y="3910468"/>
              <a:ext cx="148552" cy="377842"/>
              <a:chOff x="6141009" y="3540977"/>
              <a:chExt cx="85046" cy="216315"/>
            </a:xfrm>
            <a:solidFill>
              <a:schemeClr val="accent3"/>
            </a:solidFill>
          </p:grpSpPr>
          <p:sp>
            <p:nvSpPr>
              <p:cNvPr id="18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8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76" name="Group 299"/>
            <p:cNvGrpSpPr/>
            <p:nvPr/>
          </p:nvGrpSpPr>
          <p:grpSpPr>
            <a:xfrm>
              <a:off x="2391137" y="3910468"/>
              <a:ext cx="148552" cy="377842"/>
              <a:chOff x="6141009" y="3540977"/>
              <a:chExt cx="85046" cy="216315"/>
            </a:xfrm>
            <a:solidFill>
              <a:schemeClr val="accent3"/>
            </a:solidFill>
          </p:grpSpPr>
          <p:sp>
            <p:nvSpPr>
              <p:cNvPr id="18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8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77" name="Group 299"/>
            <p:cNvGrpSpPr/>
            <p:nvPr/>
          </p:nvGrpSpPr>
          <p:grpSpPr>
            <a:xfrm>
              <a:off x="2600062" y="3910468"/>
              <a:ext cx="148552" cy="377842"/>
              <a:chOff x="6141009" y="3540977"/>
              <a:chExt cx="85046" cy="216315"/>
            </a:xfrm>
            <a:solidFill>
              <a:schemeClr val="accent3"/>
            </a:solidFill>
          </p:grpSpPr>
          <p:sp>
            <p:nvSpPr>
              <p:cNvPr id="18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8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78" name="Group 299"/>
            <p:cNvGrpSpPr/>
            <p:nvPr/>
          </p:nvGrpSpPr>
          <p:grpSpPr>
            <a:xfrm>
              <a:off x="2808988" y="3910468"/>
              <a:ext cx="148552" cy="377842"/>
              <a:chOff x="6141009" y="3540977"/>
              <a:chExt cx="85046" cy="216315"/>
            </a:xfrm>
            <a:solidFill>
              <a:schemeClr val="bg1">
                <a:lumMod val="85000"/>
              </a:schemeClr>
            </a:solidFill>
          </p:grpSpPr>
          <p:sp>
            <p:nvSpPr>
              <p:cNvPr id="17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8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sp>
        <p:nvSpPr>
          <p:cNvPr id="199" name="Rectangle 146"/>
          <p:cNvSpPr/>
          <p:nvPr/>
        </p:nvSpPr>
        <p:spPr>
          <a:xfrm>
            <a:off x="1739900" y="3033713"/>
            <a:ext cx="523875" cy="307975"/>
          </a:xfrm>
          <a:prstGeom prst="rect">
            <a:avLst/>
          </a:prstGeom>
        </p:spPr>
        <p:txBody>
          <a:bodyPr wrap="none">
            <a:spAutoFit/>
          </a:bodyP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90%</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grpSp>
        <p:nvGrpSpPr>
          <p:cNvPr id="200" name="组合 199"/>
          <p:cNvGrpSpPr/>
          <p:nvPr/>
        </p:nvGrpSpPr>
        <p:grpSpPr>
          <a:xfrm>
            <a:off x="2532597" y="3057582"/>
            <a:ext cx="1447393" cy="269550"/>
            <a:chOff x="928662" y="3910468"/>
            <a:chExt cx="2028878" cy="377842"/>
          </a:xfrm>
          <a:solidFill>
            <a:schemeClr val="accent2"/>
          </a:solidFill>
        </p:grpSpPr>
        <p:grpSp>
          <p:nvGrpSpPr>
            <p:cNvPr id="201" name="Group 299"/>
            <p:cNvGrpSpPr/>
            <p:nvPr/>
          </p:nvGrpSpPr>
          <p:grpSpPr>
            <a:xfrm>
              <a:off x="928662" y="3910468"/>
              <a:ext cx="148552" cy="377842"/>
              <a:chOff x="6141009" y="3540977"/>
              <a:chExt cx="85046" cy="216315"/>
            </a:xfrm>
            <a:grpFill/>
          </p:grpSpPr>
          <p:sp>
            <p:nvSpPr>
              <p:cNvPr id="22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3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02" name="Group 299"/>
            <p:cNvGrpSpPr/>
            <p:nvPr/>
          </p:nvGrpSpPr>
          <p:grpSpPr>
            <a:xfrm>
              <a:off x="1137587" y="3910468"/>
              <a:ext cx="148552" cy="377842"/>
              <a:chOff x="6141009" y="3540977"/>
              <a:chExt cx="85046" cy="216315"/>
            </a:xfrm>
            <a:grpFill/>
          </p:grpSpPr>
          <p:sp>
            <p:nvSpPr>
              <p:cNvPr id="22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2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03" name="Group 299"/>
            <p:cNvGrpSpPr/>
            <p:nvPr/>
          </p:nvGrpSpPr>
          <p:grpSpPr>
            <a:xfrm>
              <a:off x="1346512" y="3910468"/>
              <a:ext cx="148552" cy="377842"/>
              <a:chOff x="6141009" y="3540977"/>
              <a:chExt cx="85046" cy="216315"/>
            </a:xfrm>
            <a:grpFill/>
          </p:grpSpPr>
          <p:sp>
            <p:nvSpPr>
              <p:cNvPr id="22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2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04" name="Group 299"/>
            <p:cNvGrpSpPr/>
            <p:nvPr/>
          </p:nvGrpSpPr>
          <p:grpSpPr>
            <a:xfrm>
              <a:off x="1555437" y="3910468"/>
              <a:ext cx="148552" cy="377842"/>
              <a:chOff x="6141009" y="3540977"/>
              <a:chExt cx="85046" cy="216315"/>
            </a:xfrm>
            <a:grpFill/>
          </p:grpSpPr>
          <p:sp>
            <p:nvSpPr>
              <p:cNvPr id="22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2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05" name="Group 299"/>
            <p:cNvGrpSpPr/>
            <p:nvPr/>
          </p:nvGrpSpPr>
          <p:grpSpPr>
            <a:xfrm>
              <a:off x="1764362" y="3910468"/>
              <a:ext cx="148552" cy="377842"/>
              <a:chOff x="6141009" y="3540977"/>
              <a:chExt cx="85046" cy="216315"/>
            </a:xfrm>
            <a:grpFill/>
          </p:grpSpPr>
          <p:sp>
            <p:nvSpPr>
              <p:cNvPr id="22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2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06" name="Group 299"/>
            <p:cNvGrpSpPr/>
            <p:nvPr/>
          </p:nvGrpSpPr>
          <p:grpSpPr>
            <a:xfrm>
              <a:off x="1973287" y="3910468"/>
              <a:ext cx="148552" cy="377842"/>
              <a:chOff x="6141009" y="3540977"/>
              <a:chExt cx="85046" cy="216315"/>
            </a:xfrm>
            <a:grpFill/>
          </p:grpSpPr>
          <p:sp>
            <p:nvSpPr>
              <p:cNvPr id="21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2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07" name="Group 299"/>
            <p:cNvGrpSpPr/>
            <p:nvPr/>
          </p:nvGrpSpPr>
          <p:grpSpPr>
            <a:xfrm>
              <a:off x="2182212" y="3910468"/>
              <a:ext cx="148552" cy="377842"/>
              <a:chOff x="6141009" y="3540977"/>
              <a:chExt cx="85046" cy="216315"/>
            </a:xfrm>
            <a:grpFill/>
          </p:grpSpPr>
          <p:sp>
            <p:nvSpPr>
              <p:cNvPr id="21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1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08" name="Group 299"/>
            <p:cNvGrpSpPr/>
            <p:nvPr/>
          </p:nvGrpSpPr>
          <p:grpSpPr>
            <a:xfrm>
              <a:off x="2391137" y="3910468"/>
              <a:ext cx="148552" cy="377842"/>
              <a:chOff x="6141009" y="3540977"/>
              <a:chExt cx="85046" cy="216315"/>
            </a:xfrm>
            <a:grpFill/>
          </p:grpSpPr>
          <p:sp>
            <p:nvSpPr>
              <p:cNvPr id="21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1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09" name="Group 299"/>
            <p:cNvGrpSpPr/>
            <p:nvPr/>
          </p:nvGrpSpPr>
          <p:grpSpPr>
            <a:xfrm>
              <a:off x="2600062" y="3910468"/>
              <a:ext cx="148552" cy="377842"/>
              <a:chOff x="6141009" y="3540977"/>
              <a:chExt cx="85046" cy="216315"/>
            </a:xfrm>
            <a:grpFill/>
          </p:grpSpPr>
          <p:sp>
            <p:nvSpPr>
              <p:cNvPr id="21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14"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10" name="Group 299"/>
            <p:cNvGrpSpPr/>
            <p:nvPr/>
          </p:nvGrpSpPr>
          <p:grpSpPr>
            <a:xfrm>
              <a:off x="2808988" y="3910468"/>
              <a:ext cx="148552" cy="377842"/>
              <a:chOff x="6141009" y="3540977"/>
              <a:chExt cx="85046" cy="216315"/>
            </a:xfrm>
            <a:grpFill/>
          </p:grpSpPr>
          <p:sp>
            <p:nvSpPr>
              <p:cNvPr id="21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12"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sp>
        <p:nvSpPr>
          <p:cNvPr id="231" name="Rectangle 146"/>
          <p:cNvSpPr/>
          <p:nvPr/>
        </p:nvSpPr>
        <p:spPr>
          <a:xfrm>
            <a:off x="4065588" y="3043238"/>
            <a:ext cx="522288" cy="307975"/>
          </a:xfrm>
          <a:prstGeom prst="rect">
            <a:avLst/>
          </a:prstGeom>
        </p:spPr>
        <p:txBody>
          <a:bodyPr wrap="none">
            <a:spAutoFit/>
          </a:bodyP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80%</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grpSp>
        <p:nvGrpSpPr>
          <p:cNvPr id="233" name="Group 299"/>
          <p:cNvGrpSpPr/>
          <p:nvPr/>
        </p:nvGrpSpPr>
        <p:grpSpPr>
          <a:xfrm>
            <a:off x="4747143" y="3061694"/>
            <a:ext cx="105976" cy="269550"/>
            <a:chOff x="6141009" y="3540977"/>
            <a:chExt cx="85046" cy="216315"/>
          </a:xfrm>
          <a:solidFill>
            <a:schemeClr val="accent1"/>
          </a:solidFill>
        </p:grpSpPr>
        <p:sp>
          <p:nvSpPr>
            <p:cNvPr id="26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6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34" name="Group 299"/>
          <p:cNvGrpSpPr/>
          <p:nvPr/>
        </p:nvGrpSpPr>
        <p:grpSpPr>
          <a:xfrm>
            <a:off x="4896189" y="3061694"/>
            <a:ext cx="105976" cy="269550"/>
            <a:chOff x="6141009" y="3540977"/>
            <a:chExt cx="85046" cy="216315"/>
          </a:xfrm>
          <a:solidFill>
            <a:schemeClr val="accent1"/>
          </a:solidFill>
        </p:grpSpPr>
        <p:sp>
          <p:nvSpPr>
            <p:cNvPr id="25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6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35" name="Group 299"/>
          <p:cNvGrpSpPr/>
          <p:nvPr/>
        </p:nvGrpSpPr>
        <p:grpSpPr>
          <a:xfrm>
            <a:off x="5045235" y="3061694"/>
            <a:ext cx="105975" cy="269550"/>
            <a:chOff x="6141009" y="3540977"/>
            <a:chExt cx="85046" cy="216315"/>
          </a:xfrm>
          <a:solidFill>
            <a:schemeClr val="accent1"/>
          </a:solidFill>
        </p:grpSpPr>
        <p:sp>
          <p:nvSpPr>
            <p:cNvPr id="25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5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36" name="Group 299"/>
          <p:cNvGrpSpPr/>
          <p:nvPr/>
        </p:nvGrpSpPr>
        <p:grpSpPr>
          <a:xfrm>
            <a:off x="5194282" y="3061694"/>
            <a:ext cx="105975" cy="269550"/>
            <a:chOff x="6141009" y="3540977"/>
            <a:chExt cx="85046" cy="216315"/>
          </a:xfrm>
          <a:solidFill>
            <a:schemeClr val="accent1"/>
          </a:solidFill>
        </p:grpSpPr>
        <p:sp>
          <p:nvSpPr>
            <p:cNvPr id="25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5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37" name="Group 299"/>
          <p:cNvGrpSpPr/>
          <p:nvPr/>
        </p:nvGrpSpPr>
        <p:grpSpPr>
          <a:xfrm>
            <a:off x="5343328" y="3061694"/>
            <a:ext cx="105975" cy="269550"/>
            <a:chOff x="6141009" y="3540977"/>
            <a:chExt cx="85046" cy="216315"/>
          </a:xfrm>
          <a:solidFill>
            <a:schemeClr val="accent1"/>
          </a:solidFill>
        </p:grpSpPr>
        <p:sp>
          <p:nvSpPr>
            <p:cNvPr id="25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5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38" name="Group 299"/>
          <p:cNvGrpSpPr/>
          <p:nvPr/>
        </p:nvGrpSpPr>
        <p:grpSpPr>
          <a:xfrm>
            <a:off x="5492374" y="3061694"/>
            <a:ext cx="105975" cy="269550"/>
            <a:chOff x="6141009" y="3540977"/>
            <a:chExt cx="85046" cy="216315"/>
          </a:xfrm>
          <a:solidFill>
            <a:schemeClr val="accent1"/>
          </a:solidFill>
        </p:grpSpPr>
        <p:sp>
          <p:nvSpPr>
            <p:cNvPr id="25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5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39" name="Group 299"/>
          <p:cNvGrpSpPr/>
          <p:nvPr/>
        </p:nvGrpSpPr>
        <p:grpSpPr>
          <a:xfrm>
            <a:off x="5641420" y="3061694"/>
            <a:ext cx="105976" cy="269550"/>
            <a:chOff x="6141009" y="3540977"/>
            <a:chExt cx="85046" cy="216315"/>
          </a:xfrm>
          <a:solidFill>
            <a:schemeClr val="accent1"/>
          </a:solidFill>
        </p:grpSpPr>
        <p:sp>
          <p:nvSpPr>
            <p:cNvPr id="24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5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40" name="Group 299"/>
          <p:cNvGrpSpPr/>
          <p:nvPr/>
        </p:nvGrpSpPr>
        <p:grpSpPr>
          <a:xfrm>
            <a:off x="5790466" y="3061694"/>
            <a:ext cx="105975" cy="269550"/>
            <a:chOff x="6141009" y="3540977"/>
            <a:chExt cx="85046" cy="216315"/>
          </a:xfrm>
          <a:solidFill>
            <a:schemeClr val="accent3"/>
          </a:solidFill>
        </p:grpSpPr>
        <p:sp>
          <p:nvSpPr>
            <p:cNvPr id="24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48"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41" name="Group 299"/>
          <p:cNvGrpSpPr/>
          <p:nvPr/>
        </p:nvGrpSpPr>
        <p:grpSpPr>
          <a:xfrm>
            <a:off x="5939513" y="3061694"/>
            <a:ext cx="105976" cy="269550"/>
            <a:chOff x="6141009" y="3540977"/>
            <a:chExt cx="85046" cy="216315"/>
          </a:xfrm>
          <a:solidFill>
            <a:schemeClr val="accent3"/>
          </a:solidFill>
        </p:grpSpPr>
        <p:sp>
          <p:nvSpPr>
            <p:cNvPr id="24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46"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42" name="Group 299"/>
          <p:cNvGrpSpPr/>
          <p:nvPr/>
        </p:nvGrpSpPr>
        <p:grpSpPr>
          <a:xfrm>
            <a:off x="6088560" y="3061694"/>
            <a:ext cx="105975" cy="269550"/>
            <a:chOff x="6141009" y="3540977"/>
            <a:chExt cx="85046" cy="216315"/>
          </a:xfrm>
          <a:solidFill>
            <a:schemeClr val="bg1">
              <a:lumMod val="85000"/>
            </a:schemeClr>
          </a:solidFill>
        </p:grpSpPr>
        <p:sp>
          <p:nvSpPr>
            <p:cNvPr id="24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4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63" name="Rectangle 146"/>
          <p:cNvSpPr/>
          <p:nvPr/>
        </p:nvSpPr>
        <p:spPr>
          <a:xfrm>
            <a:off x="6280150" y="3048000"/>
            <a:ext cx="522288" cy="307975"/>
          </a:xfrm>
          <a:prstGeom prst="rect">
            <a:avLst/>
          </a:prstGeom>
        </p:spPr>
        <p:txBody>
          <a:bodyPr wrap="none">
            <a:spAutoFit/>
          </a:bodyP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70%</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grpSp>
        <p:nvGrpSpPr>
          <p:cNvPr id="265" name="Group 299"/>
          <p:cNvGrpSpPr/>
          <p:nvPr/>
        </p:nvGrpSpPr>
        <p:grpSpPr>
          <a:xfrm>
            <a:off x="7015090" y="3075547"/>
            <a:ext cx="105975" cy="269552"/>
            <a:chOff x="6141009" y="3540977"/>
            <a:chExt cx="85046" cy="216315"/>
          </a:xfrm>
          <a:solidFill>
            <a:schemeClr val="accent4"/>
          </a:solidFill>
        </p:grpSpPr>
        <p:sp>
          <p:nvSpPr>
            <p:cNvPr id="29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9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66" name="Group 299"/>
          <p:cNvGrpSpPr/>
          <p:nvPr/>
        </p:nvGrpSpPr>
        <p:grpSpPr>
          <a:xfrm>
            <a:off x="7164136" y="3075547"/>
            <a:ext cx="105976" cy="269552"/>
            <a:chOff x="6141009" y="3540977"/>
            <a:chExt cx="85046" cy="216315"/>
          </a:xfrm>
          <a:solidFill>
            <a:schemeClr val="accent4"/>
          </a:solidFill>
        </p:grpSpPr>
        <p:sp>
          <p:nvSpPr>
            <p:cNvPr id="29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9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67" name="Group 299"/>
          <p:cNvGrpSpPr/>
          <p:nvPr/>
        </p:nvGrpSpPr>
        <p:grpSpPr>
          <a:xfrm>
            <a:off x="7313182" y="3075547"/>
            <a:ext cx="105975" cy="269552"/>
            <a:chOff x="6141009" y="3540977"/>
            <a:chExt cx="85046" cy="216315"/>
          </a:xfrm>
          <a:solidFill>
            <a:schemeClr val="accent4"/>
          </a:solidFill>
        </p:grpSpPr>
        <p:sp>
          <p:nvSpPr>
            <p:cNvPr id="28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9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68" name="Group 299"/>
          <p:cNvGrpSpPr/>
          <p:nvPr/>
        </p:nvGrpSpPr>
        <p:grpSpPr>
          <a:xfrm>
            <a:off x="7462229" y="3075547"/>
            <a:ext cx="105976" cy="269552"/>
            <a:chOff x="6141009" y="3540977"/>
            <a:chExt cx="85046" cy="216315"/>
          </a:xfrm>
          <a:solidFill>
            <a:schemeClr val="accent4"/>
          </a:solidFill>
        </p:grpSpPr>
        <p:sp>
          <p:nvSpPr>
            <p:cNvPr id="28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8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69" name="Group 299"/>
          <p:cNvGrpSpPr/>
          <p:nvPr/>
        </p:nvGrpSpPr>
        <p:grpSpPr>
          <a:xfrm>
            <a:off x="7611275" y="3075547"/>
            <a:ext cx="105975" cy="269552"/>
            <a:chOff x="6141009" y="3540977"/>
            <a:chExt cx="85046" cy="216315"/>
          </a:xfrm>
          <a:solidFill>
            <a:schemeClr val="accent4"/>
          </a:solidFill>
        </p:grpSpPr>
        <p:sp>
          <p:nvSpPr>
            <p:cNvPr id="28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8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70" name="Group 299"/>
          <p:cNvGrpSpPr/>
          <p:nvPr/>
        </p:nvGrpSpPr>
        <p:grpSpPr>
          <a:xfrm>
            <a:off x="7760321" y="3075547"/>
            <a:ext cx="105976" cy="269552"/>
            <a:chOff x="6141009" y="3540977"/>
            <a:chExt cx="85046" cy="216315"/>
          </a:xfrm>
          <a:solidFill>
            <a:schemeClr val="accent4"/>
          </a:solidFill>
        </p:grpSpPr>
        <p:sp>
          <p:nvSpPr>
            <p:cNvPr id="28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8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71" name="Group 299"/>
          <p:cNvGrpSpPr/>
          <p:nvPr/>
        </p:nvGrpSpPr>
        <p:grpSpPr>
          <a:xfrm>
            <a:off x="7909367" y="3075547"/>
            <a:ext cx="105976" cy="269552"/>
            <a:chOff x="6141009" y="3540977"/>
            <a:chExt cx="85046" cy="216315"/>
          </a:xfrm>
          <a:solidFill>
            <a:schemeClr val="accent4"/>
          </a:solidFill>
        </p:grpSpPr>
        <p:sp>
          <p:nvSpPr>
            <p:cNvPr id="28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8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72" name="Group 299"/>
          <p:cNvGrpSpPr/>
          <p:nvPr/>
        </p:nvGrpSpPr>
        <p:grpSpPr>
          <a:xfrm>
            <a:off x="8058413" y="3075547"/>
            <a:ext cx="105976" cy="269552"/>
            <a:chOff x="6141009" y="3540977"/>
            <a:chExt cx="85046" cy="216315"/>
          </a:xfrm>
          <a:solidFill>
            <a:schemeClr val="accent4"/>
          </a:solidFill>
        </p:grpSpPr>
        <p:sp>
          <p:nvSpPr>
            <p:cNvPr id="27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8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73" name="Group 299"/>
          <p:cNvGrpSpPr/>
          <p:nvPr/>
        </p:nvGrpSpPr>
        <p:grpSpPr>
          <a:xfrm>
            <a:off x="8207460" y="3075547"/>
            <a:ext cx="105976" cy="269552"/>
            <a:chOff x="6141009" y="3540977"/>
            <a:chExt cx="85046" cy="216315"/>
          </a:xfrm>
          <a:solidFill>
            <a:schemeClr val="accent4"/>
          </a:solidFill>
        </p:grpSpPr>
        <p:sp>
          <p:nvSpPr>
            <p:cNvPr id="27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7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74" name="Group 299"/>
          <p:cNvGrpSpPr/>
          <p:nvPr/>
        </p:nvGrpSpPr>
        <p:grpSpPr>
          <a:xfrm>
            <a:off x="8356506" y="3075547"/>
            <a:ext cx="105977" cy="269552"/>
            <a:chOff x="6141009" y="3540977"/>
            <a:chExt cx="85046" cy="216315"/>
          </a:xfrm>
          <a:solidFill>
            <a:schemeClr val="bg1">
              <a:lumMod val="85000"/>
            </a:schemeClr>
          </a:solidFill>
        </p:grpSpPr>
        <p:sp>
          <p:nvSpPr>
            <p:cNvPr id="27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27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95" name="Rectangle 146"/>
          <p:cNvSpPr/>
          <p:nvPr/>
        </p:nvSpPr>
        <p:spPr>
          <a:xfrm>
            <a:off x="8547100" y="3062288"/>
            <a:ext cx="523875" cy="307975"/>
          </a:xfrm>
          <a:prstGeom prst="rect">
            <a:avLst/>
          </a:prstGeom>
        </p:spPr>
        <p:txBody>
          <a:bodyPr wrap="none">
            <a:spAutoFit/>
          </a:bodyP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90%</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296" name="Rectangle 364"/>
          <p:cNvSpPr/>
          <p:nvPr/>
        </p:nvSpPr>
        <p:spPr>
          <a:xfrm>
            <a:off x="288925" y="3611563"/>
            <a:ext cx="1685925" cy="307975"/>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Chong Qing</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297" name="Rectangle 373"/>
          <p:cNvSpPr/>
          <p:nvPr/>
        </p:nvSpPr>
        <p:spPr>
          <a:xfrm>
            <a:off x="212725" y="3911600"/>
            <a:ext cx="2114550" cy="508000"/>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ms-MY"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 adipiscing elit. Lorem ipsum dolor sit ametelit. Lorem ipsum dolor sit </a:t>
            </a:r>
            <a:r>
              <a:rPr kumimoji="0" lang="ms-MY" altLang="zh-CN"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a:t>
            </a:r>
            <a:endParaRPr kumimoji="0" lang="id-ID"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endParaRPr>
          </a:p>
        </p:txBody>
      </p:sp>
      <p:sp>
        <p:nvSpPr>
          <p:cNvPr id="298" name="Rectangle 364"/>
          <p:cNvSpPr/>
          <p:nvPr/>
        </p:nvSpPr>
        <p:spPr>
          <a:xfrm>
            <a:off x="2609850" y="3567113"/>
            <a:ext cx="1685925" cy="307975"/>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J</a:t>
            </a:r>
            <a:r>
              <a:rPr kumimoji="0" lang="en-US" altLang="zh-CN"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iang Su</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299" name="Rectangle 373"/>
          <p:cNvSpPr/>
          <p:nvPr/>
        </p:nvSpPr>
        <p:spPr>
          <a:xfrm>
            <a:off x="2532063" y="3868738"/>
            <a:ext cx="2114550" cy="508000"/>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ms-MY"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 adipiscing elit. Lorem ipsum dolor sit ametelit. Lorem ipsum dolor sit </a:t>
            </a:r>
            <a:r>
              <a:rPr kumimoji="0" lang="ms-MY" altLang="zh-CN"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a:t>
            </a:r>
            <a:endParaRPr kumimoji="0" lang="id-ID"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endParaRPr>
          </a:p>
        </p:txBody>
      </p:sp>
      <p:sp>
        <p:nvSpPr>
          <p:cNvPr id="300" name="Rectangle 364"/>
          <p:cNvSpPr/>
          <p:nvPr/>
        </p:nvSpPr>
        <p:spPr>
          <a:xfrm>
            <a:off x="4735513" y="3557588"/>
            <a:ext cx="1685925" cy="307975"/>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Shang Dong</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301" name="Rectangle 373"/>
          <p:cNvSpPr/>
          <p:nvPr/>
        </p:nvSpPr>
        <p:spPr>
          <a:xfrm>
            <a:off x="4657725" y="3859213"/>
            <a:ext cx="2114550" cy="506413"/>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ms-MY"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 adipiscing elit. Lorem ipsum dolor sit ametelit. Lorem ipsum dolor sit </a:t>
            </a:r>
            <a:r>
              <a:rPr kumimoji="0" lang="ms-MY" altLang="zh-CN"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a:t>
            </a:r>
            <a:endParaRPr kumimoji="0" lang="id-ID"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endParaRPr>
          </a:p>
        </p:txBody>
      </p:sp>
      <p:sp>
        <p:nvSpPr>
          <p:cNvPr id="302" name="Rectangle 364"/>
          <p:cNvSpPr/>
          <p:nvPr/>
        </p:nvSpPr>
        <p:spPr>
          <a:xfrm>
            <a:off x="6927850" y="3554413"/>
            <a:ext cx="1685925" cy="307975"/>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Z</a:t>
            </a:r>
            <a:r>
              <a:rPr kumimoji="0" lang="en-US" altLang="zh-CN"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he Jiang</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303" name="Rectangle 373"/>
          <p:cNvSpPr/>
          <p:nvPr/>
        </p:nvSpPr>
        <p:spPr>
          <a:xfrm>
            <a:off x="6850063" y="3856038"/>
            <a:ext cx="2114550" cy="508000"/>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ms-MY"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 adipiscing elit. Lorem ipsum dolor sit ametelit. Lorem ipsum dolor sit </a:t>
            </a:r>
            <a:r>
              <a:rPr kumimoji="0" lang="ms-MY" altLang="zh-CN"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a:t>
            </a:r>
            <a:endParaRPr kumimoji="0" lang="id-ID"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endParaRPr>
          </a:p>
        </p:txBody>
      </p:sp>
    </p:spTree>
  </p:cSld>
  <p:clrMapOvr>
    <a:masterClrMapping/>
  </p:clrMapOvr>
  <p:transition advClick="0" advTm="3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Top)">
                                      <p:cBhvr>
                                        <p:cTn id="7" dur="500"/>
                                        <p:tgtEl>
                                          <p:spTgt spid="1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Top)">
                                      <p:cBhvr>
                                        <p:cTn id="11" dur="500"/>
                                        <p:tgtEl>
                                          <p:spTgt spid="1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lide(fromTo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711325"/>
            <a:ext cx="4300538" cy="2863850"/>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2"/>
          <p:cNvGrpSpPr/>
          <p:nvPr/>
        </p:nvGrpSpPr>
        <p:grpSpPr>
          <a:xfrm>
            <a:off x="4832350" y="2906713"/>
            <a:ext cx="4056063" cy="1616075"/>
            <a:chOff x="974314" y="1232293"/>
            <a:chExt cx="7188447" cy="2864939"/>
          </a:xfrm>
        </p:grpSpPr>
        <p:sp>
          <p:nvSpPr>
            <p:cNvPr id="4" name="Freeform 5"/>
            <p:cNvSpPr/>
            <p:nvPr/>
          </p:nvSpPr>
          <p:spPr bwMode="auto">
            <a:xfrm>
              <a:off x="2077199" y="2540933"/>
              <a:ext cx="624593" cy="1539413"/>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637C90">
                <a:alpha val="95000"/>
              </a:srgb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6"/>
            <p:cNvSpPr/>
            <p:nvPr/>
          </p:nvSpPr>
          <p:spPr bwMode="auto">
            <a:xfrm>
              <a:off x="2701792" y="2540933"/>
              <a:ext cx="621780" cy="1539413"/>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637C90">
                <a:alpha val="85000"/>
              </a:srgb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5"/>
            <p:cNvSpPr/>
            <p:nvPr/>
          </p:nvSpPr>
          <p:spPr bwMode="auto">
            <a:xfrm>
              <a:off x="3014089" y="1778264"/>
              <a:ext cx="621779" cy="2302083"/>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95000"/>
              </a:scheme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6"/>
            <p:cNvSpPr/>
            <p:nvPr/>
          </p:nvSpPr>
          <p:spPr bwMode="auto">
            <a:xfrm>
              <a:off x="3635868" y="1778264"/>
              <a:ext cx="624593" cy="2302083"/>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85000"/>
              </a:scheme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5"/>
            <p:cNvSpPr/>
            <p:nvPr/>
          </p:nvSpPr>
          <p:spPr bwMode="auto">
            <a:xfrm>
              <a:off x="1143123" y="3247319"/>
              <a:ext cx="621780" cy="83302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95000"/>
              </a:scheme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6"/>
            <p:cNvSpPr/>
            <p:nvPr/>
          </p:nvSpPr>
          <p:spPr bwMode="auto">
            <a:xfrm>
              <a:off x="1764903" y="3247319"/>
              <a:ext cx="624593" cy="83302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85000"/>
              </a:scheme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5"/>
            <p:cNvSpPr/>
            <p:nvPr/>
          </p:nvSpPr>
          <p:spPr bwMode="auto">
            <a:xfrm>
              <a:off x="3948165" y="2833619"/>
              <a:ext cx="624593" cy="1246728"/>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637C90">
                <a:alpha val="95000"/>
              </a:srgb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6"/>
            <p:cNvSpPr/>
            <p:nvPr/>
          </p:nvSpPr>
          <p:spPr bwMode="auto">
            <a:xfrm>
              <a:off x="4572758" y="2833619"/>
              <a:ext cx="621779" cy="1246728"/>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637C90">
                <a:alpha val="85000"/>
              </a:srgb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5"/>
            <p:cNvSpPr/>
            <p:nvPr/>
          </p:nvSpPr>
          <p:spPr bwMode="auto">
            <a:xfrm>
              <a:off x="4885054" y="2217292"/>
              <a:ext cx="621780" cy="1863055"/>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6"/>
            <p:cNvSpPr/>
            <p:nvPr/>
          </p:nvSpPr>
          <p:spPr bwMode="auto">
            <a:xfrm>
              <a:off x="5506834" y="2217292"/>
              <a:ext cx="624593" cy="1863055"/>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85000"/>
              </a:scheme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5"/>
            <p:cNvSpPr/>
            <p:nvPr/>
          </p:nvSpPr>
          <p:spPr bwMode="auto">
            <a:xfrm>
              <a:off x="5819130" y="3438690"/>
              <a:ext cx="624593" cy="641656"/>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637C90">
                <a:alpha val="95000"/>
              </a:srgb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6"/>
            <p:cNvSpPr/>
            <p:nvPr/>
          </p:nvSpPr>
          <p:spPr bwMode="auto">
            <a:xfrm>
              <a:off x="6443723" y="3438690"/>
              <a:ext cx="621780" cy="641656"/>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637C90">
                <a:alpha val="85000"/>
              </a:srgb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5"/>
            <p:cNvSpPr/>
            <p:nvPr/>
          </p:nvSpPr>
          <p:spPr bwMode="auto">
            <a:xfrm>
              <a:off x="6753206" y="3247319"/>
              <a:ext cx="624593" cy="83302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6"/>
            <p:cNvSpPr/>
            <p:nvPr/>
          </p:nvSpPr>
          <p:spPr bwMode="auto">
            <a:xfrm>
              <a:off x="7377799" y="3247319"/>
              <a:ext cx="624593" cy="83302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85000"/>
              </a:scheme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18" name="Oval 88"/>
            <p:cNvSpPr/>
            <p:nvPr/>
          </p:nvSpPr>
          <p:spPr>
            <a:xfrm>
              <a:off x="1545452" y="2701348"/>
              <a:ext cx="438903" cy="439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AU" sz="1050" b="0" i="0" u="none" strike="noStrike" kern="1200" cap="none" spc="0" normalizeH="0" baseline="0" noProof="0" dirty="0">
                  <a:ln>
                    <a:noFill/>
                  </a:ln>
                  <a:solidFill>
                    <a:schemeClr val="bg1"/>
                  </a:solidFill>
                  <a:effectLst/>
                  <a:uLnTx/>
                  <a:uFillTx/>
                  <a:latin typeface="FontAwesome" pitchFamily="2" charset="0"/>
                  <a:ea typeface="+mn-ea"/>
                  <a:cs typeface="+mn-cs"/>
                </a:rPr>
                <a:t></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19" name="Oval 89"/>
            <p:cNvSpPr/>
            <p:nvPr/>
          </p:nvSpPr>
          <p:spPr>
            <a:xfrm>
              <a:off x="2482340" y="1992149"/>
              <a:ext cx="438903" cy="439028"/>
            </a:xfrm>
            <a:prstGeom prst="ellipse">
              <a:avLst/>
            </a:prstGeom>
            <a:solidFill>
              <a:srgbClr val="637C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AU" sz="1050" b="0" i="0" u="none" strike="noStrike" kern="1200" cap="none" spc="0" normalizeH="0" baseline="0" noProof="0" dirty="0">
                  <a:ln>
                    <a:noFill/>
                  </a:ln>
                  <a:solidFill>
                    <a:schemeClr val="bg1"/>
                  </a:solidFill>
                  <a:effectLst/>
                  <a:uLnTx/>
                  <a:uFillTx/>
                  <a:latin typeface="FontAwesome" pitchFamily="2" charset="0"/>
                  <a:ea typeface="+mn-ea"/>
                  <a:cs typeface="+mn-cs"/>
                </a:rPr>
                <a:t></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Oval 90"/>
            <p:cNvSpPr/>
            <p:nvPr/>
          </p:nvSpPr>
          <p:spPr>
            <a:xfrm>
              <a:off x="3416416" y="1232293"/>
              <a:ext cx="438903" cy="439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AU" sz="1050" b="0" i="0" u="none" strike="noStrike" kern="1200" cap="none" spc="0" normalizeH="0" baseline="0" noProof="0" dirty="0">
                  <a:ln>
                    <a:noFill/>
                  </a:ln>
                  <a:solidFill>
                    <a:schemeClr val="bg1"/>
                  </a:solidFill>
                  <a:effectLst/>
                  <a:uLnTx/>
                  <a:uFillTx/>
                  <a:latin typeface="FontAwesome" pitchFamily="2" charset="0"/>
                  <a:ea typeface="+mn-ea"/>
                  <a:cs typeface="+mn-cs"/>
                </a:rPr>
                <a:t></a:t>
              </a:r>
              <a:endParaRPr kumimoji="0" lang="en-AU" sz="1050" b="0" i="0" u="none" strike="noStrike" kern="1200" cap="none" spc="0" normalizeH="0" baseline="0" noProof="0" dirty="0">
                <a:ln>
                  <a:noFill/>
                </a:ln>
                <a:solidFill>
                  <a:schemeClr val="bg1"/>
                </a:solidFill>
                <a:effectLst/>
                <a:uLnTx/>
                <a:uFillTx/>
                <a:latin typeface="FontAwesome" pitchFamily="2" charset="0"/>
                <a:ea typeface="+mn-ea"/>
                <a:cs typeface="+mn-cs"/>
              </a:endParaRPr>
            </a:p>
          </p:txBody>
        </p:sp>
        <p:sp>
          <p:nvSpPr>
            <p:cNvPr id="21" name="Oval 91"/>
            <p:cNvSpPr/>
            <p:nvPr/>
          </p:nvSpPr>
          <p:spPr>
            <a:xfrm>
              <a:off x="4353307" y="2287648"/>
              <a:ext cx="438903" cy="439028"/>
            </a:xfrm>
            <a:prstGeom prst="ellipse">
              <a:avLst/>
            </a:prstGeom>
            <a:solidFill>
              <a:srgbClr val="637C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AU" sz="1050" b="0" i="0" u="none" strike="noStrike" kern="1200" cap="none" spc="0" normalizeH="0" baseline="0" noProof="0" dirty="0">
                  <a:ln>
                    <a:noFill/>
                  </a:ln>
                  <a:solidFill>
                    <a:schemeClr val="bg1"/>
                  </a:solidFill>
                  <a:effectLst/>
                  <a:uLnTx/>
                  <a:uFillTx/>
                  <a:latin typeface="FontAwesome" pitchFamily="2" charset="0"/>
                  <a:ea typeface="+mn-ea"/>
                  <a:cs typeface="+mn-cs"/>
                </a:rPr>
                <a:t></a:t>
              </a:r>
              <a:endParaRPr kumimoji="0" lang="en-AU" sz="1050" b="0" i="0" u="none" strike="noStrike" kern="1200" cap="none" spc="0" normalizeH="0" baseline="0" noProof="0" dirty="0">
                <a:ln>
                  <a:noFill/>
                </a:ln>
                <a:solidFill>
                  <a:schemeClr val="bg1"/>
                </a:solidFill>
                <a:effectLst/>
                <a:uLnTx/>
                <a:uFillTx/>
                <a:latin typeface="FontAwesome" pitchFamily="2" charset="0"/>
                <a:ea typeface="+mn-ea"/>
                <a:cs typeface="+mn-cs"/>
              </a:endParaRPr>
            </a:p>
          </p:txBody>
        </p:sp>
        <p:sp>
          <p:nvSpPr>
            <p:cNvPr id="22" name="Oval 92"/>
            <p:cNvSpPr/>
            <p:nvPr/>
          </p:nvSpPr>
          <p:spPr>
            <a:xfrm>
              <a:off x="5287383" y="1671321"/>
              <a:ext cx="438903" cy="439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AU" sz="1050" b="0" i="0" u="none" strike="noStrike" kern="1200" cap="none" spc="0" normalizeH="0" baseline="0" noProof="0" dirty="0">
                  <a:ln>
                    <a:noFill/>
                  </a:ln>
                  <a:solidFill>
                    <a:schemeClr val="bg1"/>
                  </a:solidFill>
                  <a:effectLst/>
                  <a:uLnTx/>
                  <a:uFillTx/>
                  <a:latin typeface="FontAwesome" pitchFamily="2" charset="0"/>
                  <a:ea typeface="+mn-ea"/>
                  <a:cs typeface="+mn-cs"/>
                </a:rPr>
                <a:t></a:t>
              </a:r>
              <a:endParaRPr kumimoji="0" lang="en-US" sz="1050" b="0" i="0" u="none" strike="noStrike" kern="1200" cap="none" spc="0" normalizeH="0" baseline="0" noProof="0" dirty="0">
                <a:ln>
                  <a:noFill/>
                </a:ln>
                <a:solidFill>
                  <a:schemeClr val="bg1"/>
                </a:solidFill>
                <a:effectLst/>
                <a:uLnTx/>
                <a:uFillTx/>
                <a:latin typeface="FontAwesome" pitchFamily="2" charset="0"/>
                <a:ea typeface="+mn-ea"/>
                <a:cs typeface="+mn-cs"/>
              </a:endParaRPr>
            </a:p>
          </p:txBody>
        </p:sp>
        <p:sp>
          <p:nvSpPr>
            <p:cNvPr id="23" name="Oval 93"/>
            <p:cNvSpPr/>
            <p:nvPr/>
          </p:nvSpPr>
          <p:spPr>
            <a:xfrm>
              <a:off x="6229898" y="2892719"/>
              <a:ext cx="438903" cy="439028"/>
            </a:xfrm>
            <a:prstGeom prst="ellipse">
              <a:avLst/>
            </a:prstGeom>
            <a:solidFill>
              <a:srgbClr val="637C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AU" sz="1050" b="0" i="0" u="none" strike="noStrike" kern="1200" cap="none" spc="0" normalizeH="0" baseline="0" noProof="0" dirty="0">
                  <a:ln>
                    <a:noFill/>
                  </a:ln>
                  <a:solidFill>
                    <a:schemeClr val="bg1"/>
                  </a:solidFill>
                  <a:effectLst/>
                  <a:uLnTx/>
                  <a:uFillTx/>
                  <a:latin typeface="FontAwesome" pitchFamily="2" charset="0"/>
                  <a:ea typeface="+mn-ea"/>
                  <a:cs typeface="+mn-cs"/>
                </a:rPr>
                <a:t></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24" name="Oval 94"/>
            <p:cNvSpPr/>
            <p:nvPr/>
          </p:nvSpPr>
          <p:spPr>
            <a:xfrm>
              <a:off x="7158347" y="2701348"/>
              <a:ext cx="438903" cy="439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AU" sz="1050" b="0" i="0" u="none" strike="noStrike" kern="1200" cap="none" spc="0" normalizeH="0" baseline="0" noProof="0" dirty="0">
                  <a:ln>
                    <a:noFill/>
                  </a:ln>
                  <a:solidFill>
                    <a:schemeClr val="bg1"/>
                  </a:solidFill>
                  <a:effectLst/>
                  <a:uLnTx/>
                  <a:uFillTx/>
                  <a:latin typeface="FontAwesome" pitchFamily="2" charset="0"/>
                  <a:ea typeface="+mn-ea"/>
                  <a:cs typeface="+mn-cs"/>
                </a:rPr>
                <a:t></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25" name="Rectangle 95"/>
            <p:cNvSpPr/>
            <p:nvPr/>
          </p:nvSpPr>
          <p:spPr>
            <a:xfrm>
              <a:off x="974314" y="4069089"/>
              <a:ext cx="7188447" cy="281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lt1"/>
                </a:solidFill>
                <a:effectLst/>
                <a:uLnTx/>
                <a:uFillTx/>
                <a:latin typeface="+mn-lt"/>
                <a:ea typeface="+mn-ea"/>
                <a:cs typeface="+mn-cs"/>
              </a:endParaRPr>
            </a:p>
          </p:txBody>
        </p:sp>
      </p:grpSp>
      <p:sp>
        <p:nvSpPr>
          <p:cNvPr id="26" name="矩形 25"/>
          <p:cNvSpPr/>
          <p:nvPr/>
        </p:nvSpPr>
        <p:spPr>
          <a:xfrm>
            <a:off x="0" y="1711325"/>
            <a:ext cx="4300538" cy="28638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7" name="Content Placeholder 2"/>
          <p:cNvSpPr txBox="1"/>
          <p:nvPr/>
        </p:nvSpPr>
        <p:spPr>
          <a:xfrm>
            <a:off x="327025" y="2714625"/>
            <a:ext cx="3324225" cy="1614488"/>
          </a:xfrm>
          <a:prstGeom prst="rect">
            <a:avLst/>
          </a:prstGeom>
          <a:noFill/>
          <a:ln w="9525">
            <a:noFill/>
          </a:ln>
        </p:spPr>
        <p:txBody>
          <a:bodyPr/>
          <a:p>
            <a:pPr defTabSz="1087755" eaLnBrk="1" hangingPunct="1">
              <a:lnSpc>
                <a:spcPct val="120000"/>
              </a:lnSpc>
              <a:buFont typeface="Arial" panose="020B0604020202020204" pitchFamily="34" charset="0"/>
              <a:buNone/>
            </a:pPr>
            <a:r>
              <a:rPr lang="en-US" altLang="zh-CN" sz="1000" dirty="0">
                <a:solidFill>
                  <a:schemeClr val="bg1"/>
                </a:solidFill>
                <a:latin typeface="华文细黑" panose="02010600040101010101" pitchFamily="2" charset="-122"/>
              </a:rPr>
              <a:t>There are many variations of passages of Lorem available, but the majority have suffered alteration in some form, by injected humor There are many variations of passages of Lorem available, but the majority have suffered alteration in some form There are many variations of passages of Lorem available, but the majority have suffered</a:t>
            </a:r>
            <a:endParaRPr lang="en-US" altLang="zh-CN" sz="1000" dirty="0">
              <a:solidFill>
                <a:schemeClr val="bg1"/>
              </a:solidFill>
              <a:latin typeface="华文细黑" panose="02010600040101010101" pitchFamily="2" charset="-122"/>
              <a:ea typeface="Arial" panose="020B0604020202020204" pitchFamily="34" charset="0"/>
            </a:endParaRPr>
          </a:p>
        </p:txBody>
      </p:sp>
      <p:sp>
        <p:nvSpPr>
          <p:cNvPr id="28" name="文本框 27"/>
          <p:cNvSpPr txBox="1"/>
          <p:nvPr/>
        </p:nvSpPr>
        <p:spPr>
          <a:xfrm>
            <a:off x="317500" y="2441575"/>
            <a:ext cx="2868613" cy="307975"/>
          </a:xfrm>
          <a:prstGeom prst="rect">
            <a:avLst/>
          </a:prstGeom>
          <a:noFill/>
          <a:ln w="9525">
            <a:noFill/>
          </a:ln>
        </p:spPr>
        <p:txBody>
          <a:bodyPr>
            <a:spAutoFit/>
          </a:bodyPr>
          <a:p>
            <a:pPr eaLnBrk="1" hangingPunct="1"/>
            <a:r>
              <a:rPr lang="en-US" altLang="zh-CN" sz="1400" dirty="0">
                <a:solidFill>
                  <a:schemeClr val="bg1"/>
                </a:solidFill>
                <a:latin typeface="华文细黑" panose="02010600040101010101" pitchFamily="2" charset="-122"/>
              </a:rPr>
              <a:t>Responsive &amp; Creative Design</a:t>
            </a:r>
            <a:endParaRPr lang="zh-CN" altLang="en-US" sz="1400" dirty="0">
              <a:solidFill>
                <a:schemeClr val="bg1"/>
              </a:solidFill>
              <a:latin typeface="华文细黑" panose="02010600040101010101" pitchFamily="2" charset="-122"/>
            </a:endParaRPr>
          </a:p>
        </p:txBody>
      </p:sp>
      <p:sp>
        <p:nvSpPr>
          <p:cNvPr id="29" name="文本框 28"/>
          <p:cNvSpPr txBox="1"/>
          <p:nvPr/>
        </p:nvSpPr>
        <p:spPr>
          <a:xfrm>
            <a:off x="4692650" y="1654175"/>
            <a:ext cx="2306638" cy="369888"/>
          </a:xfrm>
          <a:prstGeom prst="rect">
            <a:avLst/>
          </a:prstGeom>
          <a:noFill/>
          <a:ln w="9525">
            <a:noFill/>
          </a:ln>
        </p:spPr>
        <p:txBody>
          <a:bodyPr>
            <a:spAutoFit/>
          </a:bodyPr>
          <a:p>
            <a:pPr eaLnBrk="1" hangingPunct="1"/>
            <a:r>
              <a:rPr lang="en-US" altLang="zh-CN" sz="1800" dirty="0">
                <a:latin typeface="华文细黑" panose="02010600040101010101" pitchFamily="2" charset="-122"/>
              </a:rPr>
              <a:t>LANDING PAGES</a:t>
            </a:r>
            <a:endParaRPr lang="zh-CN" altLang="en-US" sz="1800" dirty="0">
              <a:latin typeface="华文细黑" panose="02010600040101010101" pitchFamily="2" charset="-122"/>
            </a:endParaRPr>
          </a:p>
        </p:txBody>
      </p:sp>
      <p:sp>
        <p:nvSpPr>
          <p:cNvPr id="30" name="Content Placeholder 2"/>
          <p:cNvSpPr txBox="1"/>
          <p:nvPr/>
        </p:nvSpPr>
        <p:spPr>
          <a:xfrm>
            <a:off x="4692650" y="2009775"/>
            <a:ext cx="4103688" cy="6794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20000"/>
              </a:lnSpc>
              <a:spcBef>
                <a:spcPts val="0"/>
              </a:spcBef>
              <a:spcAft>
                <a:spcPts val="0"/>
              </a:spcAft>
              <a:buClrTx/>
              <a:buSzTx/>
              <a:buFont typeface="Arial" panose="020B0604020202020204" pitchFamily="34" charset="0"/>
              <a:buNone/>
              <a:defRPr/>
            </a:pPr>
            <a:r>
              <a:rPr kumimoji="0" lang="en-US" altLang="zh-CN"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There are many variations of passages of Lorem available, but the majority have suffered alteration in some form, by injected humor, or randomized words which don't look </a:t>
            </a:r>
            <a:r>
              <a:rPr kumimoji="0" lang="en-US" altLang="zh-CN" sz="1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even</a:t>
            </a:r>
            <a:endParaRPr kumimoji="0" lang="en-US" altLang="zh-CN" sz="1000" b="0" i="0" u="none" strike="noStrike" kern="1200" cap="none" spc="0" normalizeH="0" baseline="0" noProof="0" dirty="0">
              <a:ln>
                <a:noFill/>
              </a:ln>
              <a:solidFill>
                <a:schemeClr val="tx1">
                  <a:lumMod val="85000"/>
                  <a:lumOff val="15000"/>
                </a:schemeClr>
              </a:solidFill>
              <a:effectLst/>
              <a:uLnTx/>
              <a:uFillTx/>
              <a:latin typeface="+mn-lt"/>
              <a:ea typeface="+mn-ea"/>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 presetClass="entr" presetSubtype="4" decel="10000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Right Arrow 34"/>
          <p:cNvSpPr/>
          <p:nvPr/>
        </p:nvSpPr>
        <p:spPr>
          <a:xfrm>
            <a:off x="4286250" y="2500313"/>
            <a:ext cx="571500" cy="206375"/>
          </a:xfrm>
          <a:prstGeom prst="rightArrow">
            <a:avLst>
              <a:gd name="adj1" fmla="val 19124"/>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6" name="Right Arrow 35"/>
          <p:cNvSpPr/>
          <p:nvPr/>
        </p:nvSpPr>
        <p:spPr>
          <a:xfrm flipH="1">
            <a:off x="4286250" y="2286000"/>
            <a:ext cx="571500" cy="206375"/>
          </a:xfrm>
          <a:prstGeom prst="rightArrow">
            <a:avLst>
              <a:gd name="adj1" fmla="val 19124"/>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7" name="Rectangle 36"/>
          <p:cNvSpPr/>
          <p:nvPr/>
        </p:nvSpPr>
        <p:spPr>
          <a:xfrm>
            <a:off x="649288" y="4438650"/>
            <a:ext cx="3214688" cy="508000"/>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ms-MY"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Lorem ipsum dolor sit amet consectetur adipiscing elit. Praesent sodales odio sit amet odio tristique quis tempus odio Lorem ipsum dolor sit amet, consectetur</a:t>
            </a:r>
            <a:endParaRPr kumimoji="0" lang="ms-MY"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endParaRPr>
          </a:p>
        </p:txBody>
      </p:sp>
      <p:sp>
        <p:nvSpPr>
          <p:cNvPr id="20" name="Isosceles Triangle 2"/>
          <p:cNvSpPr/>
          <p:nvPr/>
        </p:nvSpPr>
        <p:spPr>
          <a:xfrm>
            <a:off x="928688" y="1571625"/>
            <a:ext cx="1103313" cy="181133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42" name="Rectangle 41"/>
          <p:cNvSpPr/>
          <p:nvPr/>
        </p:nvSpPr>
        <p:spPr>
          <a:xfrm>
            <a:off x="1162050" y="3498850"/>
            <a:ext cx="466725" cy="26193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90%</a:t>
            </a:r>
            <a:endPar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21" name="Isosceles Triangle 2"/>
          <p:cNvSpPr/>
          <p:nvPr/>
        </p:nvSpPr>
        <p:spPr>
          <a:xfrm>
            <a:off x="1509713" y="2228850"/>
            <a:ext cx="1028700" cy="115411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43" name="Rectangle 42"/>
          <p:cNvSpPr/>
          <p:nvPr/>
        </p:nvSpPr>
        <p:spPr>
          <a:xfrm>
            <a:off x="1733550" y="3498850"/>
            <a:ext cx="466725" cy="26193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50%</a:t>
            </a:r>
            <a:endPar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22" name="Isosceles Triangle 2"/>
          <p:cNvSpPr/>
          <p:nvPr/>
        </p:nvSpPr>
        <p:spPr>
          <a:xfrm>
            <a:off x="2014538" y="2071688"/>
            <a:ext cx="1200150" cy="131127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44" name="Rectangle 43"/>
          <p:cNvSpPr/>
          <p:nvPr/>
        </p:nvSpPr>
        <p:spPr>
          <a:xfrm>
            <a:off x="2305050" y="3498850"/>
            <a:ext cx="466725" cy="26193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65%</a:t>
            </a:r>
            <a:endPar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23" name="Isosceles Triangle 2"/>
          <p:cNvSpPr/>
          <p:nvPr/>
        </p:nvSpPr>
        <p:spPr>
          <a:xfrm>
            <a:off x="2614613" y="2357438"/>
            <a:ext cx="1028700" cy="102552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45" name="Rectangle 44"/>
          <p:cNvSpPr/>
          <p:nvPr/>
        </p:nvSpPr>
        <p:spPr>
          <a:xfrm>
            <a:off x="2876550" y="3498850"/>
            <a:ext cx="466725" cy="26193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40%</a:t>
            </a:r>
            <a:endPar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25" name="Isosceles Triangle 2"/>
          <p:cNvSpPr/>
          <p:nvPr/>
        </p:nvSpPr>
        <p:spPr>
          <a:xfrm>
            <a:off x="5572125" y="1571625"/>
            <a:ext cx="1103313" cy="181133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65" name="Rectangle 64"/>
          <p:cNvSpPr/>
          <p:nvPr/>
        </p:nvSpPr>
        <p:spPr>
          <a:xfrm>
            <a:off x="5734050" y="3498850"/>
            <a:ext cx="466725" cy="26193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90%</a:t>
            </a:r>
            <a:endPar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26" name="Isosceles Triangle 2"/>
          <p:cNvSpPr/>
          <p:nvPr/>
        </p:nvSpPr>
        <p:spPr>
          <a:xfrm>
            <a:off x="6153150" y="2214563"/>
            <a:ext cx="1028700" cy="116840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66" name="Rectangle 65"/>
          <p:cNvSpPr/>
          <p:nvPr/>
        </p:nvSpPr>
        <p:spPr>
          <a:xfrm>
            <a:off x="6305550" y="3498850"/>
            <a:ext cx="466725" cy="26193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50%</a:t>
            </a:r>
            <a:endPar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27" name="Isosceles Triangle 2"/>
          <p:cNvSpPr/>
          <p:nvPr/>
        </p:nvSpPr>
        <p:spPr>
          <a:xfrm>
            <a:off x="6657975" y="2071688"/>
            <a:ext cx="1200150" cy="131127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67" name="Rectangle 66"/>
          <p:cNvSpPr/>
          <p:nvPr/>
        </p:nvSpPr>
        <p:spPr>
          <a:xfrm>
            <a:off x="6877050" y="3498850"/>
            <a:ext cx="466725" cy="26193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65%</a:t>
            </a:r>
            <a:endPar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28" name="Isosceles Triangle 2"/>
          <p:cNvSpPr/>
          <p:nvPr/>
        </p:nvSpPr>
        <p:spPr>
          <a:xfrm>
            <a:off x="7258050" y="1714500"/>
            <a:ext cx="1028700" cy="16684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68" name="Rectangle 67"/>
          <p:cNvSpPr/>
          <p:nvPr/>
        </p:nvSpPr>
        <p:spPr>
          <a:xfrm>
            <a:off x="7448550" y="3498850"/>
            <a:ext cx="466725" cy="26193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40%</a:t>
            </a:r>
            <a:endParaRPr kumimoji="0" lang="en-US" sz="11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56" name="Rectangle 64"/>
          <p:cNvSpPr/>
          <p:nvPr/>
        </p:nvSpPr>
        <p:spPr>
          <a:xfrm>
            <a:off x="4295775" y="1920875"/>
            <a:ext cx="582613" cy="307975"/>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Open Sans" pitchFamily="34" charset="0"/>
                <a:ea typeface="Open Sans" pitchFamily="34" charset="0"/>
                <a:cs typeface="Open Sans" pitchFamily="34" charset="0"/>
              </a:rPr>
              <a:t>2014</a:t>
            </a:r>
            <a:endParaRPr kumimoji="0" lang="en-US" sz="1400" b="0" i="0" u="none" strike="noStrike" kern="1200" cap="none" spc="0" normalizeH="0" baseline="0" noProof="0" dirty="0">
              <a:ln>
                <a:noFill/>
              </a:ln>
              <a:solidFill>
                <a:schemeClr val="tx1">
                  <a:lumMod val="95000"/>
                  <a:lumOff val="5000"/>
                </a:schemeClr>
              </a:solidFill>
              <a:effectLst/>
              <a:uLnTx/>
              <a:uFillTx/>
              <a:latin typeface="Open Sans" pitchFamily="34" charset="0"/>
              <a:ea typeface="Open Sans" pitchFamily="34" charset="0"/>
              <a:cs typeface="Open Sans" pitchFamily="34" charset="0"/>
            </a:endParaRPr>
          </a:p>
        </p:txBody>
      </p:sp>
      <p:sp>
        <p:nvSpPr>
          <p:cNvPr id="57" name="Rectangle 64"/>
          <p:cNvSpPr/>
          <p:nvPr/>
        </p:nvSpPr>
        <p:spPr>
          <a:xfrm>
            <a:off x="4295775" y="2706688"/>
            <a:ext cx="582613" cy="30638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Open Sans" pitchFamily="34" charset="0"/>
                <a:ea typeface="Open Sans" pitchFamily="34" charset="0"/>
                <a:cs typeface="Open Sans" pitchFamily="34" charset="0"/>
              </a:rPr>
              <a:t>2015</a:t>
            </a:r>
            <a:endParaRPr kumimoji="0" lang="en-US" sz="1400" b="0" i="0" u="none" strike="noStrike" kern="1200" cap="none" spc="0" normalizeH="0" baseline="0" noProof="0" dirty="0">
              <a:ln>
                <a:noFill/>
              </a:ln>
              <a:solidFill>
                <a:schemeClr val="tx1">
                  <a:lumMod val="95000"/>
                  <a:lumOff val="5000"/>
                </a:schemeClr>
              </a:solidFill>
              <a:effectLst/>
              <a:uLnTx/>
              <a:uFillTx/>
              <a:latin typeface="Open Sans" pitchFamily="34" charset="0"/>
              <a:ea typeface="Open Sans" pitchFamily="34" charset="0"/>
              <a:cs typeface="Open Sans" pitchFamily="34" charset="0"/>
            </a:endParaRPr>
          </a:p>
        </p:txBody>
      </p:sp>
      <p:grpSp>
        <p:nvGrpSpPr>
          <p:cNvPr id="32" name="组合 31"/>
          <p:cNvGrpSpPr/>
          <p:nvPr/>
        </p:nvGrpSpPr>
        <p:grpSpPr>
          <a:xfrm>
            <a:off x="928662" y="3910468"/>
            <a:ext cx="2028878" cy="377842"/>
            <a:chOff x="928662" y="3910468"/>
            <a:chExt cx="2028878" cy="377842"/>
          </a:xfrm>
          <a:solidFill>
            <a:schemeClr val="accent2"/>
          </a:solidFill>
        </p:grpSpPr>
        <p:grpSp>
          <p:nvGrpSpPr>
            <p:cNvPr id="59" name="Group 299"/>
            <p:cNvGrpSpPr/>
            <p:nvPr/>
          </p:nvGrpSpPr>
          <p:grpSpPr>
            <a:xfrm>
              <a:off x="928662" y="3910468"/>
              <a:ext cx="148552" cy="377842"/>
              <a:chOff x="6141009" y="3540977"/>
              <a:chExt cx="85046" cy="216315"/>
            </a:xfrm>
            <a:grpFill/>
          </p:grpSpPr>
          <p:sp>
            <p:nvSpPr>
              <p:cNvPr id="8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8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61" name="Group 299"/>
            <p:cNvGrpSpPr/>
            <p:nvPr/>
          </p:nvGrpSpPr>
          <p:grpSpPr>
            <a:xfrm>
              <a:off x="1137587" y="3910468"/>
              <a:ext cx="148552" cy="377842"/>
              <a:chOff x="6141009" y="3540977"/>
              <a:chExt cx="85046" cy="216315"/>
            </a:xfrm>
            <a:grpFill/>
          </p:grpSpPr>
          <p:sp>
            <p:nvSpPr>
              <p:cNvPr id="8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8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73" name="Group 299"/>
            <p:cNvGrpSpPr/>
            <p:nvPr/>
          </p:nvGrpSpPr>
          <p:grpSpPr>
            <a:xfrm>
              <a:off x="1346512" y="3910468"/>
              <a:ext cx="148552" cy="377842"/>
              <a:chOff x="6141009" y="3540977"/>
              <a:chExt cx="85046" cy="216315"/>
            </a:xfrm>
            <a:grpFill/>
          </p:grpSpPr>
          <p:sp>
            <p:nvSpPr>
              <p:cNvPr id="8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8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74" name="Group 299"/>
            <p:cNvGrpSpPr/>
            <p:nvPr/>
          </p:nvGrpSpPr>
          <p:grpSpPr>
            <a:xfrm>
              <a:off x="1555437" y="3910468"/>
              <a:ext cx="148552" cy="377842"/>
              <a:chOff x="6141009" y="3540977"/>
              <a:chExt cx="85046" cy="216315"/>
            </a:xfrm>
            <a:grpFill/>
          </p:grpSpPr>
          <p:sp>
            <p:nvSpPr>
              <p:cNvPr id="7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8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75" name="Group 299"/>
            <p:cNvGrpSpPr/>
            <p:nvPr/>
          </p:nvGrpSpPr>
          <p:grpSpPr>
            <a:xfrm>
              <a:off x="1764362" y="3910468"/>
              <a:ext cx="148552" cy="377842"/>
              <a:chOff x="6141009" y="3540977"/>
              <a:chExt cx="85046" cy="216315"/>
            </a:xfrm>
            <a:grpFill/>
          </p:grpSpPr>
          <p:sp>
            <p:nvSpPr>
              <p:cNvPr id="7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7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7" name="Group 299"/>
            <p:cNvGrpSpPr/>
            <p:nvPr/>
          </p:nvGrpSpPr>
          <p:grpSpPr>
            <a:xfrm>
              <a:off x="1973287" y="3910468"/>
              <a:ext cx="148552" cy="377842"/>
              <a:chOff x="6141009" y="3540977"/>
              <a:chExt cx="85046" cy="216315"/>
            </a:xfrm>
            <a:grpFill/>
          </p:grpSpPr>
          <p:sp>
            <p:nvSpPr>
              <p:cNvPr id="8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8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90" name="Group 299"/>
            <p:cNvGrpSpPr/>
            <p:nvPr/>
          </p:nvGrpSpPr>
          <p:grpSpPr>
            <a:xfrm>
              <a:off x="2182212" y="3910468"/>
              <a:ext cx="148552" cy="377842"/>
              <a:chOff x="6141009" y="3540977"/>
              <a:chExt cx="85046" cy="216315"/>
            </a:xfrm>
            <a:grpFill/>
          </p:grpSpPr>
          <p:sp>
            <p:nvSpPr>
              <p:cNvPr id="9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9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93" name="Group 299"/>
            <p:cNvGrpSpPr/>
            <p:nvPr/>
          </p:nvGrpSpPr>
          <p:grpSpPr>
            <a:xfrm>
              <a:off x="2391137" y="3910468"/>
              <a:ext cx="148552" cy="377842"/>
              <a:chOff x="6141009" y="3540977"/>
              <a:chExt cx="85046" cy="216315"/>
            </a:xfrm>
            <a:grpFill/>
          </p:grpSpPr>
          <p:sp>
            <p:nvSpPr>
              <p:cNvPr id="9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9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96" name="Group 299"/>
            <p:cNvGrpSpPr/>
            <p:nvPr/>
          </p:nvGrpSpPr>
          <p:grpSpPr>
            <a:xfrm>
              <a:off x="2600062" y="3910468"/>
              <a:ext cx="148552" cy="377842"/>
              <a:chOff x="6141009" y="3540977"/>
              <a:chExt cx="85046" cy="216315"/>
            </a:xfrm>
            <a:grpFill/>
          </p:grpSpPr>
          <p:sp>
            <p:nvSpPr>
              <p:cNvPr id="9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9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99" name="Group 299"/>
            <p:cNvGrpSpPr/>
            <p:nvPr/>
          </p:nvGrpSpPr>
          <p:grpSpPr>
            <a:xfrm>
              <a:off x="2808988" y="3910468"/>
              <a:ext cx="148552" cy="377842"/>
              <a:chOff x="6141009" y="3540977"/>
              <a:chExt cx="85046" cy="216315"/>
            </a:xfrm>
            <a:grpFill/>
          </p:grpSpPr>
          <p:sp>
            <p:nvSpPr>
              <p:cNvPr id="10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01"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sp>
        <p:nvSpPr>
          <p:cNvPr id="102" name="Rectangle 41"/>
          <p:cNvSpPr/>
          <p:nvPr/>
        </p:nvSpPr>
        <p:spPr>
          <a:xfrm>
            <a:off x="3132138" y="3930650"/>
            <a:ext cx="569913" cy="33813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90%</a:t>
            </a:r>
            <a:endParaRPr kumimoji="0" lang="en-US" sz="16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grpSp>
        <p:nvGrpSpPr>
          <p:cNvPr id="104" name="Group 302"/>
          <p:cNvGrpSpPr>
            <a:grpSpLocks noChangeAspect="1"/>
          </p:cNvGrpSpPr>
          <p:nvPr/>
        </p:nvGrpSpPr>
        <p:grpSpPr>
          <a:xfrm>
            <a:off x="5703446" y="3914891"/>
            <a:ext cx="175272" cy="378000"/>
            <a:chOff x="6138760" y="4271257"/>
            <a:chExt cx="97227" cy="209688"/>
          </a:xfrm>
          <a:solidFill>
            <a:schemeClr val="accent1"/>
          </a:solidFill>
        </p:grpSpPr>
        <p:sp>
          <p:nvSpPr>
            <p:cNvPr id="118" name="Oval 58"/>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1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05" name="Group 302"/>
          <p:cNvGrpSpPr>
            <a:grpSpLocks noChangeAspect="1"/>
          </p:cNvGrpSpPr>
          <p:nvPr/>
        </p:nvGrpSpPr>
        <p:grpSpPr>
          <a:xfrm>
            <a:off x="5900034" y="3914891"/>
            <a:ext cx="175272" cy="378000"/>
            <a:chOff x="6138760" y="4271257"/>
            <a:chExt cx="97227" cy="209688"/>
          </a:xfrm>
          <a:solidFill>
            <a:schemeClr val="accent1"/>
          </a:solidFill>
        </p:grpSpPr>
        <p:sp>
          <p:nvSpPr>
            <p:cNvPr id="116" name="Oval 73"/>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1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06" name="Group 302"/>
          <p:cNvGrpSpPr>
            <a:grpSpLocks noChangeAspect="1"/>
          </p:cNvGrpSpPr>
          <p:nvPr/>
        </p:nvGrpSpPr>
        <p:grpSpPr>
          <a:xfrm>
            <a:off x="6096624" y="3914891"/>
            <a:ext cx="175272" cy="378000"/>
            <a:chOff x="6138760" y="4271257"/>
            <a:chExt cx="97227" cy="209688"/>
          </a:xfrm>
          <a:solidFill>
            <a:schemeClr val="accent1"/>
          </a:solidFill>
        </p:grpSpPr>
        <p:sp>
          <p:nvSpPr>
            <p:cNvPr id="114" name="Oval 76"/>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1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07" name="Group 302"/>
          <p:cNvGrpSpPr>
            <a:grpSpLocks noChangeAspect="1"/>
          </p:cNvGrpSpPr>
          <p:nvPr/>
        </p:nvGrpSpPr>
        <p:grpSpPr>
          <a:xfrm>
            <a:off x="6293213" y="3914891"/>
            <a:ext cx="175272" cy="378000"/>
            <a:chOff x="6138760" y="4271257"/>
            <a:chExt cx="97227" cy="209688"/>
          </a:xfrm>
          <a:solidFill>
            <a:schemeClr val="accent1"/>
          </a:solidFill>
        </p:grpSpPr>
        <p:sp>
          <p:nvSpPr>
            <p:cNvPr id="112" name="Oval 79"/>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1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08" name="Group 302"/>
          <p:cNvGrpSpPr>
            <a:grpSpLocks noChangeAspect="1"/>
          </p:cNvGrpSpPr>
          <p:nvPr/>
        </p:nvGrpSpPr>
        <p:grpSpPr>
          <a:xfrm>
            <a:off x="6489802" y="3914891"/>
            <a:ext cx="175271" cy="378000"/>
            <a:chOff x="6138760" y="4271257"/>
            <a:chExt cx="97227" cy="209688"/>
          </a:xfrm>
          <a:solidFill>
            <a:schemeClr val="accent1"/>
          </a:solidFill>
        </p:grpSpPr>
        <p:sp>
          <p:nvSpPr>
            <p:cNvPr id="110" name="Oval 8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1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20" name="Group 302"/>
          <p:cNvGrpSpPr>
            <a:grpSpLocks noChangeAspect="1"/>
          </p:cNvGrpSpPr>
          <p:nvPr/>
        </p:nvGrpSpPr>
        <p:grpSpPr>
          <a:xfrm>
            <a:off x="6686391" y="3914891"/>
            <a:ext cx="175272" cy="378000"/>
            <a:chOff x="6138760" y="4271257"/>
            <a:chExt cx="97227" cy="209688"/>
          </a:xfrm>
          <a:solidFill>
            <a:schemeClr val="accent1"/>
          </a:solidFill>
        </p:grpSpPr>
        <p:sp>
          <p:nvSpPr>
            <p:cNvPr id="121" name="Oval 58"/>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22"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23" name="Group 302"/>
          <p:cNvGrpSpPr>
            <a:grpSpLocks noChangeAspect="1"/>
          </p:cNvGrpSpPr>
          <p:nvPr/>
        </p:nvGrpSpPr>
        <p:grpSpPr>
          <a:xfrm>
            <a:off x="6882980" y="3914891"/>
            <a:ext cx="175272" cy="378000"/>
            <a:chOff x="6138760" y="4271257"/>
            <a:chExt cx="97227" cy="209688"/>
          </a:xfrm>
          <a:solidFill>
            <a:schemeClr val="accent1"/>
          </a:solidFill>
        </p:grpSpPr>
        <p:sp>
          <p:nvSpPr>
            <p:cNvPr id="124" name="Oval 73"/>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2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26" name="Group 302"/>
          <p:cNvGrpSpPr>
            <a:grpSpLocks noChangeAspect="1"/>
          </p:cNvGrpSpPr>
          <p:nvPr/>
        </p:nvGrpSpPr>
        <p:grpSpPr>
          <a:xfrm>
            <a:off x="7079569" y="3914891"/>
            <a:ext cx="175272" cy="378000"/>
            <a:chOff x="6138760" y="4271257"/>
            <a:chExt cx="97227" cy="209688"/>
          </a:xfrm>
          <a:solidFill>
            <a:schemeClr val="bg1">
              <a:lumMod val="85000"/>
            </a:schemeClr>
          </a:solidFill>
        </p:grpSpPr>
        <p:sp>
          <p:nvSpPr>
            <p:cNvPr id="127" name="Oval 76"/>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28"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29" name="Group 302"/>
          <p:cNvGrpSpPr>
            <a:grpSpLocks noChangeAspect="1"/>
          </p:cNvGrpSpPr>
          <p:nvPr/>
        </p:nvGrpSpPr>
        <p:grpSpPr>
          <a:xfrm>
            <a:off x="7276157" y="3914891"/>
            <a:ext cx="175273" cy="378000"/>
            <a:chOff x="6138760" y="4271257"/>
            <a:chExt cx="97227" cy="209688"/>
          </a:xfrm>
          <a:solidFill>
            <a:schemeClr val="bg1">
              <a:lumMod val="85000"/>
            </a:schemeClr>
          </a:solidFill>
        </p:grpSpPr>
        <p:sp>
          <p:nvSpPr>
            <p:cNvPr id="130" name="Oval 79"/>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3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32" name="Group 302"/>
          <p:cNvGrpSpPr>
            <a:grpSpLocks noChangeAspect="1"/>
          </p:cNvGrpSpPr>
          <p:nvPr/>
        </p:nvGrpSpPr>
        <p:grpSpPr>
          <a:xfrm>
            <a:off x="7472746" y="3914891"/>
            <a:ext cx="175272" cy="378000"/>
            <a:chOff x="6138760" y="4271257"/>
            <a:chExt cx="97227" cy="209688"/>
          </a:xfrm>
          <a:solidFill>
            <a:schemeClr val="bg1">
              <a:lumMod val="85000"/>
            </a:schemeClr>
          </a:solidFill>
        </p:grpSpPr>
        <p:sp>
          <p:nvSpPr>
            <p:cNvPr id="133" name="Oval 8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134"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35" name="Rectangle 36"/>
          <p:cNvSpPr/>
          <p:nvPr/>
        </p:nvSpPr>
        <p:spPr>
          <a:xfrm>
            <a:off x="5291138" y="4438650"/>
            <a:ext cx="3214688" cy="508000"/>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ms-MY"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Lorem ipsum dolor sit amet consectetur adipiscing elit. Praesent sodales odio sit amet odio tristique quis tempus odio Lorem ipsum dolor sit amet, consectetur</a:t>
            </a:r>
            <a:endParaRPr kumimoji="0" lang="ms-MY"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endParaRPr>
          </a:p>
        </p:txBody>
      </p:sp>
      <p:sp>
        <p:nvSpPr>
          <p:cNvPr id="136" name="Rectangle 41"/>
          <p:cNvSpPr/>
          <p:nvPr/>
        </p:nvSpPr>
        <p:spPr>
          <a:xfrm>
            <a:off x="7773988" y="3930650"/>
            <a:ext cx="571500" cy="33813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70%</a:t>
            </a:r>
            <a:endParaRPr kumimoji="0" lang="en-US" sz="16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Tree>
  </p:cSld>
  <p:clrMapOvr>
    <a:masterClrMapping/>
  </p:clrMapOvr>
  <p:transition advClick="0" advTm="3000">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p:sp>
        <p:nvSpPr>
          <p:cNvPr id="2" name="任意多边形 1"/>
          <p:cNvSpPr/>
          <p:nvPr/>
        </p:nvSpPr>
        <p:spPr>
          <a:xfrm>
            <a:off x="6350" y="4297363"/>
            <a:ext cx="9137650" cy="860425"/>
          </a:xfrm>
          <a:custGeom>
            <a:avLst/>
            <a:gdLst>
              <a:gd name="connsiteX0" fmla="*/ 3825592 w 9138323"/>
              <a:gd name="connsiteY0" fmla="*/ 0 h 859537"/>
              <a:gd name="connsiteX1" fmla="*/ 4096303 w 9138323"/>
              <a:gd name="connsiteY1" fmla="*/ 83060 h 859537"/>
              <a:gd name="connsiteX2" fmla="*/ 4125154 w 9138323"/>
              <a:gd name="connsiteY2" fmla="*/ 106971 h 859537"/>
              <a:gd name="connsiteX3" fmla="*/ 4162050 w 9138323"/>
              <a:gd name="connsiteY3" fmla="*/ 76393 h 859537"/>
              <a:gd name="connsiteX4" fmla="*/ 4342300 w 9138323"/>
              <a:gd name="connsiteY4" fmla="*/ 21088 h 859537"/>
              <a:gd name="connsiteX5" fmla="*/ 4639354 w 9138323"/>
              <a:gd name="connsiteY5" fmla="*/ 218869 h 859537"/>
              <a:gd name="connsiteX6" fmla="*/ 4653136 w 9138323"/>
              <a:gd name="connsiteY6" fmla="*/ 287442 h 859537"/>
              <a:gd name="connsiteX7" fmla="*/ 4714569 w 9138323"/>
              <a:gd name="connsiteY7" fmla="*/ 293663 h 859537"/>
              <a:gd name="connsiteX8" fmla="*/ 4868055 w 9138323"/>
              <a:gd name="connsiteY8" fmla="*/ 354192 h 859537"/>
              <a:gd name="connsiteX9" fmla="*/ 4926135 w 9138323"/>
              <a:gd name="connsiteY9" fmla="*/ 396727 h 859537"/>
              <a:gd name="connsiteX10" fmla="*/ 4974485 w 9138323"/>
              <a:gd name="connsiteY10" fmla="*/ 370366 h 859537"/>
              <a:gd name="connsiteX11" fmla="*/ 5099974 w 9138323"/>
              <a:gd name="connsiteY11" fmla="*/ 344918 h 859537"/>
              <a:gd name="connsiteX12" fmla="*/ 5280224 w 9138323"/>
              <a:gd name="connsiteY12" fmla="*/ 400223 h 859537"/>
              <a:gd name="connsiteX13" fmla="*/ 5294059 w 9138323"/>
              <a:gd name="connsiteY13" fmla="*/ 411689 h 859537"/>
              <a:gd name="connsiteX14" fmla="*/ 5324701 w 9138323"/>
              <a:gd name="connsiteY14" fmla="*/ 386293 h 859537"/>
              <a:gd name="connsiteX15" fmla="*/ 5504952 w 9138323"/>
              <a:gd name="connsiteY15" fmla="*/ 330988 h 859537"/>
              <a:gd name="connsiteX16" fmla="*/ 5685202 w 9138323"/>
              <a:gd name="connsiteY16" fmla="*/ 386293 h 859537"/>
              <a:gd name="connsiteX17" fmla="*/ 5711865 w 9138323"/>
              <a:gd name="connsiteY17" fmla="*/ 408390 h 859537"/>
              <a:gd name="connsiteX18" fmla="*/ 5764783 w 9138323"/>
              <a:gd name="connsiteY18" fmla="*/ 343967 h 859537"/>
              <a:gd name="connsiteX19" fmla="*/ 6243258 w 9138323"/>
              <a:gd name="connsiteY19" fmla="*/ 144890 h 859537"/>
              <a:gd name="connsiteX20" fmla="*/ 6721733 w 9138323"/>
              <a:gd name="connsiteY20" fmla="*/ 343967 h 859537"/>
              <a:gd name="connsiteX21" fmla="*/ 6799757 w 9138323"/>
              <a:gd name="connsiteY21" fmla="*/ 438956 h 859537"/>
              <a:gd name="connsiteX22" fmla="*/ 6875686 w 9138323"/>
              <a:gd name="connsiteY22" fmla="*/ 397558 h 859537"/>
              <a:gd name="connsiteX23" fmla="*/ 7064152 w 9138323"/>
              <a:gd name="connsiteY23" fmla="*/ 359339 h 859537"/>
              <a:gd name="connsiteX24" fmla="*/ 7252617 w 9138323"/>
              <a:gd name="connsiteY24" fmla="*/ 397558 h 859537"/>
              <a:gd name="connsiteX25" fmla="*/ 7323961 w 9138323"/>
              <a:gd name="connsiteY25" fmla="*/ 436456 h 859537"/>
              <a:gd name="connsiteX26" fmla="*/ 7335578 w 9138323"/>
              <a:gd name="connsiteY26" fmla="*/ 414961 h 859537"/>
              <a:gd name="connsiteX27" fmla="*/ 7602907 w 9138323"/>
              <a:gd name="connsiteY27" fmla="*/ 272187 h 859537"/>
              <a:gd name="connsiteX28" fmla="*/ 7925296 w 9138323"/>
              <a:gd name="connsiteY28" fmla="*/ 596017 h 859537"/>
              <a:gd name="connsiteX29" fmla="*/ 7923535 w 9138323"/>
              <a:gd name="connsiteY29" fmla="*/ 604778 h 859537"/>
              <a:gd name="connsiteX30" fmla="*/ 7993021 w 9138323"/>
              <a:gd name="connsiteY30" fmla="*/ 583112 h 859537"/>
              <a:gd name="connsiteX31" fmla="*/ 8129393 w 9138323"/>
              <a:gd name="connsiteY31" fmla="*/ 569303 h 859537"/>
              <a:gd name="connsiteX32" fmla="*/ 8265765 w 9138323"/>
              <a:gd name="connsiteY32" fmla="*/ 583112 h 859537"/>
              <a:gd name="connsiteX33" fmla="*/ 8299780 w 9138323"/>
              <a:gd name="connsiteY33" fmla="*/ 593718 h 859537"/>
              <a:gd name="connsiteX34" fmla="*/ 8317449 w 9138323"/>
              <a:gd name="connsiteY34" fmla="*/ 572207 h 859537"/>
              <a:gd name="connsiteX35" fmla="*/ 8659817 w 9138323"/>
              <a:gd name="connsiteY35" fmla="*/ 429759 h 859537"/>
              <a:gd name="connsiteX36" fmla="*/ 9134163 w 9138323"/>
              <a:gd name="connsiteY36" fmla="*/ 818090 h 859537"/>
              <a:gd name="connsiteX37" fmla="*/ 9138323 w 9138323"/>
              <a:gd name="connsiteY37" fmla="*/ 859537 h 859537"/>
              <a:gd name="connsiteX38" fmla="*/ 4141781 w 9138323"/>
              <a:gd name="connsiteY38" fmla="*/ 859537 h 859537"/>
              <a:gd name="connsiteX39" fmla="*/ 4141242 w 9138323"/>
              <a:gd name="connsiteY39" fmla="*/ 854166 h 859537"/>
              <a:gd name="connsiteX40" fmla="*/ 4134437 w 9138323"/>
              <a:gd name="connsiteY40" fmla="*/ 859537 h 859537"/>
              <a:gd name="connsiteX41" fmla="*/ 1390 w 9138323"/>
              <a:gd name="connsiteY41" fmla="*/ 859537 h 859537"/>
              <a:gd name="connsiteX42" fmla="*/ 0 w 9138323"/>
              <a:gd name="connsiteY42" fmla="*/ 845688 h 859537"/>
              <a:gd name="connsiteX43" fmla="*/ 418787 w 9138323"/>
              <a:gd name="connsiteY43" fmla="*/ 425029 h 859537"/>
              <a:gd name="connsiteX44" fmla="*/ 581797 w 9138323"/>
              <a:gd name="connsiteY44" fmla="*/ 458087 h 859537"/>
              <a:gd name="connsiteX45" fmla="*/ 590440 w 9138323"/>
              <a:gd name="connsiteY45" fmla="*/ 462798 h 859537"/>
              <a:gd name="connsiteX46" fmla="*/ 598218 w 9138323"/>
              <a:gd name="connsiteY46" fmla="*/ 385294 h 859537"/>
              <a:gd name="connsiteX47" fmla="*/ 1029094 w 9138323"/>
              <a:gd name="connsiteY47" fmla="*/ 32550 h 859537"/>
              <a:gd name="connsiteX48" fmla="*/ 1340088 w 9138323"/>
              <a:gd name="connsiteY48" fmla="*/ 161944 h 859537"/>
              <a:gd name="connsiteX49" fmla="*/ 1364611 w 9138323"/>
              <a:gd name="connsiteY49" fmla="*/ 191799 h 859537"/>
              <a:gd name="connsiteX50" fmla="*/ 1403078 w 9138323"/>
              <a:gd name="connsiteY50" fmla="*/ 179805 h 859537"/>
              <a:gd name="connsiteX51" fmla="*/ 1539449 w 9138323"/>
              <a:gd name="connsiteY51" fmla="*/ 165996 h 859537"/>
              <a:gd name="connsiteX52" fmla="*/ 1802839 w 9138323"/>
              <a:gd name="connsiteY52" fmla="*/ 219409 h 859537"/>
              <a:gd name="connsiteX53" fmla="*/ 1857061 w 9138323"/>
              <a:gd name="connsiteY53" fmla="*/ 248972 h 859537"/>
              <a:gd name="connsiteX54" fmla="*/ 1899461 w 9138323"/>
              <a:gd name="connsiteY54" fmla="*/ 213833 h 859537"/>
              <a:gd name="connsiteX55" fmla="*/ 2133608 w 9138323"/>
              <a:gd name="connsiteY55" fmla="*/ 141991 h 859537"/>
              <a:gd name="connsiteX56" fmla="*/ 2367756 w 9138323"/>
              <a:gd name="connsiteY56" fmla="*/ 213833 h 859537"/>
              <a:gd name="connsiteX57" fmla="*/ 2420881 w 9138323"/>
              <a:gd name="connsiteY57" fmla="*/ 257860 h 859537"/>
              <a:gd name="connsiteX58" fmla="*/ 2509751 w 9138323"/>
              <a:gd name="connsiteY58" fmla="*/ 184207 h 859537"/>
              <a:gd name="connsiteX59" fmla="*/ 2939610 w 9138323"/>
              <a:gd name="connsiteY59" fmla="*/ 52317 h 859537"/>
              <a:gd name="connsiteX60" fmla="*/ 3369468 w 9138323"/>
              <a:gd name="connsiteY60" fmla="*/ 184207 h 859537"/>
              <a:gd name="connsiteX61" fmla="*/ 3418479 w 9138323"/>
              <a:gd name="connsiteY61" fmla="*/ 224826 h 859537"/>
              <a:gd name="connsiteX62" fmla="*/ 3424100 w 9138323"/>
              <a:gd name="connsiteY62" fmla="*/ 214426 h 859537"/>
              <a:gd name="connsiteX63" fmla="*/ 3825592 w 9138323"/>
              <a:gd name="connsiteY63" fmla="*/ 0 h 85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138323" h="859537">
                <a:moveTo>
                  <a:pt x="3825592" y="0"/>
                </a:moveTo>
                <a:cubicBezTo>
                  <a:pt x="3925869" y="0"/>
                  <a:pt x="4019027" y="30620"/>
                  <a:pt x="4096303" y="83060"/>
                </a:cubicBezTo>
                <a:lnTo>
                  <a:pt x="4125154" y="106971"/>
                </a:lnTo>
                <a:lnTo>
                  <a:pt x="4162050" y="76393"/>
                </a:lnTo>
                <a:cubicBezTo>
                  <a:pt x="4213504" y="41476"/>
                  <a:pt x="4275531" y="21088"/>
                  <a:pt x="4342300" y="21088"/>
                </a:cubicBezTo>
                <a:cubicBezTo>
                  <a:pt x="4475837" y="21088"/>
                  <a:pt x="4590411" y="102641"/>
                  <a:pt x="4639354" y="218869"/>
                </a:cubicBezTo>
                <a:lnTo>
                  <a:pt x="4653136" y="287442"/>
                </a:lnTo>
                <a:lnTo>
                  <a:pt x="4714569" y="293663"/>
                </a:lnTo>
                <a:cubicBezTo>
                  <a:pt x="4769728" y="305000"/>
                  <a:pt x="4821470" y="325759"/>
                  <a:pt x="4868055" y="354192"/>
                </a:cubicBezTo>
                <a:lnTo>
                  <a:pt x="4926135" y="396727"/>
                </a:lnTo>
                <a:lnTo>
                  <a:pt x="4974485" y="370366"/>
                </a:lnTo>
                <a:cubicBezTo>
                  <a:pt x="5013055" y="353979"/>
                  <a:pt x="5055461" y="344918"/>
                  <a:pt x="5099974" y="344918"/>
                </a:cubicBezTo>
                <a:cubicBezTo>
                  <a:pt x="5166742" y="344918"/>
                  <a:pt x="5228770" y="365306"/>
                  <a:pt x="5280224" y="400223"/>
                </a:cubicBezTo>
                <a:lnTo>
                  <a:pt x="5294059" y="411689"/>
                </a:lnTo>
                <a:lnTo>
                  <a:pt x="5324701" y="386293"/>
                </a:lnTo>
                <a:cubicBezTo>
                  <a:pt x="5376155" y="351376"/>
                  <a:pt x="5438184" y="330988"/>
                  <a:pt x="5504952" y="330988"/>
                </a:cubicBezTo>
                <a:cubicBezTo>
                  <a:pt x="5571721" y="330988"/>
                  <a:pt x="5633748" y="351376"/>
                  <a:pt x="5685202" y="386293"/>
                </a:cubicBezTo>
                <a:lnTo>
                  <a:pt x="5711865" y="408390"/>
                </a:lnTo>
                <a:lnTo>
                  <a:pt x="5764783" y="343967"/>
                </a:lnTo>
                <a:cubicBezTo>
                  <a:pt x="5887234" y="220967"/>
                  <a:pt x="6056401" y="144890"/>
                  <a:pt x="6243258" y="144890"/>
                </a:cubicBezTo>
                <a:cubicBezTo>
                  <a:pt x="6430113" y="144890"/>
                  <a:pt x="6599280" y="220967"/>
                  <a:pt x="6721733" y="343967"/>
                </a:cubicBezTo>
                <a:lnTo>
                  <a:pt x="6799757" y="438956"/>
                </a:lnTo>
                <a:lnTo>
                  <a:pt x="6875686" y="397558"/>
                </a:lnTo>
                <a:cubicBezTo>
                  <a:pt x="6933612" y="372948"/>
                  <a:pt x="6997300" y="359339"/>
                  <a:pt x="7064152" y="359339"/>
                </a:cubicBezTo>
                <a:cubicBezTo>
                  <a:pt x="7131003" y="359339"/>
                  <a:pt x="7194690" y="372948"/>
                  <a:pt x="7252617" y="397558"/>
                </a:cubicBezTo>
                <a:lnTo>
                  <a:pt x="7323961" y="436456"/>
                </a:lnTo>
                <a:lnTo>
                  <a:pt x="7335578" y="414961"/>
                </a:lnTo>
                <a:cubicBezTo>
                  <a:pt x="7393514" y="328821"/>
                  <a:pt x="7491626" y="272187"/>
                  <a:pt x="7602907" y="272187"/>
                </a:cubicBezTo>
                <a:cubicBezTo>
                  <a:pt x="7780958" y="272187"/>
                  <a:pt x="7925296" y="417171"/>
                  <a:pt x="7925296" y="596017"/>
                </a:cubicBezTo>
                <a:lnTo>
                  <a:pt x="7923535" y="604778"/>
                </a:lnTo>
                <a:lnTo>
                  <a:pt x="7993021" y="583112"/>
                </a:lnTo>
                <a:cubicBezTo>
                  <a:pt x="8037071" y="574058"/>
                  <a:pt x="8082679" y="569303"/>
                  <a:pt x="8129393" y="569303"/>
                </a:cubicBezTo>
                <a:cubicBezTo>
                  <a:pt x="8176107" y="569303"/>
                  <a:pt x="8221715" y="574058"/>
                  <a:pt x="8265765" y="583112"/>
                </a:cubicBezTo>
                <a:lnTo>
                  <a:pt x="8299780" y="593718"/>
                </a:lnTo>
                <a:lnTo>
                  <a:pt x="8317449" y="572207"/>
                </a:lnTo>
                <a:cubicBezTo>
                  <a:pt x="8405068" y="484195"/>
                  <a:pt x="8526114" y="429759"/>
                  <a:pt x="8659817" y="429759"/>
                </a:cubicBezTo>
                <a:cubicBezTo>
                  <a:pt x="8893798" y="429759"/>
                  <a:pt x="9089015" y="596470"/>
                  <a:pt x="9134163" y="818090"/>
                </a:cubicBezTo>
                <a:lnTo>
                  <a:pt x="9138323" y="859537"/>
                </a:lnTo>
                <a:lnTo>
                  <a:pt x="4141781" y="859537"/>
                </a:lnTo>
                <a:lnTo>
                  <a:pt x="4141242" y="854166"/>
                </a:lnTo>
                <a:lnTo>
                  <a:pt x="4134437" y="859537"/>
                </a:lnTo>
                <a:lnTo>
                  <a:pt x="1390" y="859537"/>
                </a:lnTo>
                <a:lnTo>
                  <a:pt x="0" y="845688"/>
                </a:lnTo>
                <a:cubicBezTo>
                  <a:pt x="0" y="613364"/>
                  <a:pt x="187497" y="425029"/>
                  <a:pt x="418787" y="425029"/>
                </a:cubicBezTo>
                <a:cubicBezTo>
                  <a:pt x="476609" y="425029"/>
                  <a:pt x="531694" y="436800"/>
                  <a:pt x="581797" y="458087"/>
                </a:cubicBezTo>
                <a:lnTo>
                  <a:pt x="590440" y="462798"/>
                </a:lnTo>
                <a:lnTo>
                  <a:pt x="598218" y="385294"/>
                </a:lnTo>
                <a:cubicBezTo>
                  <a:pt x="639228" y="183984"/>
                  <a:pt x="816556" y="32550"/>
                  <a:pt x="1029094" y="32550"/>
                </a:cubicBezTo>
                <a:cubicBezTo>
                  <a:pt x="1150545" y="32550"/>
                  <a:pt x="1260498" y="81998"/>
                  <a:pt x="1340088" y="161944"/>
                </a:cubicBezTo>
                <a:lnTo>
                  <a:pt x="1364611" y="191799"/>
                </a:lnTo>
                <a:lnTo>
                  <a:pt x="1403078" y="179805"/>
                </a:lnTo>
                <a:cubicBezTo>
                  <a:pt x="1447126" y="170751"/>
                  <a:pt x="1492736" y="165996"/>
                  <a:pt x="1539449" y="165996"/>
                </a:cubicBezTo>
                <a:cubicBezTo>
                  <a:pt x="1632877" y="165996"/>
                  <a:pt x="1721883" y="185015"/>
                  <a:pt x="1802839" y="219409"/>
                </a:cubicBezTo>
                <a:lnTo>
                  <a:pt x="1857061" y="248972"/>
                </a:lnTo>
                <a:lnTo>
                  <a:pt x="1899461" y="213833"/>
                </a:lnTo>
                <a:cubicBezTo>
                  <a:pt x="1966300" y="168476"/>
                  <a:pt x="2046875" y="141991"/>
                  <a:pt x="2133608" y="141991"/>
                </a:cubicBezTo>
                <a:cubicBezTo>
                  <a:pt x="2220342" y="141991"/>
                  <a:pt x="2300918" y="168476"/>
                  <a:pt x="2367756" y="213833"/>
                </a:cubicBezTo>
                <a:lnTo>
                  <a:pt x="2420881" y="257860"/>
                </a:lnTo>
                <a:lnTo>
                  <a:pt x="2509751" y="184207"/>
                </a:lnTo>
                <a:cubicBezTo>
                  <a:pt x="2632456" y="100939"/>
                  <a:pt x="2780381" y="52317"/>
                  <a:pt x="2939610" y="52317"/>
                </a:cubicBezTo>
                <a:cubicBezTo>
                  <a:pt x="3098839" y="52317"/>
                  <a:pt x="3246763" y="100939"/>
                  <a:pt x="3369468" y="184207"/>
                </a:cubicBezTo>
                <a:lnTo>
                  <a:pt x="3418479" y="224826"/>
                </a:lnTo>
                <a:lnTo>
                  <a:pt x="3424100" y="214426"/>
                </a:lnTo>
                <a:cubicBezTo>
                  <a:pt x="3511111" y="85057"/>
                  <a:pt x="3658462" y="0"/>
                  <a:pt x="382559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16387" name="组合 45"/>
          <p:cNvGrpSpPr/>
          <p:nvPr/>
        </p:nvGrpSpPr>
        <p:grpSpPr>
          <a:xfrm>
            <a:off x="2579688" y="2036763"/>
            <a:ext cx="4241800" cy="584200"/>
            <a:chOff x="2523573" y="1977611"/>
            <a:chExt cx="3321469" cy="457814"/>
          </a:xfrm>
        </p:grpSpPr>
        <p:sp>
          <p:nvSpPr>
            <p:cNvPr id="47" name="矩形 46"/>
            <p:cNvSpPr/>
            <p:nvPr/>
          </p:nvSpPr>
          <p:spPr>
            <a:xfrm>
              <a:off x="3470788" y="2023641"/>
              <a:ext cx="2374254" cy="362022"/>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24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rPr>
                <a:t>CLICK TO ADD TITLE</a:t>
              </a:r>
              <a:endParaRPr kumimoji="0" lang="zh-CN" altLang="zh-CN" sz="24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endParaRPr>
            </a:p>
          </p:txBody>
        </p:sp>
        <p:grpSp>
          <p:nvGrpSpPr>
            <p:cNvPr id="16389" name="组合 57"/>
            <p:cNvGrpSpPr/>
            <p:nvPr/>
          </p:nvGrpSpPr>
          <p:grpSpPr>
            <a:xfrm>
              <a:off x="2523573" y="1977611"/>
              <a:ext cx="742365" cy="457814"/>
              <a:chOff x="4353620" y="864629"/>
              <a:chExt cx="742365" cy="457814"/>
            </a:xfrm>
          </p:grpSpPr>
          <p:sp>
            <p:nvSpPr>
              <p:cNvPr id="56" name="KSO_Shape"/>
              <p:cNvSpPr/>
              <p:nvPr/>
            </p:nvSpPr>
            <p:spPr bwMode="auto">
              <a:xfrm>
                <a:off x="4353620" y="865873"/>
                <a:ext cx="742109" cy="409296"/>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mn-ea"/>
                  <a:cs typeface="+mn-cs"/>
                </a:endParaRPr>
              </a:p>
            </p:txBody>
          </p:sp>
          <p:sp>
            <p:nvSpPr>
              <p:cNvPr id="57" name="文本框 56"/>
              <p:cNvSpPr txBox="1"/>
              <p:nvPr/>
            </p:nvSpPr>
            <p:spPr>
              <a:xfrm>
                <a:off x="4507760" y="864629"/>
                <a:ext cx="433829" cy="457814"/>
              </a:xfrm>
              <a:prstGeom prst="rect">
                <a:avLst/>
              </a:prstGeom>
              <a:noFill/>
            </p:spPr>
            <p:txBody>
              <a:bodyPr>
                <a:spAutoFit/>
              </a:bodyPr>
              <a:lstStyle/>
              <a:p>
                <a:pPr marR="0" defTabSz="685165" eaLnBrk="1" fontAlgn="auto" hangingPunct="1">
                  <a:spcBef>
                    <a:spcPts val="0"/>
                  </a:spcBef>
                  <a:spcAft>
                    <a:spcPts val="0"/>
                  </a:spcAft>
                  <a:buClrTx/>
                  <a:buSzTx/>
                  <a:buFontTx/>
                  <a:buNone/>
                  <a:defRPr/>
                </a:pPr>
                <a:r>
                  <a:rPr kumimoji="0" lang="en-US" altLang="zh-CN" sz="32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rPr>
                  <a:t>3</a:t>
                </a:r>
                <a:endParaRPr kumimoji="0" lang="zh-CN" altLang="en-US" sz="32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endParaRPr>
              </a:p>
            </p:txBody>
          </p:sp>
        </p:grpSp>
      </p:gr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任意多边形 13"/>
          <p:cNvSpPr/>
          <p:nvPr/>
        </p:nvSpPr>
        <p:spPr>
          <a:xfrm>
            <a:off x="819150" y="1644650"/>
            <a:ext cx="1601788" cy="639763"/>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330596" tIns="5080" rIns="320435" bIns="5080" spcCol="1270" anchor="ctr"/>
          <a:lstStyle/>
          <a:p>
            <a:pPr marL="0" marR="0" lvl="0" indent="0" algn="ctr" defTabSz="355600" rtl="0" eaLnBrk="1" fontAlgn="auto" latinLnBrk="0" hangingPunct="1">
              <a:lnSpc>
                <a:spcPct val="90000"/>
              </a:lnSpc>
              <a:spcBef>
                <a:spcPct val="0"/>
              </a:spcBef>
              <a:spcAft>
                <a:spcPct val="35000"/>
              </a:spcAft>
              <a:buClrTx/>
              <a:buSzTx/>
              <a:buFontTx/>
              <a:buNone/>
              <a:defRPr/>
            </a:pPr>
            <a:endParaRPr kumimoji="0" lang="en-US" sz="8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355600" rtl="0" eaLnBrk="1" fontAlgn="auto" latinLnBrk="0" hangingPunct="1">
              <a:lnSpc>
                <a:spcPct val="90000"/>
              </a:lnSpc>
              <a:spcBef>
                <a:spcPct val="0"/>
              </a:spcBef>
              <a:spcAft>
                <a:spcPct val="35000"/>
              </a:spcAft>
              <a:buClrTx/>
              <a:buSzTx/>
              <a:buFontTx/>
              <a:buNone/>
              <a:defRPr/>
            </a:pPr>
            <a:endParaRPr kumimoji="0" lang="en-US" sz="8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355600" rtl="0" eaLnBrk="1" fontAlgn="auto" latinLnBrk="0" hangingPunct="1">
              <a:lnSpc>
                <a:spcPct val="90000"/>
              </a:lnSpc>
              <a:spcBef>
                <a:spcPct val="0"/>
              </a:spcBef>
              <a:spcAft>
                <a:spcPct val="35000"/>
              </a:spcAft>
              <a:buClrTx/>
              <a:buSzTx/>
              <a:buFontTx/>
              <a:buNone/>
              <a:defRPr/>
            </a:pPr>
            <a:r>
              <a:rPr kumimoji="0" lang="en-US" altLang="zh-CN" sz="800" b="0" i="0" u="none" strike="noStrike" kern="1200" cap="none" spc="0" normalizeH="0" baseline="0" noProof="0" dirty="0">
                <a:ln>
                  <a:noFill/>
                </a:ln>
                <a:solidFill>
                  <a:schemeClr val="bg1"/>
                </a:solidFill>
                <a:effectLst/>
                <a:uLnTx/>
                <a:uFillTx/>
                <a:latin typeface="+mn-lt"/>
                <a:ea typeface="+mn-ea"/>
                <a:cs typeface="+mn-cs"/>
              </a:rPr>
              <a:t>Lorem ipsum</a:t>
            </a:r>
            <a:endParaRPr kumimoji="0" lang="en-US" sz="800" b="1" i="0" u="none" strike="noStrike" kern="1200" cap="none" spc="0" normalizeH="0" baseline="0" noProof="0" dirty="0">
              <a:ln>
                <a:noFill/>
              </a:ln>
              <a:solidFill>
                <a:schemeClr val="bg1"/>
              </a:solidFill>
              <a:effectLst/>
              <a:uLnTx/>
              <a:uFillTx/>
              <a:latin typeface="+mn-lt"/>
              <a:ea typeface="+mn-ea"/>
              <a:cs typeface="+mn-cs"/>
            </a:endParaRPr>
          </a:p>
        </p:txBody>
      </p:sp>
      <p:sp>
        <p:nvSpPr>
          <p:cNvPr id="15" name="任意多边形 14"/>
          <p:cNvSpPr/>
          <p:nvPr/>
        </p:nvSpPr>
        <p:spPr>
          <a:xfrm>
            <a:off x="819150" y="2444750"/>
            <a:ext cx="1601788" cy="639763"/>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accent2"/>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330596" tIns="5080" rIns="320435" bIns="5080" spcCol="1270" anchor="ctr"/>
          <a:lstStyle/>
          <a:p>
            <a:pPr marL="0" marR="0" lvl="0" indent="0" algn="ctr" defTabSz="355600" rtl="0" eaLnBrk="1" fontAlgn="auto" latinLnBrk="0" hangingPunct="1">
              <a:lnSpc>
                <a:spcPct val="90000"/>
              </a:lnSpc>
              <a:spcBef>
                <a:spcPct val="0"/>
              </a:spcBef>
              <a:spcAft>
                <a:spcPct val="35000"/>
              </a:spcAft>
              <a:buClrTx/>
              <a:buSzTx/>
              <a:buFontTx/>
              <a:buNone/>
              <a:defRPr/>
            </a:pPr>
            <a:endParaRPr kumimoji="0" lang="en-US" sz="1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355600" rtl="0" eaLnBrk="1" fontAlgn="auto" latinLnBrk="0" hangingPunct="1">
              <a:lnSpc>
                <a:spcPct val="90000"/>
              </a:lnSpc>
              <a:spcBef>
                <a:spcPct val="0"/>
              </a:spcBef>
              <a:spcAft>
                <a:spcPct val="35000"/>
              </a:spcAft>
              <a:buClrTx/>
              <a:buSzTx/>
              <a:buFontTx/>
              <a:buNone/>
              <a:defRPr/>
            </a:pPr>
            <a:r>
              <a:rPr kumimoji="0" lang="en-US" altLang="zh-CN" sz="800" b="0" i="0" u="none" strike="noStrike" kern="1200" cap="none" spc="0" normalizeH="0" baseline="0" noProof="0" dirty="0">
                <a:ln>
                  <a:noFill/>
                </a:ln>
                <a:solidFill>
                  <a:schemeClr val="bg1"/>
                </a:solidFill>
                <a:effectLst/>
                <a:uLnTx/>
                <a:uFillTx/>
                <a:latin typeface="+mn-lt"/>
                <a:ea typeface="+mn-ea"/>
                <a:cs typeface="+mn-cs"/>
              </a:rPr>
              <a:t>Lorem ipsum</a:t>
            </a:r>
            <a:endParaRPr kumimoji="0" lang="en-US" sz="800" b="1" i="0" u="none" strike="noStrike" kern="1200" cap="none" spc="0" normalizeH="0" baseline="0" noProof="0" dirty="0">
              <a:ln>
                <a:noFill/>
              </a:ln>
              <a:solidFill>
                <a:schemeClr val="bg1"/>
              </a:solidFill>
              <a:effectLst/>
              <a:uLnTx/>
              <a:uFillTx/>
              <a:latin typeface="+mn-lt"/>
              <a:ea typeface="+mn-ea"/>
              <a:cs typeface="+mn-cs"/>
            </a:endParaRPr>
          </a:p>
        </p:txBody>
      </p:sp>
      <p:sp>
        <p:nvSpPr>
          <p:cNvPr id="16" name="任意多边形 15"/>
          <p:cNvSpPr/>
          <p:nvPr/>
        </p:nvSpPr>
        <p:spPr>
          <a:xfrm>
            <a:off x="819150" y="3265488"/>
            <a:ext cx="1601788" cy="639763"/>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accent3"/>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330596" tIns="5080" rIns="320435" bIns="5080" spcCol="1270" anchor="ctr"/>
          <a:lstStyle/>
          <a:p>
            <a:pPr marL="0" marR="0" lvl="0" indent="0" algn="ctr" defTabSz="355600" rtl="0" eaLnBrk="1" fontAlgn="auto" latinLnBrk="0" hangingPunct="1">
              <a:lnSpc>
                <a:spcPct val="90000"/>
              </a:lnSpc>
              <a:spcBef>
                <a:spcPct val="0"/>
              </a:spcBef>
              <a:spcAft>
                <a:spcPct val="35000"/>
              </a:spcAft>
              <a:buClrTx/>
              <a:buSzTx/>
              <a:buFontTx/>
              <a:buNone/>
              <a:defRPr/>
            </a:pPr>
            <a:endParaRPr kumimoji="0" lang="en-US" sz="1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355600" rtl="0" eaLnBrk="1" fontAlgn="auto" latinLnBrk="0" hangingPunct="1">
              <a:lnSpc>
                <a:spcPct val="90000"/>
              </a:lnSpc>
              <a:spcBef>
                <a:spcPct val="0"/>
              </a:spcBef>
              <a:spcAft>
                <a:spcPct val="35000"/>
              </a:spcAft>
              <a:buClrTx/>
              <a:buSzTx/>
              <a:buFontTx/>
              <a:buNone/>
              <a:defRPr/>
            </a:pPr>
            <a:r>
              <a:rPr kumimoji="0" lang="en-US" altLang="zh-CN" sz="800" b="0" i="0" u="none" strike="noStrike" kern="1200" cap="none" spc="0" normalizeH="0" baseline="0" noProof="0" dirty="0">
                <a:ln>
                  <a:noFill/>
                </a:ln>
                <a:solidFill>
                  <a:schemeClr val="bg1"/>
                </a:solidFill>
                <a:effectLst/>
                <a:uLnTx/>
                <a:uFillTx/>
                <a:latin typeface="+mn-lt"/>
                <a:ea typeface="+mn-ea"/>
                <a:cs typeface="+mn-cs"/>
              </a:rPr>
              <a:t>Lorem ipsum </a:t>
            </a:r>
            <a:endParaRPr kumimoji="0" lang="en-US" sz="800" b="1" i="0" u="none" strike="noStrike" kern="1200" cap="none" spc="0" normalizeH="0" baseline="0" noProof="0" dirty="0">
              <a:ln>
                <a:noFill/>
              </a:ln>
              <a:solidFill>
                <a:schemeClr val="bg1"/>
              </a:solidFill>
              <a:effectLst/>
              <a:uLnTx/>
              <a:uFillTx/>
              <a:latin typeface="+mn-lt"/>
              <a:ea typeface="+mn-ea"/>
              <a:cs typeface="+mn-cs"/>
            </a:endParaRPr>
          </a:p>
        </p:txBody>
      </p:sp>
      <p:sp>
        <p:nvSpPr>
          <p:cNvPr id="17" name="任意多边形 16"/>
          <p:cNvSpPr/>
          <p:nvPr/>
        </p:nvSpPr>
        <p:spPr>
          <a:xfrm>
            <a:off x="819150" y="4119563"/>
            <a:ext cx="1601788" cy="641350"/>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accent4"/>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lIns="330596" tIns="5080" rIns="320435" bIns="5080" spcCol="1270" anchor="ctr"/>
          <a:lstStyle/>
          <a:p>
            <a:pPr marL="0" marR="0" lvl="0" indent="0" algn="ctr" defTabSz="355600" rtl="0" eaLnBrk="1" fontAlgn="auto" latinLnBrk="0" hangingPunct="1">
              <a:lnSpc>
                <a:spcPct val="90000"/>
              </a:lnSpc>
              <a:spcBef>
                <a:spcPct val="0"/>
              </a:spcBef>
              <a:spcAft>
                <a:spcPct val="35000"/>
              </a:spcAft>
              <a:buClrTx/>
              <a:buSzTx/>
              <a:buFontTx/>
              <a:buNone/>
              <a:defRPr/>
            </a:pPr>
            <a:endParaRPr kumimoji="0" lang="en-US" sz="1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355600" rtl="0" eaLnBrk="1" fontAlgn="auto" latinLnBrk="0" hangingPunct="1">
              <a:lnSpc>
                <a:spcPct val="90000"/>
              </a:lnSpc>
              <a:spcBef>
                <a:spcPct val="0"/>
              </a:spcBef>
              <a:spcAft>
                <a:spcPct val="35000"/>
              </a:spcAft>
              <a:buClrTx/>
              <a:buSzTx/>
              <a:buFontTx/>
              <a:buNone/>
              <a:defRPr/>
            </a:pPr>
            <a:r>
              <a:rPr kumimoji="0" lang="en-US" altLang="zh-CN" sz="800" b="0" i="0" u="none" strike="noStrike" kern="1200" cap="none" spc="0" normalizeH="0" baseline="0" noProof="0" dirty="0">
                <a:ln>
                  <a:noFill/>
                </a:ln>
                <a:solidFill>
                  <a:schemeClr val="bg1"/>
                </a:solidFill>
                <a:effectLst/>
                <a:uLnTx/>
                <a:uFillTx/>
                <a:latin typeface="+mn-lt"/>
                <a:ea typeface="+mn-ea"/>
                <a:cs typeface="+mn-cs"/>
              </a:rPr>
              <a:t>Lorem ipsum</a:t>
            </a:r>
            <a:endParaRPr kumimoji="0" lang="en-US" sz="800" b="1" i="0" u="none" strike="noStrike" kern="1200" cap="none" spc="0" normalizeH="0" baseline="0" noProof="0" dirty="0">
              <a:ln>
                <a:noFill/>
              </a:ln>
              <a:solidFill>
                <a:schemeClr val="bg1"/>
              </a:solidFill>
              <a:effectLst/>
              <a:uLnTx/>
              <a:uFillTx/>
              <a:latin typeface="+mn-lt"/>
              <a:ea typeface="+mn-ea"/>
              <a:cs typeface="+mn-cs"/>
            </a:endParaRPr>
          </a:p>
        </p:txBody>
      </p:sp>
      <p:sp>
        <p:nvSpPr>
          <p:cNvPr id="9" name="Content Placeholder 2"/>
          <p:cNvSpPr txBox="1"/>
          <p:nvPr/>
        </p:nvSpPr>
        <p:spPr>
          <a:xfrm>
            <a:off x="2771775" y="2551113"/>
            <a:ext cx="5472113" cy="4175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Lorem ipsum dolor sit amet, consectetur adipiscing elit. Curabitur elementum posuere pretium. Quisque nibh dolor, dignissim ac dignissim ut, luctus ac urna. </a:t>
            </a:r>
            <a:endParaRPr kumimoji="0" lang="en-US" sz="10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10" name="Content Placeholder 2"/>
          <p:cNvSpPr txBox="1"/>
          <p:nvPr/>
        </p:nvSpPr>
        <p:spPr>
          <a:xfrm>
            <a:off x="2771775" y="3365500"/>
            <a:ext cx="5472113" cy="4175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Lorem ipsum dolor sit amet, consectetur adipiscing elit. Curabitur elementum posuere pretium. Quisque nibh dolor, dignissim ac dignissim ut, luctus ac urna. </a:t>
            </a:r>
            <a:endParaRPr kumimoji="0" lang="en-US" sz="10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11" name="Content Placeholder 2"/>
          <p:cNvSpPr txBox="1"/>
          <p:nvPr/>
        </p:nvSpPr>
        <p:spPr>
          <a:xfrm>
            <a:off x="2771775" y="4214813"/>
            <a:ext cx="5472113" cy="4175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Lorem ipsum dolor sit amet, consectetur adipiscing elit. Curabitur elementum posuere pretium. Quisque nibh dolor, dignissim ac dignissim ut, luctus ac urna. </a:t>
            </a:r>
            <a:endParaRPr kumimoji="0" lang="en-US" sz="10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20" name="MH_Other_4"/>
          <p:cNvSpPr/>
          <p:nvPr>
            <p:custDataLst>
              <p:tags r:id="rId1"/>
            </p:custDataLst>
          </p:nvPr>
        </p:nvSpPr>
        <p:spPr bwMode="auto">
          <a:xfrm>
            <a:off x="1471613" y="3382963"/>
            <a:ext cx="295275" cy="211138"/>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p:spPr>
        <p:txBody>
          <a:bodyPr anchor="ctr">
            <a:normAutofit fontScale="85000" lnSpcReduction="20000"/>
            <a:scene3d>
              <a:camera prst="orthographicFront"/>
              <a:lightRig rig="threePt" dir="t"/>
            </a:scene3d>
            <a:sp3d contourW="12700">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21" name="MH_Other_7"/>
          <p:cNvSpPr/>
          <p:nvPr>
            <p:custDataLst>
              <p:tags r:id="rId2"/>
            </p:custDataLst>
          </p:nvPr>
        </p:nvSpPr>
        <p:spPr bwMode="auto">
          <a:xfrm>
            <a:off x="1484313" y="4214813"/>
            <a:ext cx="282575" cy="238125"/>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normAutofit lnSpcReduction="10000"/>
            <a:scene3d>
              <a:camera prst="orthographicFront"/>
              <a:lightRig rig="threePt" dir="t"/>
            </a:scene3d>
            <a:sp3d contourW="12700">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22" name="MH_Other_10"/>
          <p:cNvSpPr/>
          <p:nvPr>
            <p:custDataLst>
              <p:tags r:id="rId3"/>
            </p:custDataLst>
          </p:nvPr>
        </p:nvSpPr>
        <p:spPr>
          <a:xfrm>
            <a:off x="1528763" y="1709738"/>
            <a:ext cx="238125" cy="28892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23" name="MH_Other_13"/>
          <p:cNvSpPr>
            <a:spLocks noChangeArrowheads="1"/>
          </p:cNvSpPr>
          <p:nvPr>
            <p:custDataLst>
              <p:tags r:id="rId4"/>
            </p:custDataLst>
          </p:nvPr>
        </p:nvSpPr>
        <p:spPr bwMode="auto">
          <a:xfrm>
            <a:off x="1509713" y="2551113"/>
            <a:ext cx="219075" cy="215900"/>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p:spPr>
        <p:txBody>
          <a:bodyPr anchor="ctr">
            <a:normAutofit fontScale="92500" lnSpcReduction="10000"/>
            <a:scene3d>
              <a:camera prst="orthographicFront"/>
              <a:lightRig rig="threePt" dir="t"/>
            </a:scene3d>
            <a:sp3d contourW="12700">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7" name="Content Placeholder 2"/>
          <p:cNvSpPr txBox="1"/>
          <p:nvPr/>
        </p:nvSpPr>
        <p:spPr>
          <a:xfrm>
            <a:off x="2771775" y="1757363"/>
            <a:ext cx="5472113" cy="4175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Lorem ipsum dolor sit amet, consectetur adipiscing elit. Curabitur elementum posuere pretium. Quisque nibh dolor, dignissim ac dignissim ut, luctus ac urna. </a:t>
            </a:r>
            <a:endParaRPr kumimoji="0" lang="en-US" sz="10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Rectangle 9"/>
          <p:cNvSpPr/>
          <p:nvPr/>
        </p:nvSpPr>
        <p:spPr>
          <a:xfrm>
            <a:off x="642938" y="4214813"/>
            <a:ext cx="7772400" cy="554038"/>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ms-MY" sz="1000" b="0" i="0" u="none" strike="noStrike" kern="1200" cap="none" spc="0" normalizeH="0" baseline="0" noProof="0" dirty="0">
                <a:ln>
                  <a:noFill/>
                </a:ln>
                <a:solidFill>
                  <a:schemeClr val="tx1">
                    <a:lumMod val="95000"/>
                    <a:lumOff val="5000"/>
                  </a:schemeClr>
                </a:solidFill>
                <a:effectLst/>
                <a:uLnTx/>
                <a:uFillTx/>
                <a:latin typeface="+mn-lt"/>
                <a:ea typeface="+mn-ea"/>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endParaRPr kumimoji="0" lang="ms-MY" sz="1000" b="0" i="0" u="none" strike="noStrike" kern="1200" cap="none" spc="0" normalizeH="0" baseline="0" noProof="0" dirty="0">
              <a:ln>
                <a:noFill/>
              </a:ln>
              <a:solidFill>
                <a:schemeClr val="tx1">
                  <a:lumMod val="95000"/>
                  <a:lumOff val="5000"/>
                </a:schemeClr>
              </a:solidFill>
              <a:effectLst/>
              <a:uLnTx/>
              <a:uFillTx/>
              <a:latin typeface="+mn-lt"/>
              <a:ea typeface="+mn-ea"/>
              <a:cs typeface="Open Sans Light" pitchFamily="34" charset="0"/>
            </a:endParaRPr>
          </a:p>
        </p:txBody>
      </p:sp>
      <p:sp>
        <p:nvSpPr>
          <p:cNvPr id="12" name="Rectangle 11"/>
          <p:cNvSpPr/>
          <p:nvPr/>
        </p:nvSpPr>
        <p:spPr>
          <a:xfrm>
            <a:off x="774700" y="3714750"/>
            <a:ext cx="595313" cy="307975"/>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2012</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13" name="Rectangle 12"/>
          <p:cNvSpPr/>
          <p:nvPr/>
        </p:nvSpPr>
        <p:spPr>
          <a:xfrm>
            <a:off x="1774825" y="3714750"/>
            <a:ext cx="595313" cy="307975"/>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2013</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14" name="Rectangle 13"/>
          <p:cNvSpPr/>
          <p:nvPr/>
        </p:nvSpPr>
        <p:spPr>
          <a:xfrm>
            <a:off x="2643188" y="3714750"/>
            <a:ext cx="595313" cy="307975"/>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2014</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15" name="Rectangle 14"/>
          <p:cNvSpPr/>
          <p:nvPr/>
        </p:nvSpPr>
        <p:spPr>
          <a:xfrm>
            <a:off x="3643313" y="3714750"/>
            <a:ext cx="595313" cy="307975"/>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2015</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grpSp>
        <p:nvGrpSpPr>
          <p:cNvPr id="17" name="Group 16"/>
          <p:cNvGrpSpPr/>
          <p:nvPr/>
        </p:nvGrpSpPr>
        <p:grpSpPr>
          <a:xfrm>
            <a:off x="5072063" y="1428750"/>
            <a:ext cx="3643312" cy="2374900"/>
            <a:chOff x="5072066" y="1428742"/>
            <a:chExt cx="3643338" cy="2375315"/>
          </a:xfrm>
        </p:grpSpPr>
        <p:sp>
          <p:nvSpPr>
            <p:cNvPr id="18450" name="Rectangle 2"/>
            <p:cNvSpPr/>
            <p:nvPr/>
          </p:nvSpPr>
          <p:spPr>
            <a:xfrm>
              <a:off x="5072066" y="1857442"/>
              <a:ext cx="3429024" cy="1946615"/>
            </a:xfrm>
            <a:prstGeom prst="rect">
              <a:avLst/>
            </a:prstGeom>
            <a:noFill/>
            <a:ln w="9525">
              <a:noFill/>
            </a:ln>
          </p:spPr>
          <p:txBody>
            <a:bodyPr>
              <a:spAutoFit/>
            </a:bodyPr>
            <a:p>
              <a:pPr marL="355600" indent="-355600" eaLnBrk="1" hangingPunct="1">
                <a:spcBef>
                  <a:spcPts val="250"/>
                </a:spcBef>
              </a:pPr>
              <a:endParaRPr lang="id-ID" altLang="zh-CN" sz="900" dirty="0">
                <a:solidFill>
                  <a:srgbClr val="0D0D0D"/>
                </a:solidFill>
                <a:latin typeface="华文细黑" panose="02010600040101010101" pitchFamily="2" charset="-122"/>
                <a:ea typeface="Open Sans Light"/>
              </a:endParaRPr>
            </a:p>
            <a:p>
              <a:pPr marL="355600" indent="-355600" eaLnBrk="1" hangingPunct="1">
                <a:spcBef>
                  <a:spcPts val="250"/>
                </a:spcBef>
                <a:buFont typeface="Wingdings" panose="05000000000000000000" pitchFamily="2" charset="2"/>
                <a:buChar char="Ø"/>
              </a:pPr>
              <a:r>
                <a:rPr lang="id-ID" altLang="zh-CN" sz="900" dirty="0">
                  <a:solidFill>
                    <a:srgbClr val="0D0D0D"/>
                  </a:solidFill>
                  <a:latin typeface="华文细黑" panose="02010600040101010101" pitchFamily="2" charset="-122"/>
                  <a:ea typeface="Open Sans Light"/>
                </a:rPr>
                <a:t> </a:t>
              </a:r>
              <a:r>
                <a:rPr lang="ms-MY" altLang="zh-CN" sz="900" dirty="0">
                  <a:solidFill>
                    <a:srgbClr val="0D0D0D"/>
                  </a:solidFill>
                  <a:latin typeface="华文细黑" panose="02010600040101010101" pitchFamily="2" charset="-122"/>
                  <a:ea typeface="Open Sans Light"/>
                </a:rPr>
                <a:t>Praesent sodales odio sit amet odio tristique quis tempus odio Lorem ipsum dolor sit amet, consectetur adipiscing elit.</a:t>
              </a:r>
              <a:endParaRPr lang="id-ID" altLang="zh-CN" sz="900" dirty="0">
                <a:solidFill>
                  <a:srgbClr val="0D0D0D"/>
                </a:solidFill>
                <a:latin typeface="华文细黑" panose="02010600040101010101" pitchFamily="2" charset="-122"/>
                <a:ea typeface="Open Sans Light"/>
              </a:endParaRPr>
            </a:p>
            <a:p>
              <a:pPr marL="355600" indent="-355600" eaLnBrk="1" hangingPunct="1">
                <a:spcBef>
                  <a:spcPts val="250"/>
                </a:spcBef>
              </a:pPr>
              <a:endParaRPr lang="id-ID" altLang="zh-CN" sz="900" dirty="0">
                <a:solidFill>
                  <a:srgbClr val="0D0D0D"/>
                </a:solidFill>
                <a:latin typeface="华文细黑" panose="02010600040101010101" pitchFamily="2" charset="-122"/>
                <a:ea typeface="Open Sans Light"/>
              </a:endParaRPr>
            </a:p>
            <a:p>
              <a:pPr marL="355600" indent="-355600" eaLnBrk="1" hangingPunct="1">
                <a:spcBef>
                  <a:spcPts val="250"/>
                </a:spcBef>
                <a:buFont typeface="Wingdings" panose="05000000000000000000" pitchFamily="2" charset="2"/>
                <a:buChar char="Ø"/>
              </a:pPr>
              <a:r>
                <a:rPr lang="id-ID" altLang="zh-CN" sz="900" dirty="0">
                  <a:solidFill>
                    <a:srgbClr val="0D0D0D"/>
                  </a:solidFill>
                  <a:latin typeface="华文细黑" panose="02010600040101010101" pitchFamily="2" charset="-122"/>
                  <a:ea typeface="Open Sans Light"/>
                </a:rPr>
                <a:t> </a:t>
              </a:r>
              <a:r>
                <a:rPr lang="ms-MY" altLang="zh-CN" sz="900" dirty="0">
                  <a:solidFill>
                    <a:srgbClr val="0D0D0D"/>
                  </a:solidFill>
                  <a:latin typeface="华文细黑" panose="02010600040101010101" pitchFamily="2" charset="-122"/>
                  <a:ea typeface="Open Sans Light"/>
                </a:rPr>
                <a:t>Praesent sodales odio sit amet odio tristique quis tempus odio Lorem ipsum dolor sit amet, consectetur adipiscing elit.</a:t>
              </a:r>
              <a:endParaRPr lang="id-ID" altLang="zh-CN" sz="900" dirty="0">
                <a:solidFill>
                  <a:srgbClr val="0D0D0D"/>
                </a:solidFill>
                <a:latin typeface="华文细黑" panose="02010600040101010101" pitchFamily="2" charset="-122"/>
                <a:ea typeface="Open Sans Light"/>
              </a:endParaRPr>
            </a:p>
            <a:p>
              <a:pPr marL="355600" indent="-355600" eaLnBrk="1" hangingPunct="1">
                <a:spcBef>
                  <a:spcPts val="250"/>
                </a:spcBef>
              </a:pPr>
              <a:endParaRPr lang="id-ID" altLang="zh-CN" sz="900" dirty="0">
                <a:solidFill>
                  <a:srgbClr val="0D0D0D"/>
                </a:solidFill>
                <a:latin typeface="华文细黑" panose="02010600040101010101" pitchFamily="2" charset="-122"/>
                <a:ea typeface="Open Sans Light"/>
              </a:endParaRPr>
            </a:p>
            <a:p>
              <a:pPr marL="355600" indent="-355600" eaLnBrk="1" hangingPunct="1">
                <a:spcBef>
                  <a:spcPts val="250"/>
                </a:spcBef>
                <a:buFont typeface="Wingdings" panose="05000000000000000000" pitchFamily="2" charset="2"/>
                <a:buChar char="Ø"/>
              </a:pPr>
              <a:r>
                <a:rPr lang="id-ID" altLang="zh-CN" sz="900" dirty="0">
                  <a:solidFill>
                    <a:srgbClr val="0D0D0D"/>
                  </a:solidFill>
                  <a:latin typeface="华文细黑" panose="02010600040101010101" pitchFamily="2" charset="-122"/>
                  <a:ea typeface="Open Sans Light"/>
                </a:rPr>
                <a:t> </a:t>
              </a:r>
              <a:r>
                <a:rPr lang="ms-MY" altLang="zh-CN" sz="900" dirty="0">
                  <a:solidFill>
                    <a:srgbClr val="0D0D0D"/>
                  </a:solidFill>
                  <a:latin typeface="华文细黑" panose="02010600040101010101" pitchFamily="2" charset="-122"/>
                  <a:ea typeface="Open Sans Light"/>
                </a:rPr>
                <a:t>Praesent sodales odio sit amet odio tristique quis tempus odio Lorem ipsum dolor sit amet, consectetur adipiscing elit.</a:t>
              </a:r>
              <a:endParaRPr lang="id-ID" altLang="zh-CN" sz="900" dirty="0">
                <a:solidFill>
                  <a:srgbClr val="0D0D0D"/>
                </a:solidFill>
                <a:latin typeface="华文细黑" panose="02010600040101010101" pitchFamily="2" charset="-122"/>
                <a:ea typeface="Open Sans Light"/>
              </a:endParaRPr>
            </a:p>
          </p:txBody>
        </p:sp>
        <p:sp>
          <p:nvSpPr>
            <p:cNvPr id="16" name="Rectangle 15"/>
            <p:cNvSpPr/>
            <p:nvPr/>
          </p:nvSpPr>
          <p:spPr>
            <a:xfrm>
              <a:off x="5072066" y="1428742"/>
              <a:ext cx="3643338" cy="400120"/>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ms-MY" sz="1000" b="0" i="0" u="none" strike="noStrike" kern="1200" cap="none" spc="0" normalizeH="0" baseline="0" noProof="0" dirty="0">
                  <a:ln>
                    <a:noFill/>
                  </a:ln>
                  <a:solidFill>
                    <a:schemeClr val="tx1">
                      <a:lumMod val="95000"/>
                      <a:lumOff val="5000"/>
                    </a:schemeClr>
                  </a:solidFill>
                  <a:effectLst/>
                  <a:uLnTx/>
                  <a:uFillTx/>
                  <a:latin typeface="+mn-lt"/>
                  <a:ea typeface="+mn-ea"/>
                  <a:cs typeface="Open Sans Light" pitchFamily="34" charset="0"/>
                </a:rPr>
                <a:t>Lorem ipsum dolor sit amet consectetur adipiscing elit. Praesent sodales odio sit amet odio tristique quis</a:t>
              </a:r>
              <a:endParaRPr kumimoji="0" lang="ms-MY" sz="1000" b="0" i="0" u="none" strike="noStrike" kern="1200" cap="none" spc="0" normalizeH="0" baseline="0" noProof="0" dirty="0">
                <a:ln>
                  <a:noFill/>
                </a:ln>
                <a:solidFill>
                  <a:schemeClr val="tx1">
                    <a:lumMod val="95000"/>
                    <a:lumOff val="5000"/>
                  </a:schemeClr>
                </a:solidFill>
                <a:effectLst/>
                <a:uLnTx/>
                <a:uFillTx/>
                <a:latin typeface="+mn-lt"/>
                <a:ea typeface="+mn-ea"/>
                <a:cs typeface="Open Sans Light" pitchFamily="34" charset="0"/>
              </a:endParaRPr>
            </a:p>
          </p:txBody>
        </p:sp>
      </p:grpSp>
      <p:grpSp>
        <p:nvGrpSpPr>
          <p:cNvPr id="18440" name="组合 23"/>
          <p:cNvGrpSpPr/>
          <p:nvPr/>
        </p:nvGrpSpPr>
        <p:grpSpPr>
          <a:xfrm>
            <a:off x="409575" y="1316038"/>
            <a:ext cx="4232275" cy="2292350"/>
            <a:chOff x="1184565" y="1248617"/>
            <a:chExt cx="3780000" cy="2048765"/>
          </a:xfrm>
        </p:grpSpPr>
        <p:sp>
          <p:nvSpPr>
            <p:cNvPr id="25" name="Freeform 5"/>
            <p:cNvSpPr/>
            <p:nvPr/>
          </p:nvSpPr>
          <p:spPr bwMode="auto">
            <a:xfrm>
              <a:off x="2160049" y="1921134"/>
              <a:ext cx="550128" cy="1362060"/>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637C90">
                <a:alpha val="95000"/>
              </a:srgb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6"/>
            <p:cNvSpPr/>
            <p:nvPr/>
          </p:nvSpPr>
          <p:spPr bwMode="auto">
            <a:xfrm>
              <a:off x="2710176" y="1921134"/>
              <a:ext cx="551546" cy="1362060"/>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637C90">
                <a:alpha val="85000"/>
              </a:srgb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5"/>
            <p:cNvSpPr/>
            <p:nvPr/>
          </p:nvSpPr>
          <p:spPr bwMode="auto">
            <a:xfrm>
              <a:off x="2986658" y="1248617"/>
              <a:ext cx="550128" cy="203457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95000"/>
              </a:scheme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6"/>
            <p:cNvSpPr/>
            <p:nvPr/>
          </p:nvSpPr>
          <p:spPr bwMode="auto">
            <a:xfrm>
              <a:off x="3536786" y="1248617"/>
              <a:ext cx="551545" cy="203457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85000"/>
              </a:scheme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5"/>
            <p:cNvSpPr/>
            <p:nvPr/>
          </p:nvSpPr>
          <p:spPr bwMode="auto">
            <a:xfrm>
              <a:off x="1333440" y="2545411"/>
              <a:ext cx="550128" cy="737782"/>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95000"/>
              </a:scheme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6"/>
            <p:cNvSpPr/>
            <p:nvPr/>
          </p:nvSpPr>
          <p:spPr bwMode="auto">
            <a:xfrm>
              <a:off x="1883568" y="2545411"/>
              <a:ext cx="551545" cy="737782"/>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85000"/>
              </a:scheme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5"/>
            <p:cNvSpPr/>
            <p:nvPr/>
          </p:nvSpPr>
          <p:spPr bwMode="auto">
            <a:xfrm>
              <a:off x="3813267" y="2180776"/>
              <a:ext cx="550128" cy="1102418"/>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637C90">
                <a:alpha val="95000"/>
              </a:srgb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6"/>
            <p:cNvSpPr/>
            <p:nvPr/>
          </p:nvSpPr>
          <p:spPr bwMode="auto">
            <a:xfrm>
              <a:off x="4363395" y="2180776"/>
              <a:ext cx="551546" cy="1102418"/>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637C90">
                <a:alpha val="85000"/>
              </a:srgb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tx1"/>
                </a:solidFill>
                <a:effectLst/>
                <a:uLnTx/>
                <a:uFillTx/>
                <a:latin typeface="+mn-lt"/>
                <a:ea typeface="+mn-ea"/>
                <a:cs typeface="+mn-cs"/>
              </a:endParaRPr>
            </a:p>
          </p:txBody>
        </p:sp>
        <p:sp>
          <p:nvSpPr>
            <p:cNvPr id="33" name="Rectangle 95"/>
            <p:cNvSpPr/>
            <p:nvPr/>
          </p:nvSpPr>
          <p:spPr>
            <a:xfrm>
              <a:off x="1184565" y="3271843"/>
              <a:ext cx="3780000" cy="255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advClick="0" advTm="3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Left)">
                                      <p:cBhvr>
                                        <p:cTn id="7" dur="50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987800" y="1679575"/>
            <a:ext cx="1404938" cy="2843213"/>
            <a:chOff x="3987654" y="1679757"/>
            <a:chExt cx="1404808" cy="2843752"/>
          </a:xfrm>
        </p:grpSpPr>
        <p:pic>
          <p:nvPicPr>
            <p:cNvPr id="4" name="Picture 3"/>
            <p:cNvPicPr>
              <a:picLocks noChangeAspect="1"/>
            </p:cNvPicPr>
            <p:nvPr/>
          </p:nvPicPr>
          <p:blipFill>
            <a:blip r:embed="rId1" cstate="screen"/>
            <a:stretch>
              <a:fillRect/>
            </a:stretch>
          </p:blipFill>
          <p:spPr bwMode="auto">
            <a:xfrm>
              <a:off x="3987654" y="1679757"/>
              <a:ext cx="1404808" cy="2843752"/>
            </a:xfrm>
            <a:prstGeom prst="rect">
              <a:avLst/>
            </a:prstGeom>
            <a:effectLst>
              <a:reflection stA="29000" endPos="11000" dist="12700" dir="5400000" sy="-100000" algn="bl" rotWithShape="0"/>
            </a:effectLst>
          </p:spPr>
        </p:pic>
        <p:sp>
          <p:nvSpPr>
            <p:cNvPr id="5" name="矩形 4"/>
            <p:cNvSpPr/>
            <p:nvPr/>
          </p:nvSpPr>
          <p:spPr>
            <a:xfrm>
              <a:off x="4108293" y="2092585"/>
              <a:ext cx="1163530" cy="2022858"/>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Oval 53"/>
          <p:cNvSpPr>
            <a:spLocks noChangeAspect="1"/>
          </p:cNvSpPr>
          <p:nvPr/>
        </p:nvSpPr>
        <p:spPr>
          <a:xfrm>
            <a:off x="5726113" y="2024063"/>
            <a:ext cx="468313" cy="469900"/>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85000"/>
                    <a:lumOff val="15000"/>
                  </a:schemeClr>
                </a:solidFill>
                <a:effectLst/>
                <a:uLnTx/>
                <a:uFillTx/>
                <a:latin typeface="FontAwesome" pitchFamily="2" charset="0"/>
                <a:ea typeface="+mn-ea"/>
                <a:cs typeface="+mn-cs"/>
              </a:rPr>
              <a:t></a:t>
            </a:r>
            <a:endParaRPr kumimoji="0" lang="en-US" sz="1400" b="0" i="0" u="none" strike="noStrike" kern="1200" cap="none" spc="0" normalizeH="0" baseline="0" noProof="0" dirty="0">
              <a:ln>
                <a:noFill/>
              </a:ln>
              <a:solidFill>
                <a:schemeClr val="tx1">
                  <a:lumMod val="85000"/>
                  <a:lumOff val="15000"/>
                </a:schemeClr>
              </a:solidFill>
              <a:effectLst/>
              <a:uLnTx/>
              <a:uFillTx/>
              <a:latin typeface="FontAwesome" pitchFamily="2" charset="0"/>
              <a:ea typeface="+mn-ea"/>
              <a:cs typeface="+mn-cs"/>
            </a:endParaRPr>
          </a:p>
        </p:txBody>
      </p:sp>
      <p:grpSp>
        <p:nvGrpSpPr>
          <p:cNvPr id="3" name="组合 2"/>
          <p:cNvGrpSpPr/>
          <p:nvPr/>
        </p:nvGrpSpPr>
        <p:grpSpPr>
          <a:xfrm>
            <a:off x="6259513" y="1944688"/>
            <a:ext cx="2254250" cy="696912"/>
            <a:chOff x="6258927" y="1945076"/>
            <a:chExt cx="2254822" cy="697238"/>
          </a:xfrm>
        </p:grpSpPr>
        <p:sp>
          <p:nvSpPr>
            <p:cNvPr id="7" name="Rectangle 23"/>
            <p:cNvSpPr/>
            <p:nvPr/>
          </p:nvSpPr>
          <p:spPr>
            <a:xfrm>
              <a:off x="6258927" y="2180136"/>
              <a:ext cx="2254822" cy="462178"/>
            </a:xfrm>
            <a:prstGeom prst="rect">
              <a:avLst/>
            </a:prstGeom>
          </p:spPr>
          <p:txBody>
            <a:bodyPr>
              <a:spAutoFit/>
            </a:bodyPr>
            <a:lstStyle/>
            <a:p>
              <a:pPr marL="0" marR="0" lvl="0" indent="0" algn="l" defTabSz="108775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85000"/>
                      <a:lumOff val="15000"/>
                    </a:schemeClr>
                  </a:solidFill>
                  <a:effectLst/>
                  <a:uLnTx/>
                  <a:uFillTx/>
                  <a:latin typeface="华文细黑" panose="02010600040101010101" pitchFamily="2" charset="-122"/>
                  <a:ea typeface="+mn-ea"/>
                  <a:cs typeface="+mn-cs"/>
                </a:rPr>
                <a:t>There are many variations of passages of Lore m available, but the majority have suffered alteration in some form, by</a:t>
              </a:r>
              <a:endParaRPr kumimoji="0" lang="en-US" altLang="zh-CN" sz="800" b="0" i="0" u="none" strike="noStrike" kern="1200" cap="none" spc="0" normalizeH="0" baseline="0" noProof="0" dirty="0">
                <a:ln>
                  <a:noFill/>
                </a:ln>
                <a:solidFill>
                  <a:schemeClr val="tx1">
                    <a:lumMod val="85000"/>
                    <a:lumOff val="15000"/>
                  </a:schemeClr>
                </a:solidFill>
                <a:effectLst/>
                <a:uLnTx/>
                <a:uFillTx/>
                <a:latin typeface="华文细黑" panose="02010600040101010101" pitchFamily="2" charset="-122"/>
                <a:ea typeface="+mn-ea"/>
                <a:cs typeface="Arial" panose="020B0604020202020204" pitchFamily="34" charset="0"/>
              </a:endParaRPr>
            </a:p>
          </p:txBody>
        </p:sp>
        <p:sp>
          <p:nvSpPr>
            <p:cNvPr id="8" name="文本框 7"/>
            <p:cNvSpPr txBox="1"/>
            <p:nvPr/>
          </p:nvSpPr>
          <p:spPr>
            <a:xfrm>
              <a:off x="6262103" y="1945076"/>
              <a:ext cx="1460871" cy="254119"/>
            </a:xfrm>
            <a:prstGeom prst="rect">
              <a:avLst/>
            </a:prstGeom>
            <a:noFill/>
          </p:spPr>
          <p:txBody>
            <a:bodyPr>
              <a:spAutoFit/>
            </a:bodyPr>
            <a:lstStyle/>
            <a:p>
              <a:pPr marR="0" defTabSz="685165" eaLnBrk="1" fontAlgn="auto" hangingPunct="1">
                <a:spcBef>
                  <a:spcPts val="0"/>
                </a:spcBef>
                <a:spcAft>
                  <a:spcPts val="0"/>
                </a:spcAft>
                <a:buClrTx/>
                <a:buSzTx/>
                <a:buFontTx/>
                <a:buNone/>
                <a:defRPr/>
              </a:pPr>
              <a:r>
                <a:rPr kumimoji="0" lang="en-US" altLang="zh-CN" sz="1050" kern="1200" cap="none" spc="0" normalizeH="0" baseline="0" noProof="0" dirty="0">
                  <a:solidFill>
                    <a:schemeClr val="tx1">
                      <a:lumMod val="95000"/>
                      <a:lumOff val="5000"/>
                    </a:schemeClr>
                  </a:solidFill>
                  <a:latin typeface="+mn-ea"/>
                  <a:ea typeface="+mn-ea"/>
                  <a:cs typeface="Open Sans" pitchFamily="34" charset="0"/>
                </a:rPr>
                <a:t>HAPPY COSTUMER</a:t>
              </a:r>
              <a:endParaRPr kumimoji="0" lang="en-US" altLang="zh-CN" sz="1050" kern="1200" cap="none" spc="0" normalizeH="0" baseline="0" noProof="0" dirty="0">
                <a:solidFill>
                  <a:schemeClr val="tx1">
                    <a:lumMod val="95000"/>
                    <a:lumOff val="5000"/>
                  </a:schemeClr>
                </a:solidFill>
                <a:latin typeface="+mn-ea"/>
                <a:ea typeface="+mn-ea"/>
                <a:cs typeface="Open Sans" pitchFamily="34" charset="0"/>
              </a:endParaRPr>
            </a:p>
          </p:txBody>
        </p:sp>
      </p:grpSp>
      <p:sp>
        <p:nvSpPr>
          <p:cNvPr id="12" name="Oval 53"/>
          <p:cNvSpPr>
            <a:spLocks noChangeAspect="1"/>
          </p:cNvSpPr>
          <p:nvPr/>
        </p:nvSpPr>
        <p:spPr>
          <a:xfrm>
            <a:off x="5726113" y="2878138"/>
            <a:ext cx="468313" cy="468313"/>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bg1"/>
                </a:solidFill>
                <a:effectLst/>
                <a:uLnTx/>
                <a:uFillTx/>
                <a:latin typeface="FontAwesome" pitchFamily="2" charset="0"/>
                <a:ea typeface="+mn-ea"/>
                <a:cs typeface="+mn-cs"/>
              </a:rPr>
              <a:t></a:t>
            </a:r>
            <a:endParaRPr kumimoji="0" lang="en-US" sz="1400" b="0" i="0" u="none" strike="noStrike" kern="1200" cap="none" spc="0" normalizeH="0" baseline="0" noProof="0" dirty="0">
              <a:ln>
                <a:noFill/>
              </a:ln>
              <a:solidFill>
                <a:schemeClr val="bg1"/>
              </a:solidFill>
              <a:effectLst/>
              <a:uLnTx/>
              <a:uFillTx/>
              <a:latin typeface="FontAwesome" pitchFamily="2" charset="0"/>
              <a:ea typeface="+mn-ea"/>
              <a:cs typeface="+mn-cs"/>
            </a:endParaRPr>
          </a:p>
        </p:txBody>
      </p:sp>
      <p:grpSp>
        <p:nvGrpSpPr>
          <p:cNvPr id="9" name="组合 8"/>
          <p:cNvGrpSpPr/>
          <p:nvPr/>
        </p:nvGrpSpPr>
        <p:grpSpPr>
          <a:xfrm>
            <a:off x="6259513" y="2798763"/>
            <a:ext cx="2254250" cy="696912"/>
            <a:chOff x="6258927" y="2798218"/>
            <a:chExt cx="2254822" cy="697238"/>
          </a:xfrm>
        </p:grpSpPr>
        <p:sp>
          <p:nvSpPr>
            <p:cNvPr id="13" name="Rectangle 23"/>
            <p:cNvSpPr/>
            <p:nvPr/>
          </p:nvSpPr>
          <p:spPr>
            <a:xfrm>
              <a:off x="6258927" y="3033278"/>
              <a:ext cx="2254822" cy="462178"/>
            </a:xfrm>
            <a:prstGeom prst="rect">
              <a:avLst/>
            </a:prstGeom>
          </p:spPr>
          <p:txBody>
            <a:bodyPr>
              <a:spAutoFit/>
            </a:bodyPr>
            <a:lstStyle/>
            <a:p>
              <a:pPr marL="0" marR="0" lvl="0" indent="0" algn="l" defTabSz="108775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85000"/>
                      <a:lumOff val="15000"/>
                    </a:schemeClr>
                  </a:solidFill>
                  <a:effectLst/>
                  <a:uLnTx/>
                  <a:uFillTx/>
                  <a:latin typeface="华文细黑" panose="02010600040101010101" pitchFamily="2" charset="-122"/>
                  <a:ea typeface="+mn-ea"/>
                  <a:cs typeface="+mn-cs"/>
                </a:rPr>
                <a:t>There are many variations of passages of Lore m available, but the majority have suffered alteration in some form, by</a:t>
              </a:r>
              <a:endParaRPr kumimoji="0" lang="en-US" altLang="zh-CN" sz="800" b="0" i="0" u="none" strike="noStrike" kern="1200" cap="none" spc="0" normalizeH="0" baseline="0" noProof="0" dirty="0">
                <a:ln>
                  <a:noFill/>
                </a:ln>
                <a:solidFill>
                  <a:schemeClr val="tx1">
                    <a:lumMod val="85000"/>
                    <a:lumOff val="15000"/>
                  </a:schemeClr>
                </a:solidFill>
                <a:effectLst/>
                <a:uLnTx/>
                <a:uFillTx/>
                <a:latin typeface="华文细黑" panose="02010600040101010101" pitchFamily="2" charset="-122"/>
                <a:ea typeface="+mn-ea"/>
                <a:cs typeface="Arial" panose="020B0604020202020204" pitchFamily="34" charset="0"/>
              </a:endParaRPr>
            </a:p>
          </p:txBody>
        </p:sp>
        <p:sp>
          <p:nvSpPr>
            <p:cNvPr id="14" name="文本框 13"/>
            <p:cNvSpPr txBox="1"/>
            <p:nvPr/>
          </p:nvSpPr>
          <p:spPr>
            <a:xfrm>
              <a:off x="6262103" y="2798218"/>
              <a:ext cx="1460871" cy="262060"/>
            </a:xfrm>
            <a:prstGeom prst="rect">
              <a:avLst/>
            </a:prstGeom>
            <a:noFill/>
          </p:spPr>
          <p:txBody>
            <a:bodyPr>
              <a:spAutoFit/>
            </a:bodyPr>
            <a:lstStyle/>
            <a:p>
              <a:pPr marR="0" algn="ctr" defTabSz="685165" eaLnBrk="1" fontAlgn="auto" hangingPunct="1">
                <a:spcBef>
                  <a:spcPts val="0"/>
                </a:spcBef>
                <a:spcAft>
                  <a:spcPts val="0"/>
                </a:spcAft>
                <a:buClrTx/>
                <a:buSzTx/>
                <a:buFontTx/>
                <a:buNone/>
                <a:defRPr/>
              </a:pPr>
              <a:r>
                <a:rPr kumimoji="0" lang="en-US" altLang="zh-CN" sz="1100" kern="1200" cap="none" spc="0" normalizeH="0" baseline="0" noProof="0" dirty="0">
                  <a:solidFill>
                    <a:schemeClr val="tx1">
                      <a:lumMod val="85000"/>
                      <a:lumOff val="15000"/>
                    </a:schemeClr>
                  </a:solidFill>
                  <a:latin typeface="+mn-ea"/>
                  <a:ea typeface="+mn-ea"/>
                  <a:cs typeface="Open Sans" pitchFamily="34" charset="0"/>
                </a:rPr>
                <a:t>UNLIMITED HOUSE</a:t>
              </a:r>
              <a:endParaRPr kumimoji="0" lang="en-US" altLang="zh-CN" sz="1100" kern="1200" cap="none" spc="0" normalizeH="0" baseline="0" noProof="0" dirty="0">
                <a:solidFill>
                  <a:schemeClr val="tx1">
                    <a:lumMod val="85000"/>
                    <a:lumOff val="15000"/>
                  </a:schemeClr>
                </a:solidFill>
                <a:latin typeface="+mn-ea"/>
                <a:ea typeface="+mn-ea"/>
                <a:cs typeface="Open Sans" pitchFamily="34" charset="0"/>
              </a:endParaRPr>
            </a:p>
          </p:txBody>
        </p:sp>
      </p:grpSp>
      <p:sp>
        <p:nvSpPr>
          <p:cNvPr id="15" name="Oval 53"/>
          <p:cNvSpPr>
            <a:spLocks noChangeAspect="1"/>
          </p:cNvSpPr>
          <p:nvPr/>
        </p:nvSpPr>
        <p:spPr>
          <a:xfrm>
            <a:off x="5726113" y="3740150"/>
            <a:ext cx="468313" cy="469900"/>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85000"/>
                    <a:lumOff val="15000"/>
                  </a:schemeClr>
                </a:solidFill>
                <a:effectLst/>
                <a:uLnTx/>
                <a:uFillTx/>
                <a:latin typeface="FontAwesome" pitchFamily="2" charset="0"/>
                <a:ea typeface="+mn-ea"/>
                <a:cs typeface="+mn-cs"/>
              </a:rPr>
              <a:t></a:t>
            </a:r>
            <a:endParaRPr kumimoji="0" lang="en-US" sz="1400" b="0" i="0" u="none" strike="noStrike" kern="1200" cap="none" spc="0" normalizeH="0" baseline="0" noProof="0" dirty="0">
              <a:ln>
                <a:noFill/>
              </a:ln>
              <a:solidFill>
                <a:schemeClr val="tx1">
                  <a:lumMod val="85000"/>
                  <a:lumOff val="15000"/>
                </a:schemeClr>
              </a:solidFill>
              <a:effectLst/>
              <a:uLnTx/>
              <a:uFillTx/>
              <a:latin typeface="FontAwesome" pitchFamily="2" charset="0"/>
              <a:ea typeface="+mn-ea"/>
              <a:cs typeface="+mn-cs"/>
            </a:endParaRPr>
          </a:p>
        </p:txBody>
      </p:sp>
      <p:grpSp>
        <p:nvGrpSpPr>
          <p:cNvPr id="10" name="组合 9"/>
          <p:cNvGrpSpPr/>
          <p:nvPr/>
        </p:nvGrpSpPr>
        <p:grpSpPr>
          <a:xfrm>
            <a:off x="6259513" y="3660775"/>
            <a:ext cx="2254250" cy="696913"/>
            <a:chOff x="6258927" y="3661038"/>
            <a:chExt cx="2254822" cy="697238"/>
          </a:xfrm>
        </p:grpSpPr>
        <p:sp>
          <p:nvSpPr>
            <p:cNvPr id="16" name="Rectangle 23"/>
            <p:cNvSpPr/>
            <p:nvPr/>
          </p:nvSpPr>
          <p:spPr>
            <a:xfrm>
              <a:off x="6258927" y="3896098"/>
              <a:ext cx="2254822" cy="462178"/>
            </a:xfrm>
            <a:prstGeom prst="rect">
              <a:avLst/>
            </a:prstGeom>
          </p:spPr>
          <p:txBody>
            <a:bodyPr>
              <a:spAutoFit/>
            </a:bodyPr>
            <a:lstStyle/>
            <a:p>
              <a:pPr marL="0" marR="0" lvl="0" indent="0" algn="l" defTabSz="108775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85000"/>
                      <a:lumOff val="15000"/>
                    </a:schemeClr>
                  </a:solidFill>
                  <a:effectLst/>
                  <a:uLnTx/>
                  <a:uFillTx/>
                  <a:latin typeface="华文细黑" panose="02010600040101010101" pitchFamily="2" charset="-122"/>
                  <a:ea typeface="+mn-ea"/>
                  <a:cs typeface="+mn-cs"/>
                </a:rPr>
                <a:t>There are many variations of passages of Lore m available, but the majority have suffered alteration in some form, by</a:t>
              </a:r>
              <a:endParaRPr kumimoji="0" lang="en-US" altLang="zh-CN" sz="800" b="0" i="0" u="none" strike="noStrike" kern="1200" cap="none" spc="0" normalizeH="0" baseline="0" noProof="0" dirty="0">
                <a:ln>
                  <a:noFill/>
                </a:ln>
                <a:solidFill>
                  <a:schemeClr val="tx1">
                    <a:lumMod val="85000"/>
                    <a:lumOff val="15000"/>
                  </a:schemeClr>
                </a:solidFill>
                <a:effectLst/>
                <a:uLnTx/>
                <a:uFillTx/>
                <a:latin typeface="华文细黑" panose="02010600040101010101" pitchFamily="2" charset="-122"/>
                <a:ea typeface="+mn-ea"/>
                <a:cs typeface="Arial" panose="020B0604020202020204" pitchFamily="34" charset="0"/>
              </a:endParaRPr>
            </a:p>
          </p:txBody>
        </p:sp>
        <p:sp>
          <p:nvSpPr>
            <p:cNvPr id="17" name="文本框 16"/>
            <p:cNvSpPr txBox="1"/>
            <p:nvPr/>
          </p:nvSpPr>
          <p:spPr>
            <a:xfrm>
              <a:off x="6262103" y="3661038"/>
              <a:ext cx="1460871" cy="262060"/>
            </a:xfrm>
            <a:prstGeom prst="rect">
              <a:avLst/>
            </a:prstGeom>
            <a:noFill/>
          </p:spPr>
          <p:txBody>
            <a:bodyPr>
              <a:spAutoFit/>
            </a:bodyPr>
            <a:lstStyle/>
            <a:p>
              <a:pPr marR="0" defTabSz="685165" eaLnBrk="1" fontAlgn="auto" hangingPunct="1">
                <a:spcBef>
                  <a:spcPts val="0"/>
                </a:spcBef>
                <a:spcAft>
                  <a:spcPts val="0"/>
                </a:spcAft>
                <a:buClrTx/>
                <a:buSzTx/>
                <a:buFontTx/>
                <a:buNone/>
                <a:defRPr/>
              </a:pPr>
              <a:r>
                <a:rPr kumimoji="0" lang="en-US" altLang="zh-CN" sz="1100" kern="1200" cap="none" spc="0" normalizeH="0" baseline="0" noProof="0" dirty="0">
                  <a:solidFill>
                    <a:schemeClr val="tx1">
                      <a:lumMod val="85000"/>
                      <a:lumOff val="15000"/>
                    </a:schemeClr>
                  </a:solidFill>
                  <a:latin typeface="+mn-ea"/>
                  <a:ea typeface="+mn-ea"/>
                  <a:cs typeface="Open Sans" pitchFamily="34" charset="0"/>
                </a:rPr>
                <a:t>HOBBY</a:t>
              </a:r>
              <a:endParaRPr kumimoji="0" lang="en-US" altLang="zh-CN" sz="1100" kern="1200" cap="none" spc="0" normalizeH="0" baseline="0" noProof="0" dirty="0">
                <a:solidFill>
                  <a:schemeClr val="tx1">
                    <a:lumMod val="85000"/>
                    <a:lumOff val="15000"/>
                  </a:schemeClr>
                </a:solidFill>
                <a:latin typeface="+mn-ea"/>
                <a:ea typeface="+mn-ea"/>
                <a:cs typeface="Open Sans" pitchFamily="34" charset="0"/>
              </a:endParaRPr>
            </a:p>
          </p:txBody>
        </p:sp>
      </p:grpSp>
      <p:sp>
        <p:nvSpPr>
          <p:cNvPr id="18" name="Oval 53"/>
          <p:cNvSpPr>
            <a:spLocks noChangeAspect="1"/>
          </p:cNvSpPr>
          <p:nvPr/>
        </p:nvSpPr>
        <p:spPr>
          <a:xfrm>
            <a:off x="3167063" y="2025650"/>
            <a:ext cx="469900" cy="46831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85000"/>
                    <a:lumOff val="15000"/>
                  </a:schemeClr>
                </a:solidFill>
                <a:effectLst/>
                <a:uLnTx/>
                <a:uFillTx/>
                <a:latin typeface="FontAwesome" pitchFamily="2" charset="0"/>
                <a:ea typeface="+mn-ea"/>
                <a:cs typeface="+mn-cs"/>
              </a:rPr>
              <a:t></a:t>
            </a:r>
            <a:endParaRPr kumimoji="0" lang="en-US" sz="1400" b="0" i="0" u="none" strike="noStrike" kern="1200" cap="none" spc="0" normalizeH="0" baseline="0" noProof="0" dirty="0">
              <a:ln>
                <a:noFill/>
              </a:ln>
              <a:solidFill>
                <a:schemeClr val="tx1">
                  <a:lumMod val="85000"/>
                  <a:lumOff val="15000"/>
                </a:schemeClr>
              </a:solidFill>
              <a:effectLst/>
              <a:uLnTx/>
              <a:uFillTx/>
              <a:latin typeface="FontAwesome" pitchFamily="2" charset="0"/>
              <a:ea typeface="+mn-ea"/>
              <a:cs typeface="+mn-cs"/>
            </a:endParaRPr>
          </a:p>
        </p:txBody>
      </p:sp>
      <p:grpSp>
        <p:nvGrpSpPr>
          <p:cNvPr id="11" name="组合 10"/>
          <p:cNvGrpSpPr/>
          <p:nvPr/>
        </p:nvGrpSpPr>
        <p:grpSpPr>
          <a:xfrm>
            <a:off x="915988" y="1938338"/>
            <a:ext cx="2406650" cy="649287"/>
            <a:chOff x="916775" y="1938149"/>
            <a:chExt cx="2405215" cy="650187"/>
          </a:xfrm>
        </p:grpSpPr>
        <p:sp>
          <p:nvSpPr>
            <p:cNvPr id="19" name="Rectangle 23"/>
            <p:cNvSpPr/>
            <p:nvPr/>
          </p:nvSpPr>
          <p:spPr>
            <a:xfrm>
              <a:off x="916775" y="2127323"/>
              <a:ext cx="2254492" cy="461013"/>
            </a:xfrm>
            <a:prstGeom prst="rect">
              <a:avLst/>
            </a:prstGeom>
          </p:spPr>
          <p:txBody>
            <a:bodyPr>
              <a:spAutoFit/>
            </a:bodyPr>
            <a:lstStyle/>
            <a:p>
              <a:pPr marL="0" marR="0" lvl="0" indent="0" algn="l" defTabSz="108775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85000"/>
                      <a:lumOff val="15000"/>
                    </a:schemeClr>
                  </a:solidFill>
                  <a:effectLst/>
                  <a:uLnTx/>
                  <a:uFillTx/>
                  <a:latin typeface="华文细黑" panose="02010600040101010101" pitchFamily="2" charset="-122"/>
                  <a:ea typeface="+mn-ea"/>
                  <a:cs typeface="+mn-cs"/>
                </a:rPr>
                <a:t>There are many variations of passages of Lore m available, but the majority have suffered alteration in some form, by</a:t>
              </a:r>
              <a:endParaRPr kumimoji="0" lang="en-US" altLang="zh-CN" sz="800" b="0" i="0" u="none" strike="noStrike" kern="1200" cap="none" spc="0" normalizeH="0" baseline="0" noProof="0" dirty="0">
                <a:ln>
                  <a:noFill/>
                </a:ln>
                <a:solidFill>
                  <a:schemeClr val="tx1">
                    <a:lumMod val="85000"/>
                    <a:lumOff val="15000"/>
                  </a:schemeClr>
                </a:solidFill>
                <a:effectLst/>
                <a:uLnTx/>
                <a:uFillTx/>
                <a:latin typeface="华文细黑" panose="02010600040101010101" pitchFamily="2" charset="-122"/>
                <a:ea typeface="+mn-ea"/>
                <a:cs typeface="Arial" panose="020B0604020202020204" pitchFamily="34" charset="0"/>
              </a:endParaRPr>
            </a:p>
          </p:txBody>
        </p:sp>
        <p:sp>
          <p:nvSpPr>
            <p:cNvPr id="20" name="文本框 19"/>
            <p:cNvSpPr txBox="1"/>
            <p:nvPr/>
          </p:nvSpPr>
          <p:spPr>
            <a:xfrm>
              <a:off x="1860774" y="1938149"/>
              <a:ext cx="1461216" cy="262300"/>
            </a:xfrm>
            <a:prstGeom prst="rect">
              <a:avLst/>
            </a:prstGeom>
            <a:noFill/>
          </p:spPr>
          <p:txBody>
            <a:bodyPr>
              <a:spAutoFit/>
            </a:bodyPr>
            <a:lstStyle/>
            <a:p>
              <a:pPr marR="0" algn="ctr" defTabSz="685165" eaLnBrk="1" fontAlgn="auto" hangingPunct="1">
                <a:spcBef>
                  <a:spcPts val="0"/>
                </a:spcBef>
                <a:spcAft>
                  <a:spcPts val="0"/>
                </a:spcAft>
                <a:buClrTx/>
                <a:buSzTx/>
                <a:buFontTx/>
                <a:buNone/>
                <a:defRPr/>
              </a:pPr>
              <a:r>
                <a:rPr kumimoji="0" lang="en-US" altLang="zh-CN" sz="1100" kern="1200" cap="none" spc="0" normalizeH="0" baseline="0" noProof="0" dirty="0">
                  <a:solidFill>
                    <a:schemeClr val="tx1">
                      <a:lumMod val="85000"/>
                      <a:lumOff val="15000"/>
                    </a:schemeClr>
                  </a:solidFill>
                  <a:latin typeface="+mn-ea"/>
                  <a:ea typeface="+mn-ea"/>
                  <a:cs typeface="Open Sans" pitchFamily="34" charset="0"/>
                </a:rPr>
                <a:t>Photograph</a:t>
              </a:r>
              <a:endParaRPr kumimoji="0" lang="en-US" altLang="zh-CN" sz="1100" kern="1200" cap="none" spc="0" normalizeH="0" baseline="0" noProof="0" dirty="0">
                <a:solidFill>
                  <a:schemeClr val="tx1">
                    <a:lumMod val="85000"/>
                    <a:lumOff val="15000"/>
                  </a:schemeClr>
                </a:solidFill>
                <a:latin typeface="+mn-ea"/>
                <a:ea typeface="+mn-ea"/>
                <a:cs typeface="Open Sans" pitchFamily="34" charset="0"/>
              </a:endParaRPr>
            </a:p>
          </p:txBody>
        </p:sp>
      </p:grpSp>
      <p:grpSp>
        <p:nvGrpSpPr>
          <p:cNvPr id="27" name="组合 26"/>
          <p:cNvGrpSpPr/>
          <p:nvPr/>
        </p:nvGrpSpPr>
        <p:grpSpPr>
          <a:xfrm>
            <a:off x="914400" y="2779713"/>
            <a:ext cx="2405063" cy="650875"/>
            <a:chOff x="914823" y="2779911"/>
            <a:chExt cx="2405215" cy="650187"/>
          </a:xfrm>
        </p:grpSpPr>
        <p:sp>
          <p:nvSpPr>
            <p:cNvPr id="21" name="Rectangle 23"/>
            <p:cNvSpPr/>
            <p:nvPr/>
          </p:nvSpPr>
          <p:spPr>
            <a:xfrm>
              <a:off x="914823" y="2968623"/>
              <a:ext cx="2254392" cy="461475"/>
            </a:xfrm>
            <a:prstGeom prst="rect">
              <a:avLst/>
            </a:prstGeom>
          </p:spPr>
          <p:txBody>
            <a:bodyPr>
              <a:spAutoFit/>
            </a:bodyPr>
            <a:lstStyle/>
            <a:p>
              <a:pPr marL="0" marR="0" lvl="0" indent="0" algn="l" defTabSz="108775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85000"/>
                      <a:lumOff val="15000"/>
                    </a:schemeClr>
                  </a:solidFill>
                  <a:effectLst/>
                  <a:uLnTx/>
                  <a:uFillTx/>
                  <a:latin typeface="华文细黑" panose="02010600040101010101" pitchFamily="2" charset="-122"/>
                  <a:ea typeface="+mn-ea"/>
                  <a:cs typeface="+mn-cs"/>
                </a:rPr>
                <a:t>There are many variations of passages of Lore m available, but the majority have suffered alteration in some form, by</a:t>
              </a:r>
              <a:endParaRPr kumimoji="0" lang="en-US" altLang="zh-CN" sz="800" b="0" i="0" u="none" strike="noStrike" kern="1200" cap="none" spc="0" normalizeH="0" baseline="0" noProof="0" dirty="0">
                <a:ln>
                  <a:noFill/>
                </a:ln>
                <a:solidFill>
                  <a:schemeClr val="tx1">
                    <a:lumMod val="85000"/>
                    <a:lumOff val="15000"/>
                  </a:schemeClr>
                </a:solidFill>
                <a:effectLst/>
                <a:uLnTx/>
                <a:uFillTx/>
                <a:latin typeface="华文细黑" panose="02010600040101010101" pitchFamily="2" charset="-122"/>
                <a:ea typeface="+mn-ea"/>
                <a:cs typeface="Arial" panose="020B0604020202020204" pitchFamily="34" charset="0"/>
              </a:endParaRPr>
            </a:p>
          </p:txBody>
        </p:sp>
        <p:sp>
          <p:nvSpPr>
            <p:cNvPr id="22" name="文本框 21"/>
            <p:cNvSpPr txBox="1"/>
            <p:nvPr/>
          </p:nvSpPr>
          <p:spPr>
            <a:xfrm>
              <a:off x="1859446" y="2779911"/>
              <a:ext cx="1460592" cy="261660"/>
            </a:xfrm>
            <a:prstGeom prst="rect">
              <a:avLst/>
            </a:prstGeom>
            <a:noFill/>
          </p:spPr>
          <p:txBody>
            <a:bodyPr>
              <a:spAutoFit/>
            </a:bodyPr>
            <a:lstStyle/>
            <a:p>
              <a:pPr marR="0" algn="ctr" defTabSz="685165" eaLnBrk="1" fontAlgn="auto" hangingPunct="1">
                <a:spcBef>
                  <a:spcPts val="0"/>
                </a:spcBef>
                <a:spcAft>
                  <a:spcPts val="0"/>
                </a:spcAft>
                <a:buClrTx/>
                <a:buSzTx/>
                <a:buFontTx/>
                <a:buNone/>
                <a:defRPr/>
              </a:pPr>
              <a:r>
                <a:rPr kumimoji="0" lang="en-US" altLang="zh-CN" sz="1100" kern="1200" cap="none" spc="0" normalizeH="0" baseline="0" noProof="0" dirty="0">
                  <a:solidFill>
                    <a:schemeClr val="tx1">
                      <a:lumMod val="85000"/>
                      <a:lumOff val="15000"/>
                    </a:schemeClr>
                  </a:solidFill>
                  <a:latin typeface="+mn-ea"/>
                  <a:ea typeface="+mn-ea"/>
                  <a:cs typeface="Open Sans" pitchFamily="34" charset="0"/>
                </a:rPr>
                <a:t>TIME CLOCK</a:t>
              </a:r>
              <a:endParaRPr kumimoji="0" lang="en-US" altLang="zh-CN" sz="1100" kern="1200" cap="none" spc="0" normalizeH="0" baseline="0" noProof="0" dirty="0">
                <a:solidFill>
                  <a:schemeClr val="tx1">
                    <a:lumMod val="85000"/>
                    <a:lumOff val="15000"/>
                  </a:schemeClr>
                </a:solidFill>
                <a:latin typeface="+mn-ea"/>
                <a:ea typeface="+mn-ea"/>
                <a:cs typeface="Open Sans" pitchFamily="34" charset="0"/>
              </a:endParaRPr>
            </a:p>
          </p:txBody>
        </p:sp>
      </p:grpSp>
      <p:grpSp>
        <p:nvGrpSpPr>
          <p:cNvPr id="28" name="组合 27"/>
          <p:cNvGrpSpPr/>
          <p:nvPr/>
        </p:nvGrpSpPr>
        <p:grpSpPr>
          <a:xfrm>
            <a:off x="865188" y="3660775"/>
            <a:ext cx="2405062" cy="650875"/>
            <a:chOff x="865453" y="3661038"/>
            <a:chExt cx="2405215" cy="650187"/>
          </a:xfrm>
        </p:grpSpPr>
        <p:sp>
          <p:nvSpPr>
            <p:cNvPr id="23" name="Rectangle 23"/>
            <p:cNvSpPr/>
            <p:nvPr/>
          </p:nvSpPr>
          <p:spPr>
            <a:xfrm>
              <a:off x="865453" y="3849751"/>
              <a:ext cx="2254393" cy="461474"/>
            </a:xfrm>
            <a:prstGeom prst="rect">
              <a:avLst/>
            </a:prstGeom>
          </p:spPr>
          <p:txBody>
            <a:bodyPr>
              <a:spAutoFit/>
            </a:bodyPr>
            <a:lstStyle/>
            <a:p>
              <a:pPr marL="0" marR="0" lvl="0" indent="0" algn="l" defTabSz="108775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85000"/>
                      <a:lumOff val="15000"/>
                    </a:schemeClr>
                  </a:solidFill>
                  <a:effectLst/>
                  <a:uLnTx/>
                  <a:uFillTx/>
                  <a:latin typeface="华文细黑" panose="02010600040101010101" pitchFamily="2" charset="-122"/>
                  <a:ea typeface="+mn-ea"/>
                  <a:cs typeface="+mn-cs"/>
                </a:rPr>
                <a:t>There are many variations of passages of Lore m available, but the majority have suffered alteration in some form, by</a:t>
              </a:r>
              <a:endParaRPr kumimoji="0" lang="en-US" altLang="zh-CN" sz="800" b="0" i="0" u="none" strike="noStrike" kern="1200" cap="none" spc="0" normalizeH="0" baseline="0" noProof="0" dirty="0">
                <a:ln>
                  <a:noFill/>
                </a:ln>
                <a:solidFill>
                  <a:schemeClr val="tx1">
                    <a:lumMod val="85000"/>
                    <a:lumOff val="15000"/>
                  </a:schemeClr>
                </a:solidFill>
                <a:effectLst/>
                <a:uLnTx/>
                <a:uFillTx/>
                <a:latin typeface="华文细黑" panose="02010600040101010101" pitchFamily="2" charset="-122"/>
                <a:ea typeface="+mn-ea"/>
                <a:cs typeface="Arial" panose="020B0604020202020204" pitchFamily="34" charset="0"/>
              </a:endParaRPr>
            </a:p>
          </p:txBody>
        </p:sp>
        <p:sp>
          <p:nvSpPr>
            <p:cNvPr id="24" name="文本框 23"/>
            <p:cNvSpPr txBox="1"/>
            <p:nvPr/>
          </p:nvSpPr>
          <p:spPr>
            <a:xfrm>
              <a:off x="1810075" y="3661038"/>
              <a:ext cx="1460593" cy="261661"/>
            </a:xfrm>
            <a:prstGeom prst="rect">
              <a:avLst/>
            </a:prstGeom>
            <a:noFill/>
          </p:spPr>
          <p:txBody>
            <a:bodyPr>
              <a:spAutoFit/>
            </a:bodyPr>
            <a:lstStyle/>
            <a:p>
              <a:pPr marR="0" defTabSz="685165" eaLnBrk="1" fontAlgn="auto" hangingPunct="1">
                <a:spcBef>
                  <a:spcPts val="0"/>
                </a:spcBef>
                <a:spcAft>
                  <a:spcPts val="0"/>
                </a:spcAft>
                <a:buClrTx/>
                <a:buSzTx/>
                <a:buFontTx/>
                <a:buNone/>
                <a:defRPr/>
              </a:pPr>
              <a:r>
                <a:rPr kumimoji="0" lang="en-US" altLang="zh-CN" sz="1100" kern="1200" cap="none" spc="0" normalizeH="0" baseline="0" noProof="0" dirty="0">
                  <a:solidFill>
                    <a:schemeClr val="tx1">
                      <a:lumMod val="85000"/>
                      <a:lumOff val="15000"/>
                    </a:schemeClr>
                  </a:solidFill>
                  <a:latin typeface="+mn-ea"/>
                  <a:ea typeface="+mn-ea"/>
                  <a:cs typeface="Open Sans" pitchFamily="34" charset="0"/>
                </a:rPr>
                <a:t>PERFORMANCE</a:t>
              </a:r>
              <a:endParaRPr kumimoji="0" lang="en-US" altLang="zh-CN" sz="1100" kern="1200" cap="none" spc="0" normalizeH="0" baseline="0" noProof="0" dirty="0">
                <a:solidFill>
                  <a:schemeClr val="tx1">
                    <a:lumMod val="85000"/>
                    <a:lumOff val="15000"/>
                  </a:schemeClr>
                </a:solidFill>
                <a:latin typeface="+mn-ea"/>
                <a:ea typeface="+mn-ea"/>
                <a:cs typeface="Open Sans" pitchFamily="34" charset="0"/>
              </a:endParaRPr>
            </a:p>
          </p:txBody>
        </p:sp>
      </p:grpSp>
      <p:sp>
        <p:nvSpPr>
          <p:cNvPr id="25" name="Oval 53"/>
          <p:cNvSpPr>
            <a:spLocks noChangeAspect="1"/>
          </p:cNvSpPr>
          <p:nvPr/>
        </p:nvSpPr>
        <p:spPr>
          <a:xfrm>
            <a:off x="3152775" y="2911475"/>
            <a:ext cx="468313" cy="46831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85000"/>
                    <a:lumOff val="15000"/>
                  </a:schemeClr>
                </a:solidFill>
                <a:effectLst/>
                <a:uLnTx/>
                <a:uFillTx/>
                <a:latin typeface="FontAwesome" pitchFamily="2" charset="0"/>
                <a:ea typeface="+mn-ea"/>
                <a:cs typeface="+mn-cs"/>
              </a:rPr>
              <a:t></a:t>
            </a:r>
            <a:endParaRPr kumimoji="0" lang="en-US" sz="1400" b="0" i="0" u="none" strike="noStrike" kern="1200" cap="none" spc="0" normalizeH="0" baseline="0" noProof="0" dirty="0">
              <a:ln>
                <a:noFill/>
              </a:ln>
              <a:solidFill>
                <a:schemeClr val="tx1">
                  <a:lumMod val="85000"/>
                  <a:lumOff val="15000"/>
                </a:schemeClr>
              </a:solidFill>
              <a:effectLst/>
              <a:uLnTx/>
              <a:uFillTx/>
              <a:latin typeface="FontAwesome" pitchFamily="2" charset="0"/>
              <a:ea typeface="+mn-ea"/>
              <a:cs typeface="+mn-cs"/>
            </a:endParaRPr>
          </a:p>
        </p:txBody>
      </p:sp>
      <p:sp>
        <p:nvSpPr>
          <p:cNvPr id="26" name="Oval 53"/>
          <p:cNvSpPr>
            <a:spLocks noChangeAspect="1"/>
          </p:cNvSpPr>
          <p:nvPr/>
        </p:nvSpPr>
        <p:spPr>
          <a:xfrm>
            <a:off x="3152775" y="3725863"/>
            <a:ext cx="468313" cy="46831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85000"/>
                    <a:lumOff val="15000"/>
                  </a:schemeClr>
                </a:solidFill>
                <a:effectLst/>
                <a:uLnTx/>
                <a:uFillTx/>
                <a:latin typeface="FontAwesome" pitchFamily="2" charset="0"/>
                <a:ea typeface="+mn-ea"/>
                <a:cs typeface="+mn-cs"/>
              </a:rPr>
              <a:t></a:t>
            </a:r>
            <a:endParaRPr kumimoji="0" lang="en-US" sz="1400" b="0" i="0" u="none" strike="noStrike" kern="1200" cap="none" spc="0" normalizeH="0" baseline="0" noProof="0" dirty="0">
              <a:ln>
                <a:noFill/>
              </a:ln>
              <a:solidFill>
                <a:schemeClr val="tx1">
                  <a:lumMod val="85000"/>
                  <a:lumOff val="15000"/>
                </a:schemeClr>
              </a:solidFill>
              <a:effectLst/>
              <a:uLnTx/>
              <a:uFillTx/>
              <a:latin typeface="FontAwesome" pitchFamily="2" charset="0"/>
              <a:ea typeface="+mn-ea"/>
              <a:cs typeface="+mn-cs"/>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50" fill="hold"/>
                                        <p:tgtEl>
                                          <p:spTgt spid="6"/>
                                        </p:tgtEl>
                                        <p:attrNameLst>
                                          <p:attrName>ppt_w</p:attrName>
                                        </p:attrNameLst>
                                      </p:cBhvr>
                                      <p:tavLst>
                                        <p:tav tm="0">
                                          <p:val>
                                            <p:fltVal val="0.000000"/>
                                          </p:val>
                                        </p:tav>
                                        <p:tav tm="100000">
                                          <p:val>
                                            <p:strVal val="#ppt_w"/>
                                          </p:val>
                                        </p:tav>
                                      </p:tavLst>
                                    </p:anim>
                                    <p:anim calcmode="lin" valueType="num">
                                      <p:cBhvr>
                                        <p:cTn id="14" dur="250" fill="hold"/>
                                        <p:tgtEl>
                                          <p:spTgt spid="6"/>
                                        </p:tgtEl>
                                        <p:attrNameLst>
                                          <p:attrName>ppt_h</p:attrName>
                                        </p:attrNameLst>
                                      </p:cBhvr>
                                      <p:tavLst>
                                        <p:tav tm="0">
                                          <p:val>
                                            <p:fltVal val="0.000000"/>
                                          </p:val>
                                        </p:tav>
                                        <p:tav tm="100000">
                                          <p:val>
                                            <p:strVal val="#ppt_h"/>
                                          </p:val>
                                        </p:tav>
                                      </p:tavLst>
                                    </p:anim>
                                    <p:animEffect transition="in" filter="fade">
                                      <p:cBhvr>
                                        <p:cTn id="15" dur="250"/>
                                        <p:tgtEl>
                                          <p:spTgt spid="6"/>
                                        </p:tgtEl>
                                      </p:cBhvr>
                                    </p:animEffect>
                                  </p:childTnLst>
                                </p:cTn>
                              </p:par>
                              <p:par>
                                <p:cTn id="16" presetID="6" presetClass="emph" presetSubtype="0" decel="100000" fill="hold" grpId="1" nodeType="withEffect">
                                  <p:stCondLst>
                                    <p:cond delay="200"/>
                                  </p:stCondLst>
                                  <p:childTnLst>
                                    <p:animScale>
                                      <p:cBhvr>
                                        <p:cTn id="17" dur="250" fill="hold"/>
                                        <p:tgtEl>
                                          <p:spTgt spid="6"/>
                                        </p:tgtEl>
                                      </p:cBhvr>
                                      <p:by x="110000" y="110000"/>
                                    </p:animScale>
                                  </p:childTnLst>
                                </p:cTn>
                              </p:par>
                              <p:par>
                                <p:cTn id="18" presetID="6" presetClass="emph" presetSubtype="0" decel="100000" fill="hold" grpId="2" nodeType="withEffect">
                                  <p:stCondLst>
                                    <p:cond delay="300"/>
                                  </p:stCondLst>
                                  <p:childTnLst>
                                    <p:animScale>
                                      <p:cBhvr>
                                        <p:cTn id="19" dur="250" fill="hold"/>
                                        <p:tgtEl>
                                          <p:spTgt spid="6"/>
                                        </p:tgtEl>
                                      </p:cBhvr>
                                      <p:by x="91000" y="91000"/>
                                    </p:animScale>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250" fill="hold"/>
                                        <p:tgtEl>
                                          <p:spTgt spid="12"/>
                                        </p:tgtEl>
                                        <p:attrNameLst>
                                          <p:attrName>ppt_w</p:attrName>
                                        </p:attrNameLst>
                                      </p:cBhvr>
                                      <p:tavLst>
                                        <p:tav tm="0">
                                          <p:val>
                                            <p:fltVal val="0.000000"/>
                                          </p:val>
                                        </p:tav>
                                        <p:tav tm="100000">
                                          <p:val>
                                            <p:strVal val="#ppt_w"/>
                                          </p:val>
                                        </p:tav>
                                      </p:tavLst>
                                    </p:anim>
                                    <p:anim calcmode="lin" valueType="num">
                                      <p:cBhvr>
                                        <p:cTn id="29" dur="250" fill="hold"/>
                                        <p:tgtEl>
                                          <p:spTgt spid="12"/>
                                        </p:tgtEl>
                                        <p:attrNameLst>
                                          <p:attrName>ppt_h</p:attrName>
                                        </p:attrNameLst>
                                      </p:cBhvr>
                                      <p:tavLst>
                                        <p:tav tm="0">
                                          <p:val>
                                            <p:fltVal val="0.000000"/>
                                          </p:val>
                                        </p:tav>
                                        <p:tav tm="100000">
                                          <p:val>
                                            <p:strVal val="#ppt_h"/>
                                          </p:val>
                                        </p:tav>
                                      </p:tavLst>
                                    </p:anim>
                                    <p:animEffect transition="in" filter="fade">
                                      <p:cBhvr>
                                        <p:cTn id="30" dur="250"/>
                                        <p:tgtEl>
                                          <p:spTgt spid="12"/>
                                        </p:tgtEl>
                                      </p:cBhvr>
                                    </p:animEffect>
                                  </p:childTnLst>
                                </p:cTn>
                              </p:par>
                              <p:par>
                                <p:cTn id="31" presetID="6" presetClass="emph" presetSubtype="0" decel="100000" fill="hold" grpId="1" nodeType="withEffect">
                                  <p:stCondLst>
                                    <p:cond delay="200"/>
                                  </p:stCondLst>
                                  <p:childTnLst>
                                    <p:animScale>
                                      <p:cBhvr>
                                        <p:cTn id="32" dur="250" fill="hold"/>
                                        <p:tgtEl>
                                          <p:spTgt spid="12"/>
                                        </p:tgtEl>
                                      </p:cBhvr>
                                      <p:by x="110000" y="110000"/>
                                    </p:animScale>
                                  </p:childTnLst>
                                </p:cTn>
                              </p:par>
                              <p:par>
                                <p:cTn id="33" presetID="6" presetClass="emph" presetSubtype="0" decel="100000" fill="hold" grpId="2" nodeType="withEffect">
                                  <p:stCondLst>
                                    <p:cond delay="300"/>
                                  </p:stCondLst>
                                  <p:childTnLst>
                                    <p:animScale>
                                      <p:cBhvr>
                                        <p:cTn id="34" dur="250" fill="hold"/>
                                        <p:tgtEl>
                                          <p:spTgt spid="12"/>
                                        </p:tgtEl>
                                      </p:cBhvr>
                                      <p:by x="91000" y="91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250" fill="hold"/>
                                        <p:tgtEl>
                                          <p:spTgt spid="15"/>
                                        </p:tgtEl>
                                        <p:attrNameLst>
                                          <p:attrName>ppt_w</p:attrName>
                                        </p:attrNameLst>
                                      </p:cBhvr>
                                      <p:tavLst>
                                        <p:tav tm="0">
                                          <p:val>
                                            <p:fltVal val="0.000000"/>
                                          </p:val>
                                        </p:tav>
                                        <p:tav tm="100000">
                                          <p:val>
                                            <p:strVal val="#ppt_w"/>
                                          </p:val>
                                        </p:tav>
                                      </p:tavLst>
                                    </p:anim>
                                    <p:anim calcmode="lin" valueType="num">
                                      <p:cBhvr>
                                        <p:cTn id="44" dur="250" fill="hold"/>
                                        <p:tgtEl>
                                          <p:spTgt spid="15"/>
                                        </p:tgtEl>
                                        <p:attrNameLst>
                                          <p:attrName>ppt_h</p:attrName>
                                        </p:attrNameLst>
                                      </p:cBhvr>
                                      <p:tavLst>
                                        <p:tav tm="0">
                                          <p:val>
                                            <p:fltVal val="0.000000"/>
                                          </p:val>
                                        </p:tav>
                                        <p:tav tm="100000">
                                          <p:val>
                                            <p:strVal val="#ppt_h"/>
                                          </p:val>
                                        </p:tav>
                                      </p:tavLst>
                                    </p:anim>
                                    <p:animEffect transition="in" filter="fade">
                                      <p:cBhvr>
                                        <p:cTn id="45" dur="250"/>
                                        <p:tgtEl>
                                          <p:spTgt spid="15"/>
                                        </p:tgtEl>
                                      </p:cBhvr>
                                    </p:animEffect>
                                  </p:childTnLst>
                                </p:cTn>
                              </p:par>
                              <p:par>
                                <p:cTn id="46" presetID="6" presetClass="emph" presetSubtype="0" decel="100000" fill="hold" grpId="1" nodeType="withEffect">
                                  <p:stCondLst>
                                    <p:cond delay="200"/>
                                  </p:stCondLst>
                                  <p:childTnLst>
                                    <p:animScale>
                                      <p:cBhvr>
                                        <p:cTn id="47" dur="250" fill="hold"/>
                                        <p:tgtEl>
                                          <p:spTgt spid="15"/>
                                        </p:tgtEl>
                                      </p:cBhvr>
                                      <p:by x="110000" y="110000"/>
                                    </p:animScale>
                                  </p:childTnLst>
                                </p:cTn>
                              </p:par>
                              <p:par>
                                <p:cTn id="48" presetID="6" presetClass="emph" presetSubtype="0" decel="100000" fill="hold" grpId="2" nodeType="withEffect">
                                  <p:stCondLst>
                                    <p:cond delay="300"/>
                                  </p:stCondLst>
                                  <p:childTnLst>
                                    <p:animScale>
                                      <p:cBhvr>
                                        <p:cTn id="49" dur="250" fill="hold"/>
                                        <p:tgtEl>
                                          <p:spTgt spid="15"/>
                                        </p:tgtEl>
                                      </p:cBhvr>
                                      <p:by x="91000" y="91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250" fill="hold"/>
                                        <p:tgtEl>
                                          <p:spTgt spid="18"/>
                                        </p:tgtEl>
                                        <p:attrNameLst>
                                          <p:attrName>ppt_w</p:attrName>
                                        </p:attrNameLst>
                                      </p:cBhvr>
                                      <p:tavLst>
                                        <p:tav tm="0">
                                          <p:val>
                                            <p:fltVal val="0.000000"/>
                                          </p:val>
                                        </p:tav>
                                        <p:tav tm="100000">
                                          <p:val>
                                            <p:strVal val="#ppt_w"/>
                                          </p:val>
                                        </p:tav>
                                      </p:tavLst>
                                    </p:anim>
                                    <p:anim calcmode="lin" valueType="num">
                                      <p:cBhvr>
                                        <p:cTn id="59" dur="250" fill="hold"/>
                                        <p:tgtEl>
                                          <p:spTgt spid="18"/>
                                        </p:tgtEl>
                                        <p:attrNameLst>
                                          <p:attrName>ppt_h</p:attrName>
                                        </p:attrNameLst>
                                      </p:cBhvr>
                                      <p:tavLst>
                                        <p:tav tm="0">
                                          <p:val>
                                            <p:fltVal val="0.000000"/>
                                          </p:val>
                                        </p:tav>
                                        <p:tav tm="100000">
                                          <p:val>
                                            <p:strVal val="#ppt_h"/>
                                          </p:val>
                                        </p:tav>
                                      </p:tavLst>
                                    </p:anim>
                                    <p:animEffect transition="in" filter="fade">
                                      <p:cBhvr>
                                        <p:cTn id="60" dur="250"/>
                                        <p:tgtEl>
                                          <p:spTgt spid="18"/>
                                        </p:tgtEl>
                                      </p:cBhvr>
                                    </p:animEffect>
                                  </p:childTnLst>
                                </p:cTn>
                              </p:par>
                              <p:par>
                                <p:cTn id="61" presetID="6" presetClass="emph" presetSubtype="0" decel="100000" fill="hold" grpId="1" nodeType="withEffect">
                                  <p:stCondLst>
                                    <p:cond delay="200"/>
                                  </p:stCondLst>
                                  <p:childTnLst>
                                    <p:animScale>
                                      <p:cBhvr>
                                        <p:cTn id="62" dur="250" fill="hold"/>
                                        <p:tgtEl>
                                          <p:spTgt spid="18"/>
                                        </p:tgtEl>
                                      </p:cBhvr>
                                      <p:by x="110000" y="110000"/>
                                    </p:animScale>
                                  </p:childTnLst>
                                </p:cTn>
                              </p:par>
                              <p:par>
                                <p:cTn id="63" presetID="6" presetClass="emph" presetSubtype="0" decel="100000" fill="hold" grpId="2" nodeType="withEffect">
                                  <p:stCondLst>
                                    <p:cond delay="300"/>
                                  </p:stCondLst>
                                  <p:childTnLst>
                                    <p:animScale>
                                      <p:cBhvr>
                                        <p:cTn id="64" dur="250" fill="hold"/>
                                        <p:tgtEl>
                                          <p:spTgt spid="18"/>
                                        </p:tgtEl>
                                      </p:cBhvr>
                                      <p:by x="91000" y="91000"/>
                                    </p:animScale>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250" fill="hold"/>
                                        <p:tgtEl>
                                          <p:spTgt spid="25"/>
                                        </p:tgtEl>
                                        <p:attrNameLst>
                                          <p:attrName>ppt_w</p:attrName>
                                        </p:attrNameLst>
                                      </p:cBhvr>
                                      <p:tavLst>
                                        <p:tav tm="0">
                                          <p:val>
                                            <p:fltVal val="0.000000"/>
                                          </p:val>
                                        </p:tav>
                                        <p:tav tm="100000">
                                          <p:val>
                                            <p:strVal val="#ppt_w"/>
                                          </p:val>
                                        </p:tav>
                                      </p:tavLst>
                                    </p:anim>
                                    <p:anim calcmode="lin" valueType="num">
                                      <p:cBhvr>
                                        <p:cTn id="74" dur="250" fill="hold"/>
                                        <p:tgtEl>
                                          <p:spTgt spid="25"/>
                                        </p:tgtEl>
                                        <p:attrNameLst>
                                          <p:attrName>ppt_h</p:attrName>
                                        </p:attrNameLst>
                                      </p:cBhvr>
                                      <p:tavLst>
                                        <p:tav tm="0">
                                          <p:val>
                                            <p:fltVal val="0.000000"/>
                                          </p:val>
                                        </p:tav>
                                        <p:tav tm="100000">
                                          <p:val>
                                            <p:strVal val="#ppt_h"/>
                                          </p:val>
                                        </p:tav>
                                      </p:tavLst>
                                    </p:anim>
                                    <p:animEffect transition="in" filter="fade">
                                      <p:cBhvr>
                                        <p:cTn id="75" dur="250"/>
                                        <p:tgtEl>
                                          <p:spTgt spid="25"/>
                                        </p:tgtEl>
                                      </p:cBhvr>
                                    </p:animEffect>
                                  </p:childTnLst>
                                </p:cTn>
                              </p:par>
                              <p:par>
                                <p:cTn id="76" presetID="6" presetClass="emph" presetSubtype="0" decel="100000" fill="hold" grpId="1" nodeType="withEffect">
                                  <p:stCondLst>
                                    <p:cond delay="200"/>
                                  </p:stCondLst>
                                  <p:childTnLst>
                                    <p:animScale>
                                      <p:cBhvr>
                                        <p:cTn id="77" dur="250" fill="hold"/>
                                        <p:tgtEl>
                                          <p:spTgt spid="25"/>
                                        </p:tgtEl>
                                      </p:cBhvr>
                                      <p:by x="110000" y="110000"/>
                                    </p:animScale>
                                  </p:childTnLst>
                                </p:cTn>
                              </p:par>
                              <p:par>
                                <p:cTn id="78" presetID="6" presetClass="emph" presetSubtype="0" decel="100000" fill="hold" grpId="2" nodeType="withEffect">
                                  <p:stCondLst>
                                    <p:cond delay="300"/>
                                  </p:stCondLst>
                                  <p:childTnLst>
                                    <p:animScale>
                                      <p:cBhvr>
                                        <p:cTn id="79" dur="250" fill="hold"/>
                                        <p:tgtEl>
                                          <p:spTgt spid="25"/>
                                        </p:tgtEl>
                                      </p:cBhvr>
                                      <p:by x="91000" y="91000"/>
                                    </p:animScale>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right)">
                                      <p:cBhvr>
                                        <p:cTn id="84" dur="500"/>
                                        <p:tgtEl>
                                          <p:spTgt spid="27"/>
                                        </p:tgtEl>
                                      </p:cBhvr>
                                    </p:animEffect>
                                  </p:childTnLst>
                                </p:cTn>
                              </p:par>
                            </p:childTnLst>
                          </p:cTn>
                        </p:par>
                        <p:par>
                          <p:cTn id="85" fill="hold">
                            <p:stCondLst>
                              <p:cond delay="500"/>
                            </p:stCondLst>
                            <p:childTnLst>
                              <p:par>
                                <p:cTn id="86" presetID="53" presetClass="entr" presetSubtype="16"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250" fill="hold"/>
                                        <p:tgtEl>
                                          <p:spTgt spid="26"/>
                                        </p:tgtEl>
                                        <p:attrNameLst>
                                          <p:attrName>ppt_w</p:attrName>
                                        </p:attrNameLst>
                                      </p:cBhvr>
                                      <p:tavLst>
                                        <p:tav tm="0">
                                          <p:val>
                                            <p:fltVal val="0.000000"/>
                                          </p:val>
                                        </p:tav>
                                        <p:tav tm="100000">
                                          <p:val>
                                            <p:strVal val="#ppt_w"/>
                                          </p:val>
                                        </p:tav>
                                      </p:tavLst>
                                    </p:anim>
                                    <p:anim calcmode="lin" valueType="num">
                                      <p:cBhvr>
                                        <p:cTn id="89" dur="250" fill="hold"/>
                                        <p:tgtEl>
                                          <p:spTgt spid="26"/>
                                        </p:tgtEl>
                                        <p:attrNameLst>
                                          <p:attrName>ppt_h</p:attrName>
                                        </p:attrNameLst>
                                      </p:cBhvr>
                                      <p:tavLst>
                                        <p:tav tm="0">
                                          <p:val>
                                            <p:fltVal val="0.000000"/>
                                          </p:val>
                                        </p:tav>
                                        <p:tav tm="100000">
                                          <p:val>
                                            <p:strVal val="#ppt_h"/>
                                          </p:val>
                                        </p:tav>
                                      </p:tavLst>
                                    </p:anim>
                                    <p:animEffect transition="in" filter="fade">
                                      <p:cBhvr>
                                        <p:cTn id="90" dur="250"/>
                                        <p:tgtEl>
                                          <p:spTgt spid="26"/>
                                        </p:tgtEl>
                                      </p:cBhvr>
                                    </p:animEffect>
                                  </p:childTnLst>
                                </p:cTn>
                              </p:par>
                              <p:par>
                                <p:cTn id="91" presetID="6" presetClass="emph" presetSubtype="0" decel="100000" fill="hold" grpId="1" nodeType="withEffect">
                                  <p:stCondLst>
                                    <p:cond delay="200"/>
                                  </p:stCondLst>
                                  <p:childTnLst>
                                    <p:animScale>
                                      <p:cBhvr>
                                        <p:cTn id="92" dur="250" fill="hold"/>
                                        <p:tgtEl>
                                          <p:spTgt spid="26"/>
                                        </p:tgtEl>
                                      </p:cBhvr>
                                      <p:by x="110000" y="110000"/>
                                    </p:animScale>
                                  </p:childTnLst>
                                </p:cTn>
                              </p:par>
                              <p:par>
                                <p:cTn id="93" presetID="6" presetClass="emph" presetSubtype="0" decel="100000" fill="hold" grpId="2" nodeType="withEffect">
                                  <p:stCondLst>
                                    <p:cond delay="300"/>
                                  </p:stCondLst>
                                  <p:childTnLst>
                                    <p:animScale>
                                      <p:cBhvr>
                                        <p:cTn id="94" dur="250" fill="hold"/>
                                        <p:tgtEl>
                                          <p:spTgt spid="26"/>
                                        </p:tgtEl>
                                      </p:cBhvr>
                                      <p:by x="91000" y="91000"/>
                                    </p:animScale>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right)">
                                      <p:cBhvr>
                                        <p:cTn id="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2" grpId="0" animBg="1"/>
      <p:bldP spid="12" grpId="1" animBg="1"/>
      <p:bldP spid="12" grpId="2" animBg="1"/>
      <p:bldP spid="15" grpId="0" animBg="1"/>
      <p:bldP spid="15" grpId="1" animBg="1"/>
      <p:bldP spid="15" grpId="2" animBg="1"/>
      <p:bldP spid="18" grpId="0" animBg="1"/>
      <p:bldP spid="18" grpId="1" animBg="1"/>
      <p:bldP spid="18" grpId="2" animBg="1"/>
      <p:bldP spid="25" grpId="0" animBg="1"/>
      <p:bldP spid="25" grpId="1" animBg="1"/>
      <p:bldP spid="25" grpId="2" animBg="1"/>
      <p:bldP spid="26" grpId="0" animBg="1"/>
      <p:bldP spid="26" grpId="1" animBg="1"/>
      <p:bldP spid="26"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Chart 2"/>
          <p:cNvGraphicFramePr/>
          <p:nvPr/>
        </p:nvGraphicFramePr>
        <p:xfrm>
          <a:off x="2816225" y="1555750"/>
          <a:ext cx="3717925" cy="3200400"/>
        </p:xfrm>
        <a:graphic>
          <a:graphicData uri="http://schemas.openxmlformats.org/presentationml/2006/ole">
            <mc:AlternateContent xmlns:mc="http://schemas.openxmlformats.org/markup-compatibility/2006">
              <mc:Choice xmlns:v="urn:schemas-microsoft-com:vml" Requires="v">
                <p:oleObj spid="_x0000_s3077" name="" r:id="rId1" imgW="3718560" imgH="3206750" progId="Excel.Chart.8">
                  <p:embed/>
                </p:oleObj>
              </mc:Choice>
              <mc:Fallback>
                <p:oleObj name="" r:id="rId1" imgW="3718560" imgH="3206750" progId="Excel.Chart.8">
                  <p:embed/>
                  <p:pic>
                    <p:nvPicPr>
                      <p:cNvPr id="0" name="图片 3076"/>
                      <p:cNvPicPr/>
                      <p:nvPr/>
                    </p:nvPicPr>
                    <p:blipFill>
                      <a:blip r:embed="rId2"/>
                      <a:stretch>
                        <a:fillRect/>
                      </a:stretch>
                    </p:blipFill>
                    <p:spPr>
                      <a:xfrm>
                        <a:off x="2816225" y="1555750"/>
                        <a:ext cx="3717925" cy="3200400"/>
                      </a:xfrm>
                      <a:prstGeom prst="rect">
                        <a:avLst/>
                      </a:prstGeom>
                      <a:noFill/>
                      <a:ln w="38100">
                        <a:noFill/>
                        <a:miter/>
                      </a:ln>
                    </p:spPr>
                  </p:pic>
                </p:oleObj>
              </mc:Fallback>
            </mc:AlternateContent>
          </a:graphicData>
        </a:graphic>
      </p:graphicFrame>
      <p:sp>
        <p:nvSpPr>
          <p:cNvPr id="3" name="Text Box 10"/>
          <p:cNvSpPr txBox="1">
            <a:spLocks noChangeArrowheads="1"/>
          </p:cNvSpPr>
          <p:nvPr/>
        </p:nvSpPr>
        <p:spPr bwMode="auto">
          <a:xfrm>
            <a:off x="6219825" y="1749425"/>
            <a:ext cx="2300288" cy="746125"/>
          </a:xfrm>
          <a:prstGeom prst="rect">
            <a:avLst/>
          </a:prstGeom>
          <a:noFill/>
          <a:ln w="9525">
            <a:noFill/>
            <a:miter lim="800000"/>
          </a:ln>
        </p:spPr>
        <p:txBody>
          <a:bodyPr lIns="45720" tIns="22860" rIns="45720" bIns="22860">
            <a:spAutoFit/>
          </a:bodyPr>
          <a:lstStyle/>
          <a:p>
            <a:pPr marR="0" defTabSz="1087755" eaLnBrk="1" fontAlgn="auto" hangingPunct="1">
              <a:spcBef>
                <a:spcPts val="0"/>
              </a:spcBef>
              <a:spcAft>
                <a:spcPts val="0"/>
              </a:spcAft>
              <a:buClrTx/>
              <a:buSzTx/>
              <a:buFontTx/>
              <a:buNone/>
              <a:defRPr/>
            </a:pPr>
            <a:r>
              <a:rPr kumimoji="0" lang="ms-MY" altLang="zh-CN" sz="1400" b="1" kern="1200" cap="none" spc="0" normalizeH="0" baseline="0" noProof="0" dirty="0">
                <a:solidFill>
                  <a:schemeClr val="accent1"/>
                </a:solidFill>
                <a:latin typeface="+mn-lt"/>
                <a:ea typeface="+mn-ea"/>
                <a:cs typeface="Open Sans Light" pitchFamily="34" charset="0"/>
              </a:rPr>
              <a:t>Lorem ipsum</a:t>
            </a:r>
            <a:endParaRPr kumimoji="0" lang="en-US" altLang="zh-CN" sz="1050" b="1" kern="1200" cap="none" spc="0" normalizeH="0" baseline="0" noProof="0" dirty="0">
              <a:solidFill>
                <a:schemeClr val="accent1"/>
              </a:solidFill>
              <a:latin typeface="+mn-lt"/>
              <a:ea typeface="Open Sans" pitchFamily="34" charset="0"/>
              <a:cs typeface="Open Sans" pitchFamily="34" charset="0"/>
            </a:endParaRPr>
          </a:p>
          <a:p>
            <a:pPr marR="0" defTabSz="685165" eaLnBrk="1" fontAlgn="auto" hangingPunct="1">
              <a:spcBef>
                <a:spcPts val="0"/>
              </a:spcBef>
              <a:spcAft>
                <a:spcPts val="0"/>
              </a:spcAft>
              <a:buClrTx/>
              <a:buSzTx/>
              <a:buFontTx/>
              <a:buNone/>
              <a:defRPr/>
            </a:pPr>
            <a:r>
              <a:rPr kumimoji="0" lang="ms-MY" altLang="zh-CN" sz="1050" kern="1200" cap="none" spc="0" normalizeH="0" baseline="0" noProof="0" dirty="0">
                <a:solidFill>
                  <a:schemeClr val="accent1"/>
                </a:solidFill>
                <a:latin typeface="+mn-lt"/>
                <a:ea typeface="Open Sans Light" pitchFamily="34" charset="0"/>
                <a:cs typeface="Open Sans Light" pitchFamily="34" charset="0"/>
              </a:rPr>
              <a:t>Praesent sodales odio sit amet odio tristi Praesent sodales odio sit amet odio tristi Lorem ipsum</a:t>
            </a:r>
            <a:endParaRPr kumimoji="0" lang="en-US" altLang="zh-CN" sz="1050" kern="1200" cap="none" spc="0" normalizeH="0" baseline="0" noProof="0" dirty="0">
              <a:solidFill>
                <a:schemeClr val="accent1"/>
              </a:solidFill>
              <a:latin typeface="+mn-lt"/>
              <a:ea typeface="Open Sans Light" pitchFamily="34" charset="0"/>
              <a:cs typeface="Open Sans Light" pitchFamily="34" charset="0"/>
            </a:endParaRPr>
          </a:p>
        </p:txBody>
      </p:sp>
      <p:sp>
        <p:nvSpPr>
          <p:cNvPr id="4" name="Text Box 10"/>
          <p:cNvSpPr txBox="1">
            <a:spLocks noChangeArrowheads="1"/>
          </p:cNvSpPr>
          <p:nvPr/>
        </p:nvSpPr>
        <p:spPr bwMode="auto">
          <a:xfrm>
            <a:off x="6219825" y="3740150"/>
            <a:ext cx="2349500" cy="746125"/>
          </a:xfrm>
          <a:prstGeom prst="rect">
            <a:avLst/>
          </a:prstGeom>
          <a:noFill/>
          <a:ln w="9525">
            <a:noFill/>
            <a:miter lim="800000"/>
          </a:ln>
        </p:spPr>
        <p:txBody>
          <a:bodyPr lIns="45720" tIns="22860" rIns="45720" bIns="22860">
            <a:spAutoFit/>
          </a:bodyPr>
          <a:lstStyle/>
          <a:p>
            <a:pPr marR="0" defTabSz="1087755" eaLnBrk="1" fontAlgn="auto" hangingPunct="1">
              <a:spcBef>
                <a:spcPts val="0"/>
              </a:spcBef>
              <a:spcAft>
                <a:spcPts val="0"/>
              </a:spcAft>
              <a:buClrTx/>
              <a:buSzTx/>
              <a:buFontTx/>
              <a:buNone/>
              <a:defRPr/>
            </a:pPr>
            <a:r>
              <a:rPr kumimoji="0" lang="ms-MY" altLang="zh-CN" sz="1400" b="1" kern="1200" cap="none" spc="0" normalizeH="0" baseline="0" noProof="0" dirty="0">
                <a:solidFill>
                  <a:schemeClr val="accent2"/>
                </a:solidFill>
                <a:latin typeface="+mn-lt"/>
                <a:ea typeface="+mn-ea"/>
                <a:cs typeface="Open Sans Light" pitchFamily="34" charset="0"/>
              </a:rPr>
              <a:t>Lorem ipsum</a:t>
            </a:r>
            <a:endParaRPr kumimoji="0" lang="en-US" altLang="zh-CN" sz="1050" b="1" kern="1200" cap="none" spc="0" normalizeH="0" baseline="0" noProof="0" dirty="0">
              <a:solidFill>
                <a:schemeClr val="accent2"/>
              </a:solidFill>
              <a:latin typeface="+mn-lt"/>
              <a:ea typeface="Open Sans" pitchFamily="34" charset="0"/>
              <a:cs typeface="Open Sans" pitchFamily="34" charset="0"/>
            </a:endParaRPr>
          </a:p>
          <a:p>
            <a:pPr marR="0" defTabSz="1087755" eaLnBrk="1" fontAlgn="auto" hangingPunct="1">
              <a:spcBef>
                <a:spcPts val="0"/>
              </a:spcBef>
              <a:spcAft>
                <a:spcPts val="0"/>
              </a:spcAft>
              <a:buClrTx/>
              <a:buSzTx/>
              <a:buFontTx/>
              <a:buNone/>
              <a:defRPr/>
            </a:pPr>
            <a:r>
              <a:rPr kumimoji="0" lang="ms-MY" altLang="zh-CN" sz="1050" kern="1200" cap="none" spc="0" normalizeH="0" baseline="0" noProof="0" dirty="0">
                <a:solidFill>
                  <a:schemeClr val="accent2"/>
                </a:solidFill>
                <a:latin typeface="+mn-lt"/>
                <a:ea typeface="Open Sans Light" pitchFamily="34" charset="0"/>
                <a:cs typeface="Open Sans Light" pitchFamily="34" charset="0"/>
              </a:rPr>
              <a:t>Praesent sodales odio sit amet odio tristi Praesent sodales odio sit amet odio tristi Lorem ipsum</a:t>
            </a:r>
            <a:endParaRPr kumimoji="0" lang="en-US" altLang="zh-CN" sz="1050" kern="1200" cap="none" spc="0" normalizeH="0" baseline="0" noProof="0" dirty="0">
              <a:solidFill>
                <a:schemeClr val="accent2"/>
              </a:solidFill>
              <a:latin typeface="+mn-lt"/>
              <a:ea typeface="Open Sans Light" pitchFamily="34" charset="0"/>
              <a:cs typeface="Open Sans Light" pitchFamily="34" charset="0"/>
            </a:endParaRPr>
          </a:p>
        </p:txBody>
      </p:sp>
      <p:sp>
        <p:nvSpPr>
          <p:cNvPr id="5" name="Text Box 10"/>
          <p:cNvSpPr txBox="1">
            <a:spLocks noChangeArrowheads="1"/>
          </p:cNvSpPr>
          <p:nvPr/>
        </p:nvSpPr>
        <p:spPr bwMode="auto">
          <a:xfrm>
            <a:off x="782638" y="1749425"/>
            <a:ext cx="2312988" cy="746125"/>
          </a:xfrm>
          <a:prstGeom prst="rect">
            <a:avLst/>
          </a:prstGeom>
          <a:noFill/>
          <a:ln w="9525">
            <a:noFill/>
            <a:miter lim="800000"/>
          </a:ln>
        </p:spPr>
        <p:txBody>
          <a:bodyPr lIns="45720" tIns="22860" rIns="45720" bIns="22860">
            <a:spAutoFit/>
          </a:bodyPr>
          <a:lstStyle/>
          <a:p>
            <a:pPr marR="0" algn="r" defTabSz="1087755" eaLnBrk="1" fontAlgn="auto" hangingPunct="1">
              <a:spcBef>
                <a:spcPts val="0"/>
              </a:spcBef>
              <a:spcAft>
                <a:spcPts val="0"/>
              </a:spcAft>
              <a:buClrTx/>
              <a:buSzTx/>
              <a:buFontTx/>
              <a:buNone/>
              <a:defRPr/>
            </a:pPr>
            <a:r>
              <a:rPr kumimoji="0" lang="ms-MY" altLang="zh-CN" sz="1400" b="1" kern="1200" cap="none" spc="0" normalizeH="0" baseline="0" noProof="0" dirty="0">
                <a:solidFill>
                  <a:schemeClr val="accent2"/>
                </a:solidFill>
                <a:latin typeface="+mn-lt"/>
                <a:ea typeface="+mn-ea"/>
                <a:cs typeface="Open Sans Light" pitchFamily="34" charset="0"/>
              </a:rPr>
              <a:t>Lorem ipsum</a:t>
            </a:r>
            <a:endParaRPr kumimoji="0" lang="en-US" altLang="zh-CN" sz="1050" b="1" kern="1200" cap="none" spc="0" normalizeH="0" baseline="0" noProof="0" dirty="0">
              <a:solidFill>
                <a:schemeClr val="accent2"/>
              </a:solidFill>
              <a:latin typeface="+mn-lt"/>
              <a:ea typeface="Open Sans" pitchFamily="34" charset="0"/>
              <a:cs typeface="Open Sans" pitchFamily="34" charset="0"/>
            </a:endParaRPr>
          </a:p>
          <a:p>
            <a:pPr marR="0" algn="r" defTabSz="685165" eaLnBrk="1" fontAlgn="auto" hangingPunct="1">
              <a:spcBef>
                <a:spcPts val="0"/>
              </a:spcBef>
              <a:spcAft>
                <a:spcPts val="0"/>
              </a:spcAft>
              <a:buClrTx/>
              <a:buSzTx/>
              <a:buFontTx/>
              <a:buNone/>
              <a:defRPr/>
            </a:pPr>
            <a:r>
              <a:rPr kumimoji="0" lang="ms-MY" altLang="zh-CN" sz="1050" kern="1200" cap="none" spc="0" normalizeH="0" baseline="0" noProof="0" dirty="0">
                <a:solidFill>
                  <a:schemeClr val="accent2"/>
                </a:solidFill>
                <a:latin typeface="+mn-lt"/>
                <a:ea typeface="Open Sans Light" pitchFamily="34" charset="0"/>
                <a:cs typeface="Open Sans Light" pitchFamily="34" charset="0"/>
              </a:rPr>
              <a:t>Praesent sodales odio sit amet odio tristi Praesent sodales odio sit amet odio tristi Lorem ipsum</a:t>
            </a:r>
            <a:endParaRPr kumimoji="0" lang="en-US" altLang="zh-CN" sz="1050" kern="1200" cap="none" spc="0" normalizeH="0" baseline="0" noProof="0" dirty="0">
              <a:solidFill>
                <a:schemeClr val="accent2"/>
              </a:solidFill>
              <a:latin typeface="+mn-lt"/>
              <a:ea typeface="Open Sans Light" pitchFamily="34" charset="0"/>
              <a:cs typeface="Open Sans Light" pitchFamily="34" charset="0"/>
            </a:endParaRPr>
          </a:p>
        </p:txBody>
      </p:sp>
      <p:sp>
        <p:nvSpPr>
          <p:cNvPr id="6" name="Text Box 10"/>
          <p:cNvSpPr txBox="1">
            <a:spLocks noChangeArrowheads="1"/>
          </p:cNvSpPr>
          <p:nvPr/>
        </p:nvSpPr>
        <p:spPr bwMode="auto">
          <a:xfrm>
            <a:off x="782638" y="3740150"/>
            <a:ext cx="2312988" cy="746125"/>
          </a:xfrm>
          <a:prstGeom prst="rect">
            <a:avLst/>
          </a:prstGeom>
          <a:noFill/>
          <a:ln w="9525">
            <a:noFill/>
            <a:miter lim="800000"/>
          </a:ln>
        </p:spPr>
        <p:txBody>
          <a:bodyPr lIns="45720" tIns="22860" rIns="45720" bIns="22860">
            <a:spAutoFit/>
          </a:bodyPr>
          <a:lstStyle/>
          <a:p>
            <a:pPr marR="0" algn="r" defTabSz="1087755" eaLnBrk="1" fontAlgn="auto" hangingPunct="1">
              <a:spcBef>
                <a:spcPts val="0"/>
              </a:spcBef>
              <a:spcAft>
                <a:spcPts val="0"/>
              </a:spcAft>
              <a:buClrTx/>
              <a:buSzTx/>
              <a:buFontTx/>
              <a:buNone/>
              <a:defRPr/>
            </a:pPr>
            <a:r>
              <a:rPr kumimoji="0" lang="ms-MY" altLang="zh-CN" sz="1400" b="1" kern="1200" cap="none" spc="0" normalizeH="0" baseline="0" noProof="0" dirty="0">
                <a:solidFill>
                  <a:schemeClr val="accent1"/>
                </a:solidFill>
                <a:latin typeface="+mn-lt"/>
                <a:ea typeface="+mn-ea"/>
                <a:cs typeface="Open Sans Light" pitchFamily="34" charset="0"/>
              </a:rPr>
              <a:t>Lorem ipsum</a:t>
            </a:r>
            <a:endParaRPr kumimoji="0" lang="en-US" altLang="zh-CN" sz="1050" b="1" kern="1200" cap="none" spc="0" normalizeH="0" baseline="0" noProof="0" dirty="0">
              <a:solidFill>
                <a:schemeClr val="accent1"/>
              </a:solidFill>
              <a:latin typeface="+mn-lt"/>
              <a:ea typeface="Open Sans" pitchFamily="34" charset="0"/>
              <a:cs typeface="Open Sans" pitchFamily="34" charset="0"/>
            </a:endParaRPr>
          </a:p>
          <a:p>
            <a:pPr marR="0" algn="r" defTabSz="685165" eaLnBrk="1" fontAlgn="auto" hangingPunct="1">
              <a:spcBef>
                <a:spcPts val="0"/>
              </a:spcBef>
              <a:spcAft>
                <a:spcPts val="0"/>
              </a:spcAft>
              <a:buClrTx/>
              <a:buSzTx/>
              <a:buFontTx/>
              <a:buNone/>
              <a:defRPr/>
            </a:pPr>
            <a:r>
              <a:rPr kumimoji="0" lang="ms-MY" altLang="zh-CN" sz="1050" kern="1200" cap="none" spc="0" normalizeH="0" baseline="0" noProof="0" dirty="0">
                <a:solidFill>
                  <a:schemeClr val="accent1"/>
                </a:solidFill>
                <a:latin typeface="+mn-lt"/>
                <a:ea typeface="Open Sans Light" pitchFamily="34" charset="0"/>
                <a:cs typeface="Open Sans Light" pitchFamily="34" charset="0"/>
              </a:rPr>
              <a:t>Praesent sodales odio sit amet odio tristi Praesent sodales odio sit amet odio tristi Lorem ipsum</a:t>
            </a:r>
            <a:endParaRPr kumimoji="0" lang="en-US" altLang="zh-CN" sz="1050" kern="1200" cap="none" spc="0" normalizeH="0" baseline="0" noProof="0" dirty="0">
              <a:solidFill>
                <a:schemeClr val="accent1"/>
              </a:solidFill>
              <a:latin typeface="+mn-lt"/>
              <a:ea typeface="Open Sans Light" pitchFamily="34" charset="0"/>
              <a:cs typeface="Open Sans Light" pitchFamily="34" charset="0"/>
            </a:endParaRPr>
          </a:p>
        </p:txBody>
      </p:sp>
      <p:sp>
        <p:nvSpPr>
          <p:cNvPr id="7" name="Freeform 35"/>
          <p:cNvSpPr>
            <a:spLocks noEditPoints="1"/>
          </p:cNvSpPr>
          <p:nvPr/>
        </p:nvSpPr>
        <p:spPr bwMode="auto">
          <a:xfrm>
            <a:off x="4419600" y="2800350"/>
            <a:ext cx="522288" cy="352425"/>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accent1"/>
          </a:solidFill>
          <a:ln>
            <a:noFill/>
          </a:ln>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8" name="Text Box 10"/>
          <p:cNvSpPr txBox="1"/>
          <p:nvPr/>
        </p:nvSpPr>
        <p:spPr>
          <a:xfrm>
            <a:off x="4092575" y="3254375"/>
            <a:ext cx="1176338" cy="230188"/>
          </a:xfrm>
          <a:prstGeom prst="rect">
            <a:avLst/>
          </a:prstGeom>
          <a:noFill/>
          <a:ln w="9525">
            <a:noFill/>
          </a:ln>
        </p:spPr>
        <p:txBody>
          <a:bodyPr lIns="45720" tIns="22860" rIns="45720" bIns="22860">
            <a:spAutoFit/>
          </a:bodyPr>
          <a:p>
            <a:pPr algn="ctr" defTabSz="1087755" eaLnBrk="1" hangingPunct="1"/>
            <a:r>
              <a:rPr lang="ms-MY" altLang="zh-CN" sz="1200" b="1" dirty="0">
                <a:solidFill>
                  <a:schemeClr val="accent1"/>
                </a:solidFill>
                <a:latin typeface="华文细黑" panose="02010600040101010101" pitchFamily="2" charset="-122"/>
                <a:ea typeface="Open Sans Light"/>
              </a:rPr>
              <a:t>Lorem ipsum</a:t>
            </a:r>
            <a:endParaRPr lang="en-US" altLang="zh-CN" sz="1000" b="1" dirty="0">
              <a:solidFill>
                <a:schemeClr val="accent1"/>
              </a:solidFill>
              <a:latin typeface="华文细黑" panose="02010600040101010101" pitchFamily="2" charset="-122"/>
              <a:ea typeface="Open Sans"/>
            </a:endParaRPr>
          </a:p>
        </p:txBody>
      </p:sp>
      <p:sp>
        <p:nvSpPr>
          <p:cNvPr id="9" name="Freeform 34"/>
          <p:cNvSpPr>
            <a:spLocks noChangeAspect="1"/>
          </p:cNvSpPr>
          <p:nvPr/>
        </p:nvSpPr>
        <p:spPr bwMode="auto">
          <a:xfrm>
            <a:off x="3708400" y="2265363"/>
            <a:ext cx="288925" cy="254000"/>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10" name="Freeform 64"/>
          <p:cNvSpPr>
            <a:spLocks noChangeAspect="1" noEditPoints="1"/>
          </p:cNvSpPr>
          <p:nvPr/>
        </p:nvSpPr>
        <p:spPr bwMode="auto">
          <a:xfrm>
            <a:off x="3770313" y="3767138"/>
            <a:ext cx="287338" cy="276225"/>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grpSp>
        <p:nvGrpSpPr>
          <p:cNvPr id="11" name="Group 12"/>
          <p:cNvGrpSpPr>
            <a:grpSpLocks noChangeAspect="1"/>
          </p:cNvGrpSpPr>
          <p:nvPr/>
        </p:nvGrpSpPr>
        <p:grpSpPr>
          <a:xfrm>
            <a:off x="5396344" y="3762111"/>
            <a:ext cx="287999" cy="251077"/>
            <a:chOff x="7540014" y="4306907"/>
            <a:chExt cx="389342" cy="339426"/>
          </a:xfrm>
          <a:solidFill>
            <a:schemeClr val="bg1"/>
          </a:solidFill>
        </p:grpSpPr>
        <p:sp>
          <p:nvSpPr>
            <p:cNvPr id="12"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13"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14"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15"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16"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17"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18"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19"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20"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21"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22"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grpSp>
      <p:grpSp>
        <p:nvGrpSpPr>
          <p:cNvPr id="23" name="Group 24"/>
          <p:cNvGrpSpPr>
            <a:grpSpLocks noChangeAspect="1"/>
          </p:cNvGrpSpPr>
          <p:nvPr/>
        </p:nvGrpSpPr>
        <p:grpSpPr>
          <a:xfrm>
            <a:off x="5320144" y="2235160"/>
            <a:ext cx="287999" cy="286336"/>
            <a:chOff x="6559551" y="1588"/>
            <a:chExt cx="274637" cy="273050"/>
          </a:xfrm>
          <a:solidFill>
            <a:schemeClr val="bg1"/>
          </a:solidFill>
        </p:grpSpPr>
        <p:sp>
          <p:nvSpPr>
            <p:cNvPr id="24"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25"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26"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ppt_x"/>
                                          </p:val>
                                        </p:tav>
                                        <p:tav tm="100000">
                                          <p:val>
                                            <p:strVal val="#ppt_x"/>
                                          </p:val>
                                        </p:tav>
                                      </p:tavLst>
                                    </p:anim>
                                    <p:anim calcmode="lin" valueType="num">
                                      <p:cBhvr additive="base">
                                        <p:cTn id="23" dur="25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50" fill="hold"/>
                                        <p:tgtEl>
                                          <p:spTgt spid="5"/>
                                        </p:tgtEl>
                                        <p:attrNameLst>
                                          <p:attrName>ppt_x</p:attrName>
                                        </p:attrNameLst>
                                      </p:cBhvr>
                                      <p:tavLst>
                                        <p:tav tm="0">
                                          <p:val>
                                            <p:strVal val="#ppt_x"/>
                                          </p:val>
                                        </p:tav>
                                        <p:tav tm="100000">
                                          <p:val>
                                            <p:strVal val="#ppt_x"/>
                                          </p:val>
                                        </p:tav>
                                      </p:tavLst>
                                    </p:anim>
                                    <p:anim calcmode="lin" valueType="num">
                                      <p:cBhvr additive="base">
                                        <p:cTn id="28" dur="25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250" fill="hold"/>
                                        <p:tgtEl>
                                          <p:spTgt spid="23"/>
                                        </p:tgtEl>
                                        <p:attrNameLst>
                                          <p:attrName>ppt_x</p:attrName>
                                        </p:attrNameLst>
                                      </p:cBhvr>
                                      <p:tavLst>
                                        <p:tav tm="0">
                                          <p:val>
                                            <p:strVal val="#ppt_x"/>
                                          </p:val>
                                        </p:tav>
                                        <p:tav tm="100000">
                                          <p:val>
                                            <p:strVal val="#ppt_x"/>
                                          </p:val>
                                        </p:tav>
                                      </p:tavLst>
                                    </p:anim>
                                    <p:anim calcmode="lin" valueType="num">
                                      <p:cBhvr additive="base">
                                        <p:cTn id="33" dur="250" fill="hold"/>
                                        <p:tgtEl>
                                          <p:spTgt spid="2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250" fill="hold"/>
                                        <p:tgtEl>
                                          <p:spTgt spid="3"/>
                                        </p:tgtEl>
                                        <p:attrNameLst>
                                          <p:attrName>ppt_x</p:attrName>
                                        </p:attrNameLst>
                                      </p:cBhvr>
                                      <p:tavLst>
                                        <p:tav tm="0">
                                          <p:val>
                                            <p:strVal val="#ppt_x"/>
                                          </p:val>
                                        </p:tav>
                                        <p:tav tm="100000">
                                          <p:val>
                                            <p:strVal val="#ppt_x"/>
                                          </p:val>
                                        </p:tav>
                                      </p:tavLst>
                                    </p:anim>
                                    <p:anim calcmode="lin" valueType="num">
                                      <p:cBhvr additive="base">
                                        <p:cTn id="38" dur="250" fill="hold"/>
                                        <p:tgtEl>
                                          <p:spTgt spid="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ppt_x"/>
                                          </p:val>
                                        </p:tav>
                                        <p:tav tm="100000">
                                          <p:val>
                                            <p:strVal val="#ppt_x"/>
                                          </p:val>
                                        </p:tav>
                                      </p:tavLst>
                                    </p:anim>
                                    <p:anim calcmode="lin" valueType="num">
                                      <p:cBhvr additive="base">
                                        <p:cTn id="43" dur="25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fill="hold"/>
                                        <p:tgtEl>
                                          <p:spTgt spid="4"/>
                                        </p:tgtEl>
                                        <p:attrNameLst>
                                          <p:attrName>ppt_x</p:attrName>
                                        </p:attrNameLst>
                                      </p:cBhvr>
                                      <p:tavLst>
                                        <p:tav tm="0">
                                          <p:val>
                                            <p:strVal val="#ppt_x"/>
                                          </p:val>
                                        </p:tav>
                                        <p:tav tm="100000">
                                          <p:val>
                                            <p:strVal val="#ppt_x"/>
                                          </p:val>
                                        </p:tav>
                                      </p:tavLst>
                                    </p:anim>
                                    <p:anim calcmode="lin" valueType="num">
                                      <p:cBhvr additive="base">
                                        <p:cTn id="48" dur="25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250" fill="hold"/>
                                        <p:tgtEl>
                                          <p:spTgt spid="10"/>
                                        </p:tgtEl>
                                        <p:attrNameLst>
                                          <p:attrName>ppt_x</p:attrName>
                                        </p:attrNameLst>
                                      </p:cBhvr>
                                      <p:tavLst>
                                        <p:tav tm="0">
                                          <p:val>
                                            <p:strVal val="#ppt_x"/>
                                          </p:val>
                                        </p:tav>
                                        <p:tav tm="100000">
                                          <p:val>
                                            <p:strVal val="#ppt_x"/>
                                          </p:val>
                                        </p:tav>
                                      </p:tavLst>
                                    </p:anim>
                                    <p:anim calcmode="lin" valueType="num">
                                      <p:cBhvr additive="base">
                                        <p:cTn id="53" dur="25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250" fill="hold"/>
                                        <p:tgtEl>
                                          <p:spTgt spid="6"/>
                                        </p:tgtEl>
                                        <p:attrNameLst>
                                          <p:attrName>ppt_x</p:attrName>
                                        </p:attrNameLst>
                                      </p:cBhvr>
                                      <p:tavLst>
                                        <p:tav tm="0">
                                          <p:val>
                                            <p:strVal val="#ppt_x"/>
                                          </p:val>
                                        </p:tav>
                                        <p:tav tm="100000">
                                          <p:val>
                                            <p:strVal val="#ppt_x"/>
                                          </p:val>
                                        </p:tav>
                                      </p:tavLst>
                                    </p:anim>
                                    <p:anim calcmode="lin" valueType="num">
                                      <p:cBhvr additive="base">
                                        <p:cTn id="5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P spid="3" grpId="0"/>
      <p:bldP spid="4" grpId="0"/>
      <p:bldP spid="5"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p:sp>
        <p:nvSpPr>
          <p:cNvPr id="2" name="任意多边形 1"/>
          <p:cNvSpPr/>
          <p:nvPr/>
        </p:nvSpPr>
        <p:spPr>
          <a:xfrm>
            <a:off x="6350" y="4297363"/>
            <a:ext cx="9137650" cy="860425"/>
          </a:xfrm>
          <a:custGeom>
            <a:avLst/>
            <a:gdLst>
              <a:gd name="connsiteX0" fmla="*/ 3825592 w 9138323"/>
              <a:gd name="connsiteY0" fmla="*/ 0 h 859537"/>
              <a:gd name="connsiteX1" fmla="*/ 4096303 w 9138323"/>
              <a:gd name="connsiteY1" fmla="*/ 83060 h 859537"/>
              <a:gd name="connsiteX2" fmla="*/ 4125154 w 9138323"/>
              <a:gd name="connsiteY2" fmla="*/ 106971 h 859537"/>
              <a:gd name="connsiteX3" fmla="*/ 4162050 w 9138323"/>
              <a:gd name="connsiteY3" fmla="*/ 76393 h 859537"/>
              <a:gd name="connsiteX4" fmla="*/ 4342300 w 9138323"/>
              <a:gd name="connsiteY4" fmla="*/ 21088 h 859537"/>
              <a:gd name="connsiteX5" fmla="*/ 4639354 w 9138323"/>
              <a:gd name="connsiteY5" fmla="*/ 218869 h 859537"/>
              <a:gd name="connsiteX6" fmla="*/ 4653136 w 9138323"/>
              <a:gd name="connsiteY6" fmla="*/ 287442 h 859537"/>
              <a:gd name="connsiteX7" fmla="*/ 4714569 w 9138323"/>
              <a:gd name="connsiteY7" fmla="*/ 293663 h 859537"/>
              <a:gd name="connsiteX8" fmla="*/ 4868055 w 9138323"/>
              <a:gd name="connsiteY8" fmla="*/ 354192 h 859537"/>
              <a:gd name="connsiteX9" fmla="*/ 4926135 w 9138323"/>
              <a:gd name="connsiteY9" fmla="*/ 396727 h 859537"/>
              <a:gd name="connsiteX10" fmla="*/ 4974485 w 9138323"/>
              <a:gd name="connsiteY10" fmla="*/ 370366 h 859537"/>
              <a:gd name="connsiteX11" fmla="*/ 5099974 w 9138323"/>
              <a:gd name="connsiteY11" fmla="*/ 344918 h 859537"/>
              <a:gd name="connsiteX12" fmla="*/ 5280224 w 9138323"/>
              <a:gd name="connsiteY12" fmla="*/ 400223 h 859537"/>
              <a:gd name="connsiteX13" fmla="*/ 5294059 w 9138323"/>
              <a:gd name="connsiteY13" fmla="*/ 411689 h 859537"/>
              <a:gd name="connsiteX14" fmla="*/ 5324701 w 9138323"/>
              <a:gd name="connsiteY14" fmla="*/ 386293 h 859537"/>
              <a:gd name="connsiteX15" fmla="*/ 5504952 w 9138323"/>
              <a:gd name="connsiteY15" fmla="*/ 330988 h 859537"/>
              <a:gd name="connsiteX16" fmla="*/ 5685202 w 9138323"/>
              <a:gd name="connsiteY16" fmla="*/ 386293 h 859537"/>
              <a:gd name="connsiteX17" fmla="*/ 5711865 w 9138323"/>
              <a:gd name="connsiteY17" fmla="*/ 408390 h 859537"/>
              <a:gd name="connsiteX18" fmla="*/ 5764783 w 9138323"/>
              <a:gd name="connsiteY18" fmla="*/ 343967 h 859537"/>
              <a:gd name="connsiteX19" fmla="*/ 6243258 w 9138323"/>
              <a:gd name="connsiteY19" fmla="*/ 144890 h 859537"/>
              <a:gd name="connsiteX20" fmla="*/ 6721733 w 9138323"/>
              <a:gd name="connsiteY20" fmla="*/ 343967 h 859537"/>
              <a:gd name="connsiteX21" fmla="*/ 6799757 w 9138323"/>
              <a:gd name="connsiteY21" fmla="*/ 438956 h 859537"/>
              <a:gd name="connsiteX22" fmla="*/ 6875686 w 9138323"/>
              <a:gd name="connsiteY22" fmla="*/ 397558 h 859537"/>
              <a:gd name="connsiteX23" fmla="*/ 7064152 w 9138323"/>
              <a:gd name="connsiteY23" fmla="*/ 359339 h 859537"/>
              <a:gd name="connsiteX24" fmla="*/ 7252617 w 9138323"/>
              <a:gd name="connsiteY24" fmla="*/ 397558 h 859537"/>
              <a:gd name="connsiteX25" fmla="*/ 7323961 w 9138323"/>
              <a:gd name="connsiteY25" fmla="*/ 436456 h 859537"/>
              <a:gd name="connsiteX26" fmla="*/ 7335578 w 9138323"/>
              <a:gd name="connsiteY26" fmla="*/ 414961 h 859537"/>
              <a:gd name="connsiteX27" fmla="*/ 7602907 w 9138323"/>
              <a:gd name="connsiteY27" fmla="*/ 272187 h 859537"/>
              <a:gd name="connsiteX28" fmla="*/ 7925296 w 9138323"/>
              <a:gd name="connsiteY28" fmla="*/ 596017 h 859537"/>
              <a:gd name="connsiteX29" fmla="*/ 7923535 w 9138323"/>
              <a:gd name="connsiteY29" fmla="*/ 604778 h 859537"/>
              <a:gd name="connsiteX30" fmla="*/ 7993021 w 9138323"/>
              <a:gd name="connsiteY30" fmla="*/ 583112 h 859537"/>
              <a:gd name="connsiteX31" fmla="*/ 8129393 w 9138323"/>
              <a:gd name="connsiteY31" fmla="*/ 569303 h 859537"/>
              <a:gd name="connsiteX32" fmla="*/ 8265765 w 9138323"/>
              <a:gd name="connsiteY32" fmla="*/ 583112 h 859537"/>
              <a:gd name="connsiteX33" fmla="*/ 8299780 w 9138323"/>
              <a:gd name="connsiteY33" fmla="*/ 593718 h 859537"/>
              <a:gd name="connsiteX34" fmla="*/ 8317449 w 9138323"/>
              <a:gd name="connsiteY34" fmla="*/ 572207 h 859537"/>
              <a:gd name="connsiteX35" fmla="*/ 8659817 w 9138323"/>
              <a:gd name="connsiteY35" fmla="*/ 429759 h 859537"/>
              <a:gd name="connsiteX36" fmla="*/ 9134163 w 9138323"/>
              <a:gd name="connsiteY36" fmla="*/ 818090 h 859537"/>
              <a:gd name="connsiteX37" fmla="*/ 9138323 w 9138323"/>
              <a:gd name="connsiteY37" fmla="*/ 859537 h 859537"/>
              <a:gd name="connsiteX38" fmla="*/ 4141781 w 9138323"/>
              <a:gd name="connsiteY38" fmla="*/ 859537 h 859537"/>
              <a:gd name="connsiteX39" fmla="*/ 4141242 w 9138323"/>
              <a:gd name="connsiteY39" fmla="*/ 854166 h 859537"/>
              <a:gd name="connsiteX40" fmla="*/ 4134437 w 9138323"/>
              <a:gd name="connsiteY40" fmla="*/ 859537 h 859537"/>
              <a:gd name="connsiteX41" fmla="*/ 1390 w 9138323"/>
              <a:gd name="connsiteY41" fmla="*/ 859537 h 859537"/>
              <a:gd name="connsiteX42" fmla="*/ 0 w 9138323"/>
              <a:gd name="connsiteY42" fmla="*/ 845688 h 859537"/>
              <a:gd name="connsiteX43" fmla="*/ 418787 w 9138323"/>
              <a:gd name="connsiteY43" fmla="*/ 425029 h 859537"/>
              <a:gd name="connsiteX44" fmla="*/ 581797 w 9138323"/>
              <a:gd name="connsiteY44" fmla="*/ 458087 h 859537"/>
              <a:gd name="connsiteX45" fmla="*/ 590440 w 9138323"/>
              <a:gd name="connsiteY45" fmla="*/ 462798 h 859537"/>
              <a:gd name="connsiteX46" fmla="*/ 598218 w 9138323"/>
              <a:gd name="connsiteY46" fmla="*/ 385294 h 859537"/>
              <a:gd name="connsiteX47" fmla="*/ 1029094 w 9138323"/>
              <a:gd name="connsiteY47" fmla="*/ 32550 h 859537"/>
              <a:gd name="connsiteX48" fmla="*/ 1340088 w 9138323"/>
              <a:gd name="connsiteY48" fmla="*/ 161944 h 859537"/>
              <a:gd name="connsiteX49" fmla="*/ 1364611 w 9138323"/>
              <a:gd name="connsiteY49" fmla="*/ 191799 h 859537"/>
              <a:gd name="connsiteX50" fmla="*/ 1403078 w 9138323"/>
              <a:gd name="connsiteY50" fmla="*/ 179805 h 859537"/>
              <a:gd name="connsiteX51" fmla="*/ 1539449 w 9138323"/>
              <a:gd name="connsiteY51" fmla="*/ 165996 h 859537"/>
              <a:gd name="connsiteX52" fmla="*/ 1802839 w 9138323"/>
              <a:gd name="connsiteY52" fmla="*/ 219409 h 859537"/>
              <a:gd name="connsiteX53" fmla="*/ 1857061 w 9138323"/>
              <a:gd name="connsiteY53" fmla="*/ 248972 h 859537"/>
              <a:gd name="connsiteX54" fmla="*/ 1899461 w 9138323"/>
              <a:gd name="connsiteY54" fmla="*/ 213833 h 859537"/>
              <a:gd name="connsiteX55" fmla="*/ 2133608 w 9138323"/>
              <a:gd name="connsiteY55" fmla="*/ 141991 h 859537"/>
              <a:gd name="connsiteX56" fmla="*/ 2367756 w 9138323"/>
              <a:gd name="connsiteY56" fmla="*/ 213833 h 859537"/>
              <a:gd name="connsiteX57" fmla="*/ 2420881 w 9138323"/>
              <a:gd name="connsiteY57" fmla="*/ 257860 h 859537"/>
              <a:gd name="connsiteX58" fmla="*/ 2509751 w 9138323"/>
              <a:gd name="connsiteY58" fmla="*/ 184207 h 859537"/>
              <a:gd name="connsiteX59" fmla="*/ 2939610 w 9138323"/>
              <a:gd name="connsiteY59" fmla="*/ 52317 h 859537"/>
              <a:gd name="connsiteX60" fmla="*/ 3369468 w 9138323"/>
              <a:gd name="connsiteY60" fmla="*/ 184207 h 859537"/>
              <a:gd name="connsiteX61" fmla="*/ 3418479 w 9138323"/>
              <a:gd name="connsiteY61" fmla="*/ 224826 h 859537"/>
              <a:gd name="connsiteX62" fmla="*/ 3424100 w 9138323"/>
              <a:gd name="connsiteY62" fmla="*/ 214426 h 859537"/>
              <a:gd name="connsiteX63" fmla="*/ 3825592 w 9138323"/>
              <a:gd name="connsiteY63" fmla="*/ 0 h 85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138323" h="859537">
                <a:moveTo>
                  <a:pt x="3825592" y="0"/>
                </a:moveTo>
                <a:cubicBezTo>
                  <a:pt x="3925869" y="0"/>
                  <a:pt x="4019027" y="30620"/>
                  <a:pt x="4096303" y="83060"/>
                </a:cubicBezTo>
                <a:lnTo>
                  <a:pt x="4125154" y="106971"/>
                </a:lnTo>
                <a:lnTo>
                  <a:pt x="4162050" y="76393"/>
                </a:lnTo>
                <a:cubicBezTo>
                  <a:pt x="4213504" y="41476"/>
                  <a:pt x="4275531" y="21088"/>
                  <a:pt x="4342300" y="21088"/>
                </a:cubicBezTo>
                <a:cubicBezTo>
                  <a:pt x="4475837" y="21088"/>
                  <a:pt x="4590411" y="102641"/>
                  <a:pt x="4639354" y="218869"/>
                </a:cubicBezTo>
                <a:lnTo>
                  <a:pt x="4653136" y="287442"/>
                </a:lnTo>
                <a:lnTo>
                  <a:pt x="4714569" y="293663"/>
                </a:lnTo>
                <a:cubicBezTo>
                  <a:pt x="4769728" y="305000"/>
                  <a:pt x="4821470" y="325759"/>
                  <a:pt x="4868055" y="354192"/>
                </a:cubicBezTo>
                <a:lnTo>
                  <a:pt x="4926135" y="396727"/>
                </a:lnTo>
                <a:lnTo>
                  <a:pt x="4974485" y="370366"/>
                </a:lnTo>
                <a:cubicBezTo>
                  <a:pt x="5013055" y="353979"/>
                  <a:pt x="5055461" y="344918"/>
                  <a:pt x="5099974" y="344918"/>
                </a:cubicBezTo>
                <a:cubicBezTo>
                  <a:pt x="5166742" y="344918"/>
                  <a:pt x="5228770" y="365306"/>
                  <a:pt x="5280224" y="400223"/>
                </a:cubicBezTo>
                <a:lnTo>
                  <a:pt x="5294059" y="411689"/>
                </a:lnTo>
                <a:lnTo>
                  <a:pt x="5324701" y="386293"/>
                </a:lnTo>
                <a:cubicBezTo>
                  <a:pt x="5376155" y="351376"/>
                  <a:pt x="5438184" y="330988"/>
                  <a:pt x="5504952" y="330988"/>
                </a:cubicBezTo>
                <a:cubicBezTo>
                  <a:pt x="5571721" y="330988"/>
                  <a:pt x="5633748" y="351376"/>
                  <a:pt x="5685202" y="386293"/>
                </a:cubicBezTo>
                <a:lnTo>
                  <a:pt x="5711865" y="408390"/>
                </a:lnTo>
                <a:lnTo>
                  <a:pt x="5764783" y="343967"/>
                </a:lnTo>
                <a:cubicBezTo>
                  <a:pt x="5887234" y="220967"/>
                  <a:pt x="6056401" y="144890"/>
                  <a:pt x="6243258" y="144890"/>
                </a:cubicBezTo>
                <a:cubicBezTo>
                  <a:pt x="6430113" y="144890"/>
                  <a:pt x="6599280" y="220967"/>
                  <a:pt x="6721733" y="343967"/>
                </a:cubicBezTo>
                <a:lnTo>
                  <a:pt x="6799757" y="438956"/>
                </a:lnTo>
                <a:lnTo>
                  <a:pt x="6875686" y="397558"/>
                </a:lnTo>
                <a:cubicBezTo>
                  <a:pt x="6933612" y="372948"/>
                  <a:pt x="6997300" y="359339"/>
                  <a:pt x="7064152" y="359339"/>
                </a:cubicBezTo>
                <a:cubicBezTo>
                  <a:pt x="7131003" y="359339"/>
                  <a:pt x="7194690" y="372948"/>
                  <a:pt x="7252617" y="397558"/>
                </a:cubicBezTo>
                <a:lnTo>
                  <a:pt x="7323961" y="436456"/>
                </a:lnTo>
                <a:lnTo>
                  <a:pt x="7335578" y="414961"/>
                </a:lnTo>
                <a:cubicBezTo>
                  <a:pt x="7393514" y="328821"/>
                  <a:pt x="7491626" y="272187"/>
                  <a:pt x="7602907" y="272187"/>
                </a:cubicBezTo>
                <a:cubicBezTo>
                  <a:pt x="7780958" y="272187"/>
                  <a:pt x="7925296" y="417171"/>
                  <a:pt x="7925296" y="596017"/>
                </a:cubicBezTo>
                <a:lnTo>
                  <a:pt x="7923535" y="604778"/>
                </a:lnTo>
                <a:lnTo>
                  <a:pt x="7993021" y="583112"/>
                </a:lnTo>
                <a:cubicBezTo>
                  <a:pt x="8037071" y="574058"/>
                  <a:pt x="8082679" y="569303"/>
                  <a:pt x="8129393" y="569303"/>
                </a:cubicBezTo>
                <a:cubicBezTo>
                  <a:pt x="8176107" y="569303"/>
                  <a:pt x="8221715" y="574058"/>
                  <a:pt x="8265765" y="583112"/>
                </a:cubicBezTo>
                <a:lnTo>
                  <a:pt x="8299780" y="593718"/>
                </a:lnTo>
                <a:lnTo>
                  <a:pt x="8317449" y="572207"/>
                </a:lnTo>
                <a:cubicBezTo>
                  <a:pt x="8405068" y="484195"/>
                  <a:pt x="8526114" y="429759"/>
                  <a:pt x="8659817" y="429759"/>
                </a:cubicBezTo>
                <a:cubicBezTo>
                  <a:pt x="8893798" y="429759"/>
                  <a:pt x="9089015" y="596470"/>
                  <a:pt x="9134163" y="818090"/>
                </a:cubicBezTo>
                <a:lnTo>
                  <a:pt x="9138323" y="859537"/>
                </a:lnTo>
                <a:lnTo>
                  <a:pt x="4141781" y="859537"/>
                </a:lnTo>
                <a:lnTo>
                  <a:pt x="4141242" y="854166"/>
                </a:lnTo>
                <a:lnTo>
                  <a:pt x="4134437" y="859537"/>
                </a:lnTo>
                <a:lnTo>
                  <a:pt x="1390" y="859537"/>
                </a:lnTo>
                <a:lnTo>
                  <a:pt x="0" y="845688"/>
                </a:lnTo>
                <a:cubicBezTo>
                  <a:pt x="0" y="613364"/>
                  <a:pt x="187497" y="425029"/>
                  <a:pt x="418787" y="425029"/>
                </a:cubicBezTo>
                <a:cubicBezTo>
                  <a:pt x="476609" y="425029"/>
                  <a:pt x="531694" y="436800"/>
                  <a:pt x="581797" y="458087"/>
                </a:cubicBezTo>
                <a:lnTo>
                  <a:pt x="590440" y="462798"/>
                </a:lnTo>
                <a:lnTo>
                  <a:pt x="598218" y="385294"/>
                </a:lnTo>
                <a:cubicBezTo>
                  <a:pt x="639228" y="183984"/>
                  <a:pt x="816556" y="32550"/>
                  <a:pt x="1029094" y="32550"/>
                </a:cubicBezTo>
                <a:cubicBezTo>
                  <a:pt x="1150545" y="32550"/>
                  <a:pt x="1260498" y="81998"/>
                  <a:pt x="1340088" y="161944"/>
                </a:cubicBezTo>
                <a:lnTo>
                  <a:pt x="1364611" y="191799"/>
                </a:lnTo>
                <a:lnTo>
                  <a:pt x="1403078" y="179805"/>
                </a:lnTo>
                <a:cubicBezTo>
                  <a:pt x="1447126" y="170751"/>
                  <a:pt x="1492736" y="165996"/>
                  <a:pt x="1539449" y="165996"/>
                </a:cubicBezTo>
                <a:cubicBezTo>
                  <a:pt x="1632877" y="165996"/>
                  <a:pt x="1721883" y="185015"/>
                  <a:pt x="1802839" y="219409"/>
                </a:cubicBezTo>
                <a:lnTo>
                  <a:pt x="1857061" y="248972"/>
                </a:lnTo>
                <a:lnTo>
                  <a:pt x="1899461" y="213833"/>
                </a:lnTo>
                <a:cubicBezTo>
                  <a:pt x="1966300" y="168476"/>
                  <a:pt x="2046875" y="141991"/>
                  <a:pt x="2133608" y="141991"/>
                </a:cubicBezTo>
                <a:cubicBezTo>
                  <a:pt x="2220342" y="141991"/>
                  <a:pt x="2300918" y="168476"/>
                  <a:pt x="2367756" y="213833"/>
                </a:cubicBezTo>
                <a:lnTo>
                  <a:pt x="2420881" y="257860"/>
                </a:lnTo>
                <a:lnTo>
                  <a:pt x="2509751" y="184207"/>
                </a:lnTo>
                <a:cubicBezTo>
                  <a:pt x="2632456" y="100939"/>
                  <a:pt x="2780381" y="52317"/>
                  <a:pt x="2939610" y="52317"/>
                </a:cubicBezTo>
                <a:cubicBezTo>
                  <a:pt x="3098839" y="52317"/>
                  <a:pt x="3246763" y="100939"/>
                  <a:pt x="3369468" y="184207"/>
                </a:cubicBezTo>
                <a:lnTo>
                  <a:pt x="3418479" y="224826"/>
                </a:lnTo>
                <a:lnTo>
                  <a:pt x="3424100" y="214426"/>
                </a:lnTo>
                <a:cubicBezTo>
                  <a:pt x="3511111" y="85057"/>
                  <a:pt x="3658462" y="0"/>
                  <a:pt x="382559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21507" name="组合 45"/>
          <p:cNvGrpSpPr/>
          <p:nvPr/>
        </p:nvGrpSpPr>
        <p:grpSpPr>
          <a:xfrm>
            <a:off x="2579688" y="2036763"/>
            <a:ext cx="4241800" cy="584200"/>
            <a:chOff x="2523573" y="1977611"/>
            <a:chExt cx="3321469" cy="457814"/>
          </a:xfrm>
        </p:grpSpPr>
        <p:sp>
          <p:nvSpPr>
            <p:cNvPr id="47" name="矩形 46"/>
            <p:cNvSpPr/>
            <p:nvPr/>
          </p:nvSpPr>
          <p:spPr>
            <a:xfrm>
              <a:off x="3470788" y="2023641"/>
              <a:ext cx="2374254" cy="362022"/>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24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rPr>
                <a:t>CLICK TO ADD TITLE</a:t>
              </a:r>
              <a:endParaRPr kumimoji="0" lang="zh-CN" altLang="zh-CN" sz="24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endParaRPr>
            </a:p>
          </p:txBody>
        </p:sp>
        <p:grpSp>
          <p:nvGrpSpPr>
            <p:cNvPr id="21509" name="组合 57"/>
            <p:cNvGrpSpPr/>
            <p:nvPr/>
          </p:nvGrpSpPr>
          <p:grpSpPr>
            <a:xfrm>
              <a:off x="2523573" y="1977611"/>
              <a:ext cx="742365" cy="457814"/>
              <a:chOff x="4353620" y="864629"/>
              <a:chExt cx="742365" cy="457814"/>
            </a:xfrm>
          </p:grpSpPr>
          <p:sp>
            <p:nvSpPr>
              <p:cNvPr id="56" name="KSO_Shape"/>
              <p:cNvSpPr/>
              <p:nvPr/>
            </p:nvSpPr>
            <p:spPr bwMode="auto">
              <a:xfrm>
                <a:off x="4353620" y="865873"/>
                <a:ext cx="742109" cy="409296"/>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mn-ea"/>
                  <a:cs typeface="+mn-cs"/>
                </a:endParaRPr>
              </a:p>
            </p:txBody>
          </p:sp>
          <p:sp>
            <p:nvSpPr>
              <p:cNvPr id="57" name="文本框 56"/>
              <p:cNvSpPr txBox="1"/>
              <p:nvPr/>
            </p:nvSpPr>
            <p:spPr>
              <a:xfrm>
                <a:off x="4507760" y="864629"/>
                <a:ext cx="433829" cy="457814"/>
              </a:xfrm>
              <a:prstGeom prst="rect">
                <a:avLst/>
              </a:prstGeom>
              <a:noFill/>
            </p:spPr>
            <p:txBody>
              <a:bodyPr>
                <a:spAutoFit/>
              </a:bodyPr>
              <a:lstStyle/>
              <a:p>
                <a:pPr marR="0" defTabSz="685165" eaLnBrk="1" fontAlgn="auto" hangingPunct="1">
                  <a:spcBef>
                    <a:spcPts val="0"/>
                  </a:spcBef>
                  <a:spcAft>
                    <a:spcPts val="0"/>
                  </a:spcAft>
                  <a:buClrTx/>
                  <a:buSzTx/>
                  <a:buFontTx/>
                  <a:buNone/>
                  <a:defRPr/>
                </a:pPr>
                <a:r>
                  <a:rPr kumimoji="0" lang="en-US" altLang="zh-CN" sz="32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rPr>
                  <a:t>4</a:t>
                </a:r>
                <a:endParaRPr kumimoji="0" lang="zh-CN" altLang="en-US" sz="32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endParaRPr>
              </a:p>
            </p:txBody>
          </p:sp>
        </p:gr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Oval 2"/>
          <p:cNvSpPr/>
          <p:nvPr/>
        </p:nvSpPr>
        <p:spPr>
          <a:xfrm>
            <a:off x="3322638" y="1931988"/>
            <a:ext cx="2427288" cy="2441575"/>
          </a:xfrm>
          <a:prstGeom prst="ellipse">
            <a:avLst/>
          </a:prstGeom>
          <a:noFill/>
          <a:ln w="53975" cmpd="dbl">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880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42" name="Text Box 10"/>
          <p:cNvSpPr txBox="1">
            <a:spLocks noChangeArrowheads="1"/>
          </p:cNvSpPr>
          <p:nvPr/>
        </p:nvSpPr>
        <p:spPr bwMode="auto">
          <a:xfrm>
            <a:off x="6172200" y="1581150"/>
            <a:ext cx="2341563" cy="715963"/>
          </a:xfrm>
          <a:prstGeom prst="rect">
            <a:avLst/>
          </a:prstGeom>
          <a:noFill/>
          <a:ln w="9525">
            <a:noFill/>
            <a:miter lim="800000"/>
          </a:ln>
        </p:spPr>
        <p:txBody>
          <a:bodyPr lIns="45720" tIns="22860" rIns="45720" bIns="22860">
            <a:spAutoFit/>
          </a:bodyPr>
          <a:lstStyle/>
          <a:p>
            <a:pPr marR="0" defTabSz="1087755" eaLnBrk="1" fontAlgn="auto" hangingPunct="1">
              <a:spcBef>
                <a:spcPts val="0"/>
              </a:spcBef>
              <a:spcAft>
                <a:spcPts val="0"/>
              </a:spcAft>
              <a:buClrTx/>
              <a:buSzTx/>
              <a:buFontTx/>
              <a:buNone/>
              <a:defRPr/>
            </a:pPr>
            <a:r>
              <a:rPr kumimoji="0" lang="ms-MY" altLang="zh-CN" sz="1200" b="1" kern="1200" cap="none" spc="0" normalizeH="0" baseline="0" noProof="0" dirty="0">
                <a:solidFill>
                  <a:schemeClr val="accent1"/>
                </a:solidFill>
                <a:latin typeface="+mn-lt"/>
                <a:ea typeface="+mn-ea"/>
                <a:cs typeface="Open Sans Light" pitchFamily="34" charset="0"/>
              </a:rPr>
              <a:t>Lorem ipsum</a:t>
            </a:r>
            <a:endParaRPr kumimoji="0" lang="en-US" altLang="zh-CN" sz="1000" b="1" kern="1200" cap="none" spc="0" normalizeH="0" baseline="0" noProof="0" dirty="0">
              <a:solidFill>
                <a:schemeClr val="accent1"/>
              </a:solidFill>
              <a:latin typeface="+mn-lt"/>
              <a:ea typeface="Open Sans" pitchFamily="34" charset="0"/>
              <a:cs typeface="Open Sans" pitchFamily="34" charset="0"/>
            </a:endParaRPr>
          </a:p>
          <a:p>
            <a:pPr marR="0" defTabSz="1087755" eaLnBrk="1" fontAlgn="auto" hangingPunct="1">
              <a:spcBef>
                <a:spcPts val="0"/>
              </a:spcBef>
              <a:spcAft>
                <a:spcPts val="0"/>
              </a:spcAft>
              <a:buClrTx/>
              <a:buSzTx/>
              <a:buFontTx/>
              <a:buNone/>
              <a:defRPr/>
            </a:pPr>
            <a:r>
              <a:rPr kumimoji="0" lang="en-US" sz="1050" kern="1200" cap="none" spc="0" normalizeH="0" baseline="0" noProof="0" dirty="0">
                <a:solidFill>
                  <a:schemeClr val="accent1"/>
                </a:solidFill>
                <a:latin typeface="+mn-lt"/>
                <a:ea typeface="Open Sans" pitchFamily="34" charset="0"/>
                <a:cs typeface="Open Sans" pitchFamily="34" charset="0"/>
              </a:rPr>
              <a:t>Nullam eu </a:t>
            </a:r>
            <a:r>
              <a:rPr kumimoji="0" lang="en-US" sz="1050" kern="1200" cap="none" spc="0" normalizeH="0" baseline="0" noProof="0" dirty="0" err="1">
                <a:solidFill>
                  <a:schemeClr val="accent1"/>
                </a:solidFill>
                <a:latin typeface="+mn-lt"/>
                <a:ea typeface="Open Sans" pitchFamily="34" charset="0"/>
                <a:cs typeface="Open Sans" pitchFamily="34" charset="0"/>
              </a:rPr>
              <a:t>tempor</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purus</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Nunc</a:t>
            </a:r>
            <a:r>
              <a:rPr kumimoji="0" lang="en-US" sz="1050" kern="1200" cap="none" spc="0" normalizeH="0" baseline="0" noProof="0" dirty="0">
                <a:solidFill>
                  <a:schemeClr val="accent1"/>
                </a:solidFill>
                <a:latin typeface="+mn-lt"/>
                <a:ea typeface="Open Sans" pitchFamily="34" charset="0"/>
                <a:cs typeface="Open Sans" pitchFamily="34" charset="0"/>
              </a:rPr>
              <a:t> a </a:t>
            </a:r>
            <a:r>
              <a:rPr kumimoji="0" lang="en-US" sz="1050" kern="1200" cap="none" spc="0" normalizeH="0" baseline="0" noProof="0" dirty="0" err="1">
                <a:solidFill>
                  <a:schemeClr val="accent1"/>
                </a:solidFill>
                <a:latin typeface="+mn-lt"/>
                <a:ea typeface="Open Sans" pitchFamily="34" charset="0"/>
                <a:cs typeface="Open Sans" pitchFamily="34" charset="0"/>
              </a:rPr>
              <a:t>leo</a:t>
            </a:r>
            <a:r>
              <a:rPr kumimoji="0" lang="en-US" sz="1050" kern="1200" cap="none" spc="0" normalizeH="0" baseline="0" noProof="0" dirty="0">
                <a:solidFill>
                  <a:schemeClr val="accent1"/>
                </a:solidFill>
                <a:latin typeface="+mn-lt"/>
                <a:ea typeface="Open Sans" pitchFamily="34" charset="0"/>
                <a:cs typeface="Open Sans" pitchFamily="34" charset="0"/>
              </a:rPr>
              <a:t> magna, sit </a:t>
            </a:r>
            <a:r>
              <a:rPr kumimoji="0" lang="en-US" sz="1050" kern="1200" cap="none" spc="0" normalizeH="0" baseline="0" noProof="0" dirty="0" err="1">
                <a:solidFill>
                  <a:schemeClr val="accent1"/>
                </a:solidFill>
                <a:latin typeface="+mn-lt"/>
                <a:ea typeface="Open Sans" pitchFamily="34" charset="0"/>
                <a:cs typeface="Open Sans" pitchFamily="34" charset="0"/>
              </a:rPr>
              <a:t>amet</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consequat</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risus</a:t>
            </a:r>
            <a:r>
              <a:rPr kumimoji="0" lang="en-US" sz="1050" kern="1200" cap="none" spc="0" normalizeH="0" baseline="0" noProof="0" dirty="0">
                <a:solidFill>
                  <a:schemeClr val="accent1"/>
                </a:solidFill>
                <a:latin typeface="+mn-lt"/>
                <a:ea typeface="Open Sans" pitchFamily="34" charset="0"/>
                <a:cs typeface="Open Sans" pitchFamily="34" charset="0"/>
              </a:rPr>
              <a:t>. Nullam eu </a:t>
            </a:r>
            <a:r>
              <a:rPr kumimoji="0" lang="en-US" sz="1050" kern="1200" cap="none" spc="0" normalizeH="0" baseline="0" noProof="0" dirty="0" err="1">
                <a:solidFill>
                  <a:schemeClr val="accent1"/>
                </a:solidFill>
                <a:latin typeface="+mn-lt"/>
                <a:ea typeface="Open Sans" pitchFamily="34" charset="0"/>
                <a:cs typeface="Open Sans" pitchFamily="34" charset="0"/>
              </a:rPr>
              <a:t>tempor</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purus</a:t>
            </a:r>
            <a:r>
              <a:rPr kumimoji="0" lang="en-US" sz="1050" kern="1200" cap="none" spc="0" normalizeH="0" baseline="0" noProof="0" dirty="0">
                <a:solidFill>
                  <a:schemeClr val="accent1"/>
                </a:solidFill>
                <a:latin typeface="+mn-lt"/>
                <a:ea typeface="Open Sans" pitchFamily="34" charset="0"/>
                <a:cs typeface="Open Sans" pitchFamily="34" charset="0"/>
              </a:rPr>
              <a:t>.</a:t>
            </a:r>
            <a:endParaRPr kumimoji="0" lang="en-US" sz="1050" kern="1200" cap="none" spc="0" normalizeH="0" baseline="0" noProof="0" dirty="0">
              <a:solidFill>
                <a:schemeClr val="accent1"/>
              </a:solidFill>
              <a:latin typeface="+mn-lt"/>
              <a:ea typeface="Open Sans" pitchFamily="34" charset="0"/>
              <a:cs typeface="Open Sans" pitchFamily="34" charset="0"/>
            </a:endParaRPr>
          </a:p>
        </p:txBody>
      </p:sp>
      <p:sp>
        <p:nvSpPr>
          <p:cNvPr id="43" name="Text Box 10"/>
          <p:cNvSpPr txBox="1">
            <a:spLocks noChangeArrowheads="1"/>
          </p:cNvSpPr>
          <p:nvPr/>
        </p:nvSpPr>
        <p:spPr bwMode="auto">
          <a:xfrm>
            <a:off x="6448425" y="2789238"/>
            <a:ext cx="2341563" cy="715963"/>
          </a:xfrm>
          <a:prstGeom prst="rect">
            <a:avLst/>
          </a:prstGeom>
          <a:noFill/>
          <a:ln w="9525">
            <a:noFill/>
            <a:miter lim="800000"/>
          </a:ln>
        </p:spPr>
        <p:txBody>
          <a:bodyPr lIns="45720" tIns="22860" rIns="45720" bIns="22860">
            <a:spAutoFit/>
          </a:bodyPr>
          <a:lstStyle/>
          <a:p>
            <a:pPr marR="0" defTabSz="1087755" eaLnBrk="1" fontAlgn="auto" hangingPunct="1">
              <a:spcBef>
                <a:spcPts val="0"/>
              </a:spcBef>
              <a:spcAft>
                <a:spcPts val="0"/>
              </a:spcAft>
              <a:buClrTx/>
              <a:buSzTx/>
              <a:buFontTx/>
              <a:buNone/>
              <a:defRPr/>
            </a:pPr>
            <a:r>
              <a:rPr kumimoji="0" lang="ms-MY" altLang="zh-CN" sz="1200" b="1" kern="1200" cap="none" spc="0" normalizeH="0" baseline="0" noProof="0" dirty="0">
                <a:solidFill>
                  <a:schemeClr val="accent2"/>
                </a:solidFill>
                <a:latin typeface="+mn-lt"/>
                <a:ea typeface="+mn-ea"/>
                <a:cs typeface="Open Sans Light" pitchFamily="34" charset="0"/>
              </a:rPr>
              <a:t>Lorem ipsum</a:t>
            </a:r>
            <a:endParaRPr kumimoji="0" lang="en-US" altLang="zh-CN" sz="1000" b="1" kern="1200" cap="none" spc="0" normalizeH="0" baseline="0" noProof="0" dirty="0">
              <a:solidFill>
                <a:schemeClr val="accent2"/>
              </a:solidFill>
              <a:latin typeface="+mn-lt"/>
              <a:ea typeface="Open Sans" pitchFamily="34" charset="0"/>
              <a:cs typeface="Open Sans" pitchFamily="34" charset="0"/>
            </a:endParaRPr>
          </a:p>
          <a:p>
            <a:pPr marR="0" defTabSz="1087755" eaLnBrk="1" fontAlgn="auto" hangingPunct="1">
              <a:spcBef>
                <a:spcPts val="0"/>
              </a:spcBef>
              <a:spcAft>
                <a:spcPts val="0"/>
              </a:spcAft>
              <a:buClrTx/>
              <a:buSzTx/>
              <a:buFontTx/>
              <a:buNone/>
              <a:defRPr/>
            </a:pPr>
            <a:r>
              <a:rPr kumimoji="0" lang="en-US" sz="1050" kern="1200" cap="none" spc="0" normalizeH="0" baseline="0" noProof="0" dirty="0">
                <a:solidFill>
                  <a:schemeClr val="accent2"/>
                </a:solidFill>
                <a:latin typeface="+mn-lt"/>
                <a:ea typeface="Open Sans" pitchFamily="34" charset="0"/>
                <a:cs typeface="Open Sans" pitchFamily="34" charset="0"/>
              </a:rPr>
              <a:t>Nullam eu </a:t>
            </a:r>
            <a:r>
              <a:rPr kumimoji="0" lang="en-US" sz="1050" kern="1200" cap="none" spc="0" normalizeH="0" baseline="0" noProof="0" dirty="0" err="1">
                <a:solidFill>
                  <a:schemeClr val="accent2"/>
                </a:solidFill>
                <a:latin typeface="+mn-lt"/>
                <a:ea typeface="Open Sans" pitchFamily="34" charset="0"/>
                <a:cs typeface="Open Sans" pitchFamily="34" charset="0"/>
              </a:rPr>
              <a:t>tempor</a:t>
            </a:r>
            <a:r>
              <a:rPr kumimoji="0" lang="en-US" sz="1050" kern="1200" cap="none" spc="0" normalizeH="0" baseline="0" noProof="0" dirty="0">
                <a:solidFill>
                  <a:schemeClr val="accent2"/>
                </a:solidFill>
                <a:latin typeface="+mn-lt"/>
                <a:ea typeface="Open Sans" pitchFamily="34" charset="0"/>
                <a:cs typeface="Open Sans" pitchFamily="34" charset="0"/>
              </a:rPr>
              <a:t> </a:t>
            </a:r>
            <a:r>
              <a:rPr kumimoji="0" lang="en-US" sz="1050" kern="1200" cap="none" spc="0" normalizeH="0" baseline="0" noProof="0" dirty="0" err="1">
                <a:solidFill>
                  <a:schemeClr val="accent2"/>
                </a:solidFill>
                <a:latin typeface="+mn-lt"/>
                <a:ea typeface="Open Sans" pitchFamily="34" charset="0"/>
                <a:cs typeface="Open Sans" pitchFamily="34" charset="0"/>
              </a:rPr>
              <a:t>purus</a:t>
            </a:r>
            <a:r>
              <a:rPr kumimoji="0" lang="en-US" sz="1050" kern="1200" cap="none" spc="0" normalizeH="0" baseline="0" noProof="0" dirty="0">
                <a:solidFill>
                  <a:schemeClr val="accent2"/>
                </a:solidFill>
                <a:latin typeface="+mn-lt"/>
                <a:ea typeface="Open Sans" pitchFamily="34" charset="0"/>
                <a:cs typeface="Open Sans" pitchFamily="34" charset="0"/>
              </a:rPr>
              <a:t>. </a:t>
            </a:r>
            <a:r>
              <a:rPr kumimoji="0" lang="en-US" sz="1050" kern="1200" cap="none" spc="0" normalizeH="0" baseline="0" noProof="0" dirty="0" err="1">
                <a:solidFill>
                  <a:schemeClr val="accent2"/>
                </a:solidFill>
                <a:latin typeface="+mn-lt"/>
                <a:ea typeface="Open Sans" pitchFamily="34" charset="0"/>
                <a:cs typeface="Open Sans" pitchFamily="34" charset="0"/>
              </a:rPr>
              <a:t>Nunc</a:t>
            </a:r>
            <a:r>
              <a:rPr kumimoji="0" lang="en-US" sz="1050" kern="1200" cap="none" spc="0" normalizeH="0" baseline="0" noProof="0" dirty="0">
                <a:solidFill>
                  <a:schemeClr val="accent2"/>
                </a:solidFill>
                <a:latin typeface="+mn-lt"/>
                <a:ea typeface="Open Sans" pitchFamily="34" charset="0"/>
                <a:cs typeface="Open Sans" pitchFamily="34" charset="0"/>
              </a:rPr>
              <a:t> a </a:t>
            </a:r>
            <a:r>
              <a:rPr kumimoji="0" lang="en-US" sz="1050" kern="1200" cap="none" spc="0" normalizeH="0" baseline="0" noProof="0" dirty="0" err="1">
                <a:solidFill>
                  <a:schemeClr val="accent2"/>
                </a:solidFill>
                <a:latin typeface="+mn-lt"/>
                <a:ea typeface="Open Sans" pitchFamily="34" charset="0"/>
                <a:cs typeface="Open Sans" pitchFamily="34" charset="0"/>
              </a:rPr>
              <a:t>leo</a:t>
            </a:r>
            <a:r>
              <a:rPr kumimoji="0" lang="en-US" sz="1050" kern="1200" cap="none" spc="0" normalizeH="0" baseline="0" noProof="0" dirty="0">
                <a:solidFill>
                  <a:schemeClr val="accent2"/>
                </a:solidFill>
                <a:latin typeface="+mn-lt"/>
                <a:ea typeface="Open Sans" pitchFamily="34" charset="0"/>
                <a:cs typeface="Open Sans" pitchFamily="34" charset="0"/>
              </a:rPr>
              <a:t> magna, sit </a:t>
            </a:r>
            <a:r>
              <a:rPr kumimoji="0" lang="en-US" sz="1050" kern="1200" cap="none" spc="0" normalizeH="0" baseline="0" noProof="0" dirty="0" err="1">
                <a:solidFill>
                  <a:schemeClr val="accent2"/>
                </a:solidFill>
                <a:latin typeface="+mn-lt"/>
                <a:ea typeface="Open Sans" pitchFamily="34" charset="0"/>
                <a:cs typeface="Open Sans" pitchFamily="34" charset="0"/>
              </a:rPr>
              <a:t>amet</a:t>
            </a:r>
            <a:r>
              <a:rPr kumimoji="0" lang="en-US" sz="1050" kern="1200" cap="none" spc="0" normalizeH="0" baseline="0" noProof="0" dirty="0">
                <a:solidFill>
                  <a:schemeClr val="accent2"/>
                </a:solidFill>
                <a:latin typeface="+mn-lt"/>
                <a:ea typeface="Open Sans" pitchFamily="34" charset="0"/>
                <a:cs typeface="Open Sans" pitchFamily="34" charset="0"/>
              </a:rPr>
              <a:t> </a:t>
            </a:r>
            <a:r>
              <a:rPr kumimoji="0" lang="en-US" sz="1050" kern="1200" cap="none" spc="0" normalizeH="0" baseline="0" noProof="0" dirty="0" err="1">
                <a:solidFill>
                  <a:schemeClr val="accent2"/>
                </a:solidFill>
                <a:latin typeface="+mn-lt"/>
                <a:ea typeface="Open Sans" pitchFamily="34" charset="0"/>
                <a:cs typeface="Open Sans" pitchFamily="34" charset="0"/>
              </a:rPr>
              <a:t>consequat</a:t>
            </a:r>
            <a:r>
              <a:rPr kumimoji="0" lang="en-US" sz="1050" kern="1200" cap="none" spc="0" normalizeH="0" baseline="0" noProof="0" dirty="0">
                <a:solidFill>
                  <a:schemeClr val="accent2"/>
                </a:solidFill>
                <a:latin typeface="+mn-lt"/>
                <a:ea typeface="Open Sans" pitchFamily="34" charset="0"/>
                <a:cs typeface="Open Sans" pitchFamily="34" charset="0"/>
              </a:rPr>
              <a:t> </a:t>
            </a:r>
            <a:r>
              <a:rPr kumimoji="0" lang="en-US" sz="1050" kern="1200" cap="none" spc="0" normalizeH="0" baseline="0" noProof="0" dirty="0" err="1">
                <a:solidFill>
                  <a:schemeClr val="accent2"/>
                </a:solidFill>
                <a:latin typeface="+mn-lt"/>
                <a:ea typeface="Open Sans" pitchFamily="34" charset="0"/>
                <a:cs typeface="Open Sans" pitchFamily="34" charset="0"/>
              </a:rPr>
              <a:t>risus</a:t>
            </a:r>
            <a:r>
              <a:rPr kumimoji="0" lang="en-US" sz="1050" kern="1200" cap="none" spc="0" normalizeH="0" baseline="0" noProof="0" dirty="0">
                <a:solidFill>
                  <a:schemeClr val="accent2"/>
                </a:solidFill>
                <a:latin typeface="+mn-lt"/>
                <a:ea typeface="Open Sans" pitchFamily="34" charset="0"/>
                <a:cs typeface="Open Sans" pitchFamily="34" charset="0"/>
              </a:rPr>
              <a:t>. Nullam eu </a:t>
            </a:r>
            <a:r>
              <a:rPr kumimoji="0" lang="en-US" sz="1050" kern="1200" cap="none" spc="0" normalizeH="0" baseline="0" noProof="0" dirty="0" err="1">
                <a:solidFill>
                  <a:schemeClr val="accent2"/>
                </a:solidFill>
                <a:latin typeface="+mn-lt"/>
                <a:ea typeface="Open Sans" pitchFamily="34" charset="0"/>
                <a:cs typeface="Open Sans" pitchFamily="34" charset="0"/>
              </a:rPr>
              <a:t>tempor</a:t>
            </a:r>
            <a:r>
              <a:rPr kumimoji="0" lang="en-US" sz="1050" kern="1200" cap="none" spc="0" normalizeH="0" baseline="0" noProof="0" dirty="0">
                <a:solidFill>
                  <a:schemeClr val="accent2"/>
                </a:solidFill>
                <a:latin typeface="+mn-lt"/>
                <a:ea typeface="Open Sans" pitchFamily="34" charset="0"/>
                <a:cs typeface="Open Sans" pitchFamily="34" charset="0"/>
              </a:rPr>
              <a:t> </a:t>
            </a:r>
            <a:r>
              <a:rPr kumimoji="0" lang="en-US" sz="1050" kern="1200" cap="none" spc="0" normalizeH="0" baseline="0" noProof="0" dirty="0" err="1">
                <a:solidFill>
                  <a:schemeClr val="accent2"/>
                </a:solidFill>
                <a:latin typeface="+mn-lt"/>
                <a:ea typeface="Open Sans" pitchFamily="34" charset="0"/>
                <a:cs typeface="Open Sans" pitchFamily="34" charset="0"/>
              </a:rPr>
              <a:t>purus</a:t>
            </a:r>
            <a:r>
              <a:rPr kumimoji="0" lang="en-US" sz="1050" kern="1200" cap="none" spc="0" normalizeH="0" baseline="0" noProof="0" dirty="0">
                <a:solidFill>
                  <a:schemeClr val="accent2"/>
                </a:solidFill>
                <a:latin typeface="+mn-lt"/>
                <a:ea typeface="Open Sans" pitchFamily="34" charset="0"/>
                <a:cs typeface="Open Sans" pitchFamily="34" charset="0"/>
              </a:rPr>
              <a:t>.</a:t>
            </a:r>
            <a:endParaRPr kumimoji="0" lang="en-US" sz="1050" kern="1200" cap="none" spc="0" normalizeH="0" baseline="0" noProof="0" dirty="0">
              <a:solidFill>
                <a:schemeClr val="accent2"/>
              </a:solidFill>
              <a:latin typeface="+mn-lt"/>
              <a:ea typeface="Open Sans" pitchFamily="34" charset="0"/>
              <a:cs typeface="Open Sans" pitchFamily="34" charset="0"/>
            </a:endParaRPr>
          </a:p>
        </p:txBody>
      </p:sp>
      <p:sp>
        <p:nvSpPr>
          <p:cNvPr id="44" name="Text Box 10"/>
          <p:cNvSpPr txBox="1">
            <a:spLocks noChangeArrowheads="1"/>
          </p:cNvSpPr>
          <p:nvPr/>
        </p:nvSpPr>
        <p:spPr bwMode="auto">
          <a:xfrm>
            <a:off x="6172200" y="4010025"/>
            <a:ext cx="2341563" cy="714375"/>
          </a:xfrm>
          <a:prstGeom prst="rect">
            <a:avLst/>
          </a:prstGeom>
          <a:noFill/>
          <a:ln w="9525">
            <a:noFill/>
            <a:miter lim="800000"/>
          </a:ln>
        </p:spPr>
        <p:txBody>
          <a:bodyPr lIns="45720" tIns="22860" rIns="45720" bIns="22860">
            <a:spAutoFit/>
          </a:bodyPr>
          <a:lstStyle/>
          <a:p>
            <a:pPr marR="0" defTabSz="1087755" eaLnBrk="1" fontAlgn="auto" hangingPunct="1">
              <a:spcBef>
                <a:spcPts val="0"/>
              </a:spcBef>
              <a:spcAft>
                <a:spcPts val="0"/>
              </a:spcAft>
              <a:buClrTx/>
              <a:buSzTx/>
              <a:buFontTx/>
              <a:buNone/>
              <a:defRPr/>
            </a:pPr>
            <a:r>
              <a:rPr kumimoji="0" lang="ms-MY" altLang="zh-CN" sz="1200" b="1" kern="1200" cap="none" spc="0" normalizeH="0" baseline="0" noProof="0" dirty="0">
                <a:solidFill>
                  <a:schemeClr val="accent1"/>
                </a:solidFill>
                <a:latin typeface="+mn-lt"/>
                <a:ea typeface="+mn-ea"/>
                <a:cs typeface="Open Sans Light" pitchFamily="34" charset="0"/>
              </a:rPr>
              <a:t>Lorem ipsum</a:t>
            </a:r>
            <a:endParaRPr kumimoji="0" lang="en-US" altLang="zh-CN" sz="1000" b="1" kern="1200" cap="none" spc="0" normalizeH="0" baseline="0" noProof="0" dirty="0">
              <a:solidFill>
                <a:schemeClr val="accent1"/>
              </a:solidFill>
              <a:latin typeface="+mn-lt"/>
              <a:ea typeface="Open Sans" pitchFamily="34" charset="0"/>
              <a:cs typeface="Open Sans" pitchFamily="34" charset="0"/>
            </a:endParaRPr>
          </a:p>
          <a:p>
            <a:pPr marR="0" defTabSz="1087755" eaLnBrk="1" fontAlgn="auto" hangingPunct="1">
              <a:spcBef>
                <a:spcPts val="0"/>
              </a:spcBef>
              <a:spcAft>
                <a:spcPts val="0"/>
              </a:spcAft>
              <a:buClrTx/>
              <a:buSzTx/>
              <a:buFontTx/>
              <a:buNone/>
              <a:defRPr/>
            </a:pPr>
            <a:r>
              <a:rPr kumimoji="0" lang="en-US" sz="1050" kern="1200" cap="none" spc="0" normalizeH="0" baseline="0" noProof="0" dirty="0">
                <a:solidFill>
                  <a:schemeClr val="accent1"/>
                </a:solidFill>
                <a:latin typeface="+mn-lt"/>
                <a:ea typeface="Open Sans" pitchFamily="34" charset="0"/>
                <a:cs typeface="Open Sans" pitchFamily="34" charset="0"/>
              </a:rPr>
              <a:t>Nullam eu </a:t>
            </a:r>
            <a:r>
              <a:rPr kumimoji="0" lang="en-US" sz="1050" kern="1200" cap="none" spc="0" normalizeH="0" baseline="0" noProof="0" dirty="0" err="1">
                <a:solidFill>
                  <a:schemeClr val="accent1"/>
                </a:solidFill>
                <a:latin typeface="+mn-lt"/>
                <a:ea typeface="Open Sans" pitchFamily="34" charset="0"/>
                <a:cs typeface="Open Sans" pitchFamily="34" charset="0"/>
              </a:rPr>
              <a:t>tempor</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purus</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Nunc</a:t>
            </a:r>
            <a:r>
              <a:rPr kumimoji="0" lang="en-US" sz="1050" kern="1200" cap="none" spc="0" normalizeH="0" baseline="0" noProof="0" dirty="0">
                <a:solidFill>
                  <a:schemeClr val="accent1"/>
                </a:solidFill>
                <a:latin typeface="+mn-lt"/>
                <a:ea typeface="Open Sans" pitchFamily="34" charset="0"/>
                <a:cs typeface="Open Sans" pitchFamily="34" charset="0"/>
              </a:rPr>
              <a:t> a </a:t>
            </a:r>
            <a:r>
              <a:rPr kumimoji="0" lang="en-US" sz="1050" kern="1200" cap="none" spc="0" normalizeH="0" baseline="0" noProof="0" dirty="0" err="1">
                <a:solidFill>
                  <a:schemeClr val="accent1"/>
                </a:solidFill>
                <a:latin typeface="+mn-lt"/>
                <a:ea typeface="Open Sans" pitchFamily="34" charset="0"/>
                <a:cs typeface="Open Sans" pitchFamily="34" charset="0"/>
              </a:rPr>
              <a:t>leo</a:t>
            </a:r>
            <a:r>
              <a:rPr kumimoji="0" lang="en-US" sz="1050" kern="1200" cap="none" spc="0" normalizeH="0" baseline="0" noProof="0" dirty="0">
                <a:solidFill>
                  <a:schemeClr val="accent1"/>
                </a:solidFill>
                <a:latin typeface="+mn-lt"/>
                <a:ea typeface="Open Sans" pitchFamily="34" charset="0"/>
                <a:cs typeface="Open Sans" pitchFamily="34" charset="0"/>
              </a:rPr>
              <a:t> magna, sit </a:t>
            </a:r>
            <a:r>
              <a:rPr kumimoji="0" lang="en-US" sz="1050" kern="1200" cap="none" spc="0" normalizeH="0" baseline="0" noProof="0" dirty="0" err="1">
                <a:solidFill>
                  <a:schemeClr val="accent1"/>
                </a:solidFill>
                <a:latin typeface="+mn-lt"/>
                <a:ea typeface="Open Sans" pitchFamily="34" charset="0"/>
                <a:cs typeface="Open Sans" pitchFamily="34" charset="0"/>
              </a:rPr>
              <a:t>amet</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consequat</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risus</a:t>
            </a:r>
            <a:r>
              <a:rPr kumimoji="0" lang="en-US" sz="1050" kern="1200" cap="none" spc="0" normalizeH="0" baseline="0" noProof="0" dirty="0">
                <a:solidFill>
                  <a:schemeClr val="accent1"/>
                </a:solidFill>
                <a:latin typeface="+mn-lt"/>
                <a:ea typeface="Open Sans" pitchFamily="34" charset="0"/>
                <a:cs typeface="Open Sans" pitchFamily="34" charset="0"/>
              </a:rPr>
              <a:t>. Nullam eu </a:t>
            </a:r>
            <a:r>
              <a:rPr kumimoji="0" lang="en-US" sz="1050" kern="1200" cap="none" spc="0" normalizeH="0" baseline="0" noProof="0" dirty="0" err="1">
                <a:solidFill>
                  <a:schemeClr val="accent1"/>
                </a:solidFill>
                <a:latin typeface="+mn-lt"/>
                <a:ea typeface="Open Sans" pitchFamily="34" charset="0"/>
                <a:cs typeface="Open Sans" pitchFamily="34" charset="0"/>
              </a:rPr>
              <a:t>tempor</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purus</a:t>
            </a:r>
            <a:r>
              <a:rPr kumimoji="0" lang="en-US" sz="1050" kern="1200" cap="none" spc="0" normalizeH="0" baseline="0" noProof="0" dirty="0">
                <a:solidFill>
                  <a:schemeClr val="accent1"/>
                </a:solidFill>
                <a:latin typeface="+mn-lt"/>
                <a:ea typeface="Open Sans" pitchFamily="34" charset="0"/>
                <a:cs typeface="Open Sans" pitchFamily="34" charset="0"/>
              </a:rPr>
              <a:t>.</a:t>
            </a:r>
            <a:endParaRPr kumimoji="0" lang="en-US" sz="1050" kern="1200" cap="none" spc="0" normalizeH="0" baseline="0" noProof="0" dirty="0">
              <a:solidFill>
                <a:schemeClr val="accent1"/>
              </a:solidFill>
              <a:latin typeface="+mn-lt"/>
              <a:ea typeface="Open Sans" pitchFamily="34" charset="0"/>
              <a:cs typeface="Open Sans" pitchFamily="34" charset="0"/>
            </a:endParaRPr>
          </a:p>
        </p:txBody>
      </p:sp>
      <p:sp>
        <p:nvSpPr>
          <p:cNvPr id="45" name="Text Box 10"/>
          <p:cNvSpPr txBox="1">
            <a:spLocks noChangeArrowheads="1"/>
          </p:cNvSpPr>
          <p:nvPr/>
        </p:nvSpPr>
        <p:spPr bwMode="auto">
          <a:xfrm>
            <a:off x="650875" y="1581150"/>
            <a:ext cx="2244725" cy="715963"/>
          </a:xfrm>
          <a:prstGeom prst="rect">
            <a:avLst/>
          </a:prstGeom>
          <a:noFill/>
          <a:ln w="9525">
            <a:noFill/>
            <a:miter lim="800000"/>
          </a:ln>
        </p:spPr>
        <p:txBody>
          <a:bodyPr lIns="45720" tIns="22860" rIns="45720" bIns="22860">
            <a:spAutoFit/>
          </a:bodyPr>
          <a:lstStyle/>
          <a:p>
            <a:pPr marR="0" algn="r" defTabSz="1087755" eaLnBrk="1" fontAlgn="auto" hangingPunct="1">
              <a:spcBef>
                <a:spcPts val="0"/>
              </a:spcBef>
              <a:spcAft>
                <a:spcPts val="0"/>
              </a:spcAft>
              <a:buClrTx/>
              <a:buSzTx/>
              <a:buFontTx/>
              <a:buNone/>
              <a:defRPr/>
            </a:pPr>
            <a:r>
              <a:rPr kumimoji="0" lang="ms-MY" altLang="zh-CN" sz="1200" b="1" kern="1200" cap="none" spc="0" normalizeH="0" baseline="0" noProof="0" dirty="0">
                <a:solidFill>
                  <a:schemeClr val="accent1"/>
                </a:solidFill>
                <a:latin typeface="+mn-lt"/>
                <a:ea typeface="+mn-ea"/>
                <a:cs typeface="Open Sans Light" pitchFamily="34" charset="0"/>
              </a:rPr>
              <a:t>Lorem ipsum</a:t>
            </a:r>
            <a:endParaRPr kumimoji="0" lang="en-US" altLang="zh-CN" sz="1000" b="1" kern="1200" cap="none" spc="0" normalizeH="0" baseline="0" noProof="0" dirty="0">
              <a:solidFill>
                <a:schemeClr val="accent1"/>
              </a:solidFill>
              <a:latin typeface="+mn-lt"/>
              <a:ea typeface="Open Sans" pitchFamily="34" charset="0"/>
              <a:cs typeface="Open Sans" pitchFamily="34" charset="0"/>
            </a:endParaRPr>
          </a:p>
          <a:p>
            <a:pPr marR="0" algn="r" defTabSz="1087755" eaLnBrk="1" fontAlgn="auto" hangingPunct="1">
              <a:spcBef>
                <a:spcPts val="0"/>
              </a:spcBef>
              <a:spcAft>
                <a:spcPts val="0"/>
              </a:spcAft>
              <a:buClrTx/>
              <a:buSzTx/>
              <a:buFontTx/>
              <a:buNone/>
              <a:defRPr/>
            </a:pPr>
            <a:r>
              <a:rPr kumimoji="0" lang="en-US" sz="1050" kern="1200" cap="none" spc="0" normalizeH="0" baseline="0" noProof="0" dirty="0">
                <a:solidFill>
                  <a:schemeClr val="accent1"/>
                </a:solidFill>
                <a:latin typeface="+mn-lt"/>
                <a:ea typeface="Open Sans" pitchFamily="34" charset="0"/>
                <a:cs typeface="Open Sans" pitchFamily="34" charset="0"/>
              </a:rPr>
              <a:t>Nullam eu </a:t>
            </a:r>
            <a:r>
              <a:rPr kumimoji="0" lang="en-US" sz="1050" kern="1200" cap="none" spc="0" normalizeH="0" baseline="0" noProof="0" dirty="0" err="1">
                <a:solidFill>
                  <a:schemeClr val="accent1"/>
                </a:solidFill>
                <a:latin typeface="+mn-lt"/>
                <a:ea typeface="Open Sans" pitchFamily="34" charset="0"/>
                <a:cs typeface="Open Sans" pitchFamily="34" charset="0"/>
              </a:rPr>
              <a:t>tempor</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purus</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Nunc</a:t>
            </a:r>
            <a:r>
              <a:rPr kumimoji="0" lang="en-US" sz="1050" kern="1200" cap="none" spc="0" normalizeH="0" baseline="0" noProof="0" dirty="0">
                <a:solidFill>
                  <a:schemeClr val="accent1"/>
                </a:solidFill>
                <a:latin typeface="+mn-lt"/>
                <a:ea typeface="Open Sans" pitchFamily="34" charset="0"/>
                <a:cs typeface="Open Sans" pitchFamily="34" charset="0"/>
              </a:rPr>
              <a:t> a </a:t>
            </a:r>
            <a:r>
              <a:rPr kumimoji="0" lang="en-US" sz="1050" kern="1200" cap="none" spc="0" normalizeH="0" baseline="0" noProof="0" dirty="0" err="1">
                <a:solidFill>
                  <a:schemeClr val="accent1"/>
                </a:solidFill>
                <a:latin typeface="+mn-lt"/>
                <a:ea typeface="Open Sans" pitchFamily="34" charset="0"/>
                <a:cs typeface="Open Sans" pitchFamily="34" charset="0"/>
              </a:rPr>
              <a:t>leo</a:t>
            </a:r>
            <a:r>
              <a:rPr kumimoji="0" lang="en-US" sz="1050" kern="1200" cap="none" spc="0" normalizeH="0" baseline="0" noProof="0" dirty="0">
                <a:solidFill>
                  <a:schemeClr val="accent1"/>
                </a:solidFill>
                <a:latin typeface="+mn-lt"/>
                <a:ea typeface="Open Sans" pitchFamily="34" charset="0"/>
                <a:cs typeface="Open Sans" pitchFamily="34" charset="0"/>
              </a:rPr>
              <a:t> magna, sit </a:t>
            </a:r>
            <a:r>
              <a:rPr kumimoji="0" lang="en-US" sz="1050" kern="1200" cap="none" spc="0" normalizeH="0" baseline="0" noProof="0" dirty="0" err="1">
                <a:solidFill>
                  <a:schemeClr val="accent1"/>
                </a:solidFill>
                <a:latin typeface="+mn-lt"/>
                <a:ea typeface="Open Sans" pitchFamily="34" charset="0"/>
                <a:cs typeface="Open Sans" pitchFamily="34" charset="0"/>
              </a:rPr>
              <a:t>amet</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consequat</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risus</a:t>
            </a:r>
            <a:r>
              <a:rPr kumimoji="0" lang="en-US" sz="1050" kern="1200" cap="none" spc="0" normalizeH="0" baseline="0" noProof="0" dirty="0">
                <a:solidFill>
                  <a:schemeClr val="accent1"/>
                </a:solidFill>
                <a:latin typeface="+mn-lt"/>
                <a:ea typeface="Open Sans" pitchFamily="34" charset="0"/>
                <a:cs typeface="Open Sans" pitchFamily="34" charset="0"/>
              </a:rPr>
              <a:t>. Nullam eu </a:t>
            </a:r>
            <a:r>
              <a:rPr kumimoji="0" lang="en-US" sz="1050" kern="1200" cap="none" spc="0" normalizeH="0" baseline="0" noProof="0" dirty="0" err="1">
                <a:solidFill>
                  <a:schemeClr val="accent1"/>
                </a:solidFill>
                <a:latin typeface="+mn-lt"/>
                <a:ea typeface="Open Sans" pitchFamily="34" charset="0"/>
                <a:cs typeface="Open Sans" pitchFamily="34" charset="0"/>
              </a:rPr>
              <a:t>tempor</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purus</a:t>
            </a:r>
            <a:r>
              <a:rPr kumimoji="0" lang="en-US" sz="1050" kern="1200" cap="none" spc="0" normalizeH="0" baseline="0" noProof="0" dirty="0">
                <a:solidFill>
                  <a:schemeClr val="accent1"/>
                </a:solidFill>
                <a:latin typeface="+mn-lt"/>
                <a:ea typeface="Open Sans" pitchFamily="34" charset="0"/>
                <a:cs typeface="Open Sans" pitchFamily="34" charset="0"/>
              </a:rPr>
              <a:t>.</a:t>
            </a:r>
            <a:endParaRPr kumimoji="0" lang="en-US" sz="1050" kern="1200" cap="none" spc="0" normalizeH="0" baseline="0" noProof="0" dirty="0">
              <a:solidFill>
                <a:schemeClr val="accent1"/>
              </a:solidFill>
              <a:latin typeface="+mn-lt"/>
              <a:ea typeface="Open Sans" pitchFamily="34" charset="0"/>
              <a:cs typeface="Open Sans" pitchFamily="34" charset="0"/>
            </a:endParaRPr>
          </a:p>
        </p:txBody>
      </p:sp>
      <p:sp>
        <p:nvSpPr>
          <p:cNvPr id="46" name="Text Box 10"/>
          <p:cNvSpPr txBox="1">
            <a:spLocks noChangeArrowheads="1"/>
          </p:cNvSpPr>
          <p:nvPr/>
        </p:nvSpPr>
        <p:spPr bwMode="auto">
          <a:xfrm>
            <a:off x="374650" y="2789238"/>
            <a:ext cx="2244725" cy="715963"/>
          </a:xfrm>
          <a:prstGeom prst="rect">
            <a:avLst/>
          </a:prstGeom>
          <a:noFill/>
          <a:ln w="9525">
            <a:noFill/>
            <a:miter lim="800000"/>
          </a:ln>
        </p:spPr>
        <p:txBody>
          <a:bodyPr lIns="45720" tIns="22860" rIns="45720" bIns="22860">
            <a:spAutoFit/>
          </a:bodyPr>
          <a:lstStyle/>
          <a:p>
            <a:pPr marR="0" algn="r" defTabSz="1087755" eaLnBrk="1" fontAlgn="auto" hangingPunct="1">
              <a:spcBef>
                <a:spcPts val="0"/>
              </a:spcBef>
              <a:spcAft>
                <a:spcPts val="0"/>
              </a:spcAft>
              <a:buClrTx/>
              <a:buSzTx/>
              <a:buFontTx/>
              <a:buNone/>
              <a:defRPr/>
            </a:pPr>
            <a:r>
              <a:rPr kumimoji="0" lang="ms-MY" altLang="zh-CN" sz="1200" b="1" kern="1200" cap="none" spc="0" normalizeH="0" baseline="0" noProof="0" dirty="0">
                <a:solidFill>
                  <a:schemeClr val="accent2"/>
                </a:solidFill>
                <a:latin typeface="+mn-lt"/>
                <a:ea typeface="+mn-ea"/>
                <a:cs typeface="Open Sans Light" pitchFamily="34" charset="0"/>
              </a:rPr>
              <a:t>Lorem ipsum</a:t>
            </a:r>
            <a:endParaRPr kumimoji="0" lang="en-US" altLang="zh-CN" sz="1000" b="1" kern="1200" cap="none" spc="0" normalizeH="0" baseline="0" noProof="0" dirty="0">
              <a:solidFill>
                <a:schemeClr val="accent2"/>
              </a:solidFill>
              <a:latin typeface="+mn-lt"/>
              <a:ea typeface="Open Sans" pitchFamily="34" charset="0"/>
              <a:cs typeface="Open Sans" pitchFamily="34" charset="0"/>
            </a:endParaRPr>
          </a:p>
          <a:p>
            <a:pPr marR="0" algn="r" defTabSz="1087755" eaLnBrk="1" fontAlgn="auto" hangingPunct="1">
              <a:spcBef>
                <a:spcPts val="0"/>
              </a:spcBef>
              <a:spcAft>
                <a:spcPts val="0"/>
              </a:spcAft>
              <a:buClrTx/>
              <a:buSzTx/>
              <a:buFontTx/>
              <a:buNone/>
              <a:defRPr/>
            </a:pPr>
            <a:r>
              <a:rPr kumimoji="0" lang="en-US" sz="1050" kern="1200" cap="none" spc="0" normalizeH="0" baseline="0" noProof="0" dirty="0">
                <a:solidFill>
                  <a:schemeClr val="accent2"/>
                </a:solidFill>
                <a:latin typeface="+mn-lt"/>
                <a:ea typeface="Open Sans" pitchFamily="34" charset="0"/>
                <a:cs typeface="Open Sans" pitchFamily="34" charset="0"/>
              </a:rPr>
              <a:t>Nullam eu </a:t>
            </a:r>
            <a:r>
              <a:rPr kumimoji="0" lang="en-US" sz="1050" kern="1200" cap="none" spc="0" normalizeH="0" baseline="0" noProof="0" dirty="0" err="1">
                <a:solidFill>
                  <a:schemeClr val="accent2"/>
                </a:solidFill>
                <a:latin typeface="+mn-lt"/>
                <a:ea typeface="Open Sans" pitchFamily="34" charset="0"/>
                <a:cs typeface="Open Sans" pitchFamily="34" charset="0"/>
              </a:rPr>
              <a:t>tempor</a:t>
            </a:r>
            <a:r>
              <a:rPr kumimoji="0" lang="en-US" sz="1050" kern="1200" cap="none" spc="0" normalizeH="0" baseline="0" noProof="0" dirty="0">
                <a:solidFill>
                  <a:schemeClr val="accent2"/>
                </a:solidFill>
                <a:latin typeface="+mn-lt"/>
                <a:ea typeface="Open Sans" pitchFamily="34" charset="0"/>
                <a:cs typeface="Open Sans" pitchFamily="34" charset="0"/>
              </a:rPr>
              <a:t> </a:t>
            </a:r>
            <a:r>
              <a:rPr kumimoji="0" lang="en-US" sz="1050" kern="1200" cap="none" spc="0" normalizeH="0" baseline="0" noProof="0" dirty="0" err="1">
                <a:solidFill>
                  <a:schemeClr val="accent2"/>
                </a:solidFill>
                <a:latin typeface="+mn-lt"/>
                <a:ea typeface="Open Sans" pitchFamily="34" charset="0"/>
                <a:cs typeface="Open Sans" pitchFamily="34" charset="0"/>
              </a:rPr>
              <a:t>purus</a:t>
            </a:r>
            <a:r>
              <a:rPr kumimoji="0" lang="en-US" sz="1050" kern="1200" cap="none" spc="0" normalizeH="0" baseline="0" noProof="0" dirty="0">
                <a:solidFill>
                  <a:schemeClr val="accent2"/>
                </a:solidFill>
                <a:latin typeface="+mn-lt"/>
                <a:ea typeface="Open Sans" pitchFamily="34" charset="0"/>
                <a:cs typeface="Open Sans" pitchFamily="34" charset="0"/>
              </a:rPr>
              <a:t>. </a:t>
            </a:r>
            <a:r>
              <a:rPr kumimoji="0" lang="en-US" sz="1050" kern="1200" cap="none" spc="0" normalizeH="0" baseline="0" noProof="0" dirty="0" err="1">
                <a:solidFill>
                  <a:schemeClr val="accent2"/>
                </a:solidFill>
                <a:latin typeface="+mn-lt"/>
                <a:ea typeface="Open Sans" pitchFamily="34" charset="0"/>
                <a:cs typeface="Open Sans" pitchFamily="34" charset="0"/>
              </a:rPr>
              <a:t>Nunc</a:t>
            </a:r>
            <a:r>
              <a:rPr kumimoji="0" lang="en-US" sz="1050" kern="1200" cap="none" spc="0" normalizeH="0" baseline="0" noProof="0" dirty="0">
                <a:solidFill>
                  <a:schemeClr val="accent2"/>
                </a:solidFill>
                <a:latin typeface="+mn-lt"/>
                <a:ea typeface="Open Sans" pitchFamily="34" charset="0"/>
                <a:cs typeface="Open Sans" pitchFamily="34" charset="0"/>
              </a:rPr>
              <a:t> a </a:t>
            </a:r>
            <a:r>
              <a:rPr kumimoji="0" lang="en-US" sz="1050" kern="1200" cap="none" spc="0" normalizeH="0" baseline="0" noProof="0" dirty="0" err="1">
                <a:solidFill>
                  <a:schemeClr val="accent2"/>
                </a:solidFill>
                <a:latin typeface="+mn-lt"/>
                <a:ea typeface="Open Sans" pitchFamily="34" charset="0"/>
                <a:cs typeface="Open Sans" pitchFamily="34" charset="0"/>
              </a:rPr>
              <a:t>leo</a:t>
            </a:r>
            <a:r>
              <a:rPr kumimoji="0" lang="en-US" sz="1050" kern="1200" cap="none" spc="0" normalizeH="0" baseline="0" noProof="0" dirty="0">
                <a:solidFill>
                  <a:schemeClr val="accent2"/>
                </a:solidFill>
                <a:latin typeface="+mn-lt"/>
                <a:ea typeface="Open Sans" pitchFamily="34" charset="0"/>
                <a:cs typeface="Open Sans" pitchFamily="34" charset="0"/>
              </a:rPr>
              <a:t> magna, sit </a:t>
            </a:r>
            <a:r>
              <a:rPr kumimoji="0" lang="en-US" sz="1050" kern="1200" cap="none" spc="0" normalizeH="0" baseline="0" noProof="0" dirty="0" err="1">
                <a:solidFill>
                  <a:schemeClr val="accent2"/>
                </a:solidFill>
                <a:latin typeface="+mn-lt"/>
                <a:ea typeface="Open Sans" pitchFamily="34" charset="0"/>
                <a:cs typeface="Open Sans" pitchFamily="34" charset="0"/>
              </a:rPr>
              <a:t>amet</a:t>
            </a:r>
            <a:r>
              <a:rPr kumimoji="0" lang="en-US" sz="1050" kern="1200" cap="none" spc="0" normalizeH="0" baseline="0" noProof="0" dirty="0">
                <a:solidFill>
                  <a:schemeClr val="accent2"/>
                </a:solidFill>
                <a:latin typeface="+mn-lt"/>
                <a:ea typeface="Open Sans" pitchFamily="34" charset="0"/>
                <a:cs typeface="Open Sans" pitchFamily="34" charset="0"/>
              </a:rPr>
              <a:t> </a:t>
            </a:r>
            <a:r>
              <a:rPr kumimoji="0" lang="en-US" sz="1050" kern="1200" cap="none" spc="0" normalizeH="0" baseline="0" noProof="0" dirty="0" err="1">
                <a:solidFill>
                  <a:schemeClr val="accent2"/>
                </a:solidFill>
                <a:latin typeface="+mn-lt"/>
                <a:ea typeface="Open Sans" pitchFamily="34" charset="0"/>
                <a:cs typeface="Open Sans" pitchFamily="34" charset="0"/>
              </a:rPr>
              <a:t>consequat</a:t>
            </a:r>
            <a:r>
              <a:rPr kumimoji="0" lang="en-US" sz="1050" kern="1200" cap="none" spc="0" normalizeH="0" baseline="0" noProof="0" dirty="0">
                <a:solidFill>
                  <a:schemeClr val="accent2"/>
                </a:solidFill>
                <a:latin typeface="+mn-lt"/>
                <a:ea typeface="Open Sans" pitchFamily="34" charset="0"/>
                <a:cs typeface="Open Sans" pitchFamily="34" charset="0"/>
              </a:rPr>
              <a:t> </a:t>
            </a:r>
            <a:r>
              <a:rPr kumimoji="0" lang="en-US" sz="1050" kern="1200" cap="none" spc="0" normalizeH="0" baseline="0" noProof="0" dirty="0" err="1">
                <a:solidFill>
                  <a:schemeClr val="accent2"/>
                </a:solidFill>
                <a:latin typeface="+mn-lt"/>
                <a:ea typeface="Open Sans" pitchFamily="34" charset="0"/>
                <a:cs typeface="Open Sans" pitchFamily="34" charset="0"/>
              </a:rPr>
              <a:t>risus</a:t>
            </a:r>
            <a:r>
              <a:rPr kumimoji="0" lang="en-US" sz="1050" kern="1200" cap="none" spc="0" normalizeH="0" baseline="0" noProof="0" dirty="0">
                <a:solidFill>
                  <a:schemeClr val="accent2"/>
                </a:solidFill>
                <a:latin typeface="+mn-lt"/>
                <a:ea typeface="Open Sans" pitchFamily="34" charset="0"/>
                <a:cs typeface="Open Sans" pitchFamily="34" charset="0"/>
              </a:rPr>
              <a:t>. Nullam eu </a:t>
            </a:r>
            <a:r>
              <a:rPr kumimoji="0" lang="en-US" sz="1050" kern="1200" cap="none" spc="0" normalizeH="0" baseline="0" noProof="0" dirty="0" err="1">
                <a:solidFill>
                  <a:schemeClr val="accent2"/>
                </a:solidFill>
                <a:latin typeface="+mn-lt"/>
                <a:ea typeface="Open Sans" pitchFamily="34" charset="0"/>
                <a:cs typeface="Open Sans" pitchFamily="34" charset="0"/>
              </a:rPr>
              <a:t>tempor</a:t>
            </a:r>
            <a:r>
              <a:rPr kumimoji="0" lang="en-US" sz="1050" kern="1200" cap="none" spc="0" normalizeH="0" baseline="0" noProof="0" dirty="0">
                <a:solidFill>
                  <a:schemeClr val="accent2"/>
                </a:solidFill>
                <a:latin typeface="+mn-lt"/>
                <a:ea typeface="Open Sans" pitchFamily="34" charset="0"/>
                <a:cs typeface="Open Sans" pitchFamily="34" charset="0"/>
              </a:rPr>
              <a:t> </a:t>
            </a:r>
            <a:r>
              <a:rPr kumimoji="0" lang="en-US" sz="1050" kern="1200" cap="none" spc="0" normalizeH="0" baseline="0" noProof="0" dirty="0" err="1">
                <a:solidFill>
                  <a:schemeClr val="accent2"/>
                </a:solidFill>
                <a:latin typeface="+mn-lt"/>
                <a:ea typeface="Open Sans" pitchFamily="34" charset="0"/>
                <a:cs typeface="Open Sans" pitchFamily="34" charset="0"/>
              </a:rPr>
              <a:t>purus</a:t>
            </a:r>
            <a:r>
              <a:rPr kumimoji="0" lang="en-US" sz="1050" kern="1200" cap="none" spc="0" normalizeH="0" baseline="0" noProof="0" dirty="0">
                <a:solidFill>
                  <a:schemeClr val="accent2"/>
                </a:solidFill>
                <a:latin typeface="+mn-lt"/>
                <a:ea typeface="Open Sans" pitchFamily="34" charset="0"/>
                <a:cs typeface="Open Sans" pitchFamily="34" charset="0"/>
              </a:rPr>
              <a:t>.</a:t>
            </a:r>
            <a:endParaRPr kumimoji="0" lang="en-US" sz="1050" kern="1200" cap="none" spc="0" normalizeH="0" baseline="0" noProof="0" dirty="0">
              <a:solidFill>
                <a:schemeClr val="accent2"/>
              </a:solidFill>
              <a:latin typeface="+mn-lt"/>
              <a:ea typeface="Open Sans" pitchFamily="34" charset="0"/>
              <a:cs typeface="Open Sans" pitchFamily="34" charset="0"/>
            </a:endParaRPr>
          </a:p>
        </p:txBody>
      </p:sp>
      <p:sp>
        <p:nvSpPr>
          <p:cNvPr id="47" name="Text Box 10"/>
          <p:cNvSpPr txBox="1">
            <a:spLocks noChangeArrowheads="1"/>
          </p:cNvSpPr>
          <p:nvPr/>
        </p:nvSpPr>
        <p:spPr bwMode="auto">
          <a:xfrm>
            <a:off x="650875" y="4010025"/>
            <a:ext cx="2244725" cy="714375"/>
          </a:xfrm>
          <a:prstGeom prst="rect">
            <a:avLst/>
          </a:prstGeom>
          <a:noFill/>
          <a:ln w="9525">
            <a:noFill/>
            <a:miter lim="800000"/>
          </a:ln>
        </p:spPr>
        <p:txBody>
          <a:bodyPr lIns="45720" tIns="22860" rIns="45720" bIns="22860">
            <a:spAutoFit/>
          </a:bodyPr>
          <a:lstStyle/>
          <a:p>
            <a:pPr marR="0" algn="r" defTabSz="1087755" eaLnBrk="1" fontAlgn="auto" hangingPunct="1">
              <a:spcBef>
                <a:spcPts val="0"/>
              </a:spcBef>
              <a:spcAft>
                <a:spcPts val="0"/>
              </a:spcAft>
              <a:buClrTx/>
              <a:buSzTx/>
              <a:buFontTx/>
              <a:buNone/>
              <a:defRPr/>
            </a:pPr>
            <a:r>
              <a:rPr kumimoji="0" lang="ms-MY" altLang="zh-CN" sz="1200" b="1" kern="1200" cap="none" spc="0" normalizeH="0" baseline="0" noProof="0" dirty="0">
                <a:solidFill>
                  <a:schemeClr val="accent1"/>
                </a:solidFill>
                <a:latin typeface="+mn-lt"/>
                <a:ea typeface="+mn-ea"/>
                <a:cs typeface="Open Sans Light" pitchFamily="34" charset="0"/>
              </a:rPr>
              <a:t>Lorem ipsum</a:t>
            </a:r>
            <a:endParaRPr kumimoji="0" lang="en-US" altLang="zh-CN" sz="1000" b="1" kern="1200" cap="none" spc="0" normalizeH="0" baseline="0" noProof="0" dirty="0">
              <a:solidFill>
                <a:schemeClr val="accent1"/>
              </a:solidFill>
              <a:latin typeface="+mn-lt"/>
              <a:ea typeface="Open Sans" pitchFamily="34" charset="0"/>
              <a:cs typeface="Open Sans" pitchFamily="34" charset="0"/>
            </a:endParaRPr>
          </a:p>
          <a:p>
            <a:pPr marR="0" algn="r" defTabSz="1087755" eaLnBrk="1" fontAlgn="auto" hangingPunct="1">
              <a:spcBef>
                <a:spcPts val="0"/>
              </a:spcBef>
              <a:spcAft>
                <a:spcPts val="0"/>
              </a:spcAft>
              <a:buClrTx/>
              <a:buSzTx/>
              <a:buFontTx/>
              <a:buNone/>
              <a:defRPr/>
            </a:pPr>
            <a:r>
              <a:rPr kumimoji="0" lang="en-US" sz="1050" kern="1200" cap="none" spc="0" normalizeH="0" baseline="0" noProof="0" dirty="0">
                <a:solidFill>
                  <a:schemeClr val="accent1"/>
                </a:solidFill>
                <a:latin typeface="+mn-lt"/>
                <a:ea typeface="Open Sans" pitchFamily="34" charset="0"/>
                <a:cs typeface="Open Sans" pitchFamily="34" charset="0"/>
              </a:rPr>
              <a:t>Nullam eu </a:t>
            </a:r>
            <a:r>
              <a:rPr kumimoji="0" lang="en-US" sz="1050" kern="1200" cap="none" spc="0" normalizeH="0" baseline="0" noProof="0" dirty="0" err="1">
                <a:solidFill>
                  <a:schemeClr val="accent1"/>
                </a:solidFill>
                <a:latin typeface="+mn-lt"/>
                <a:ea typeface="Open Sans" pitchFamily="34" charset="0"/>
                <a:cs typeface="Open Sans" pitchFamily="34" charset="0"/>
              </a:rPr>
              <a:t>tempor</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purus</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Nunc</a:t>
            </a:r>
            <a:r>
              <a:rPr kumimoji="0" lang="en-US" sz="1050" kern="1200" cap="none" spc="0" normalizeH="0" baseline="0" noProof="0" dirty="0">
                <a:solidFill>
                  <a:schemeClr val="accent1"/>
                </a:solidFill>
                <a:latin typeface="+mn-lt"/>
                <a:ea typeface="Open Sans" pitchFamily="34" charset="0"/>
                <a:cs typeface="Open Sans" pitchFamily="34" charset="0"/>
              </a:rPr>
              <a:t> a </a:t>
            </a:r>
            <a:r>
              <a:rPr kumimoji="0" lang="en-US" sz="1050" kern="1200" cap="none" spc="0" normalizeH="0" baseline="0" noProof="0" dirty="0" err="1">
                <a:solidFill>
                  <a:schemeClr val="accent1"/>
                </a:solidFill>
                <a:latin typeface="+mn-lt"/>
                <a:ea typeface="Open Sans" pitchFamily="34" charset="0"/>
                <a:cs typeface="Open Sans" pitchFamily="34" charset="0"/>
              </a:rPr>
              <a:t>leo</a:t>
            </a:r>
            <a:r>
              <a:rPr kumimoji="0" lang="en-US" sz="1050" kern="1200" cap="none" spc="0" normalizeH="0" baseline="0" noProof="0" dirty="0">
                <a:solidFill>
                  <a:schemeClr val="accent1"/>
                </a:solidFill>
                <a:latin typeface="+mn-lt"/>
                <a:ea typeface="Open Sans" pitchFamily="34" charset="0"/>
                <a:cs typeface="Open Sans" pitchFamily="34" charset="0"/>
              </a:rPr>
              <a:t> magna, sit </a:t>
            </a:r>
            <a:r>
              <a:rPr kumimoji="0" lang="en-US" sz="1050" kern="1200" cap="none" spc="0" normalizeH="0" baseline="0" noProof="0" dirty="0" err="1">
                <a:solidFill>
                  <a:schemeClr val="accent1"/>
                </a:solidFill>
                <a:latin typeface="+mn-lt"/>
                <a:ea typeface="Open Sans" pitchFamily="34" charset="0"/>
                <a:cs typeface="Open Sans" pitchFamily="34" charset="0"/>
              </a:rPr>
              <a:t>amet</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consequat</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risus</a:t>
            </a:r>
            <a:r>
              <a:rPr kumimoji="0" lang="en-US" sz="1050" kern="1200" cap="none" spc="0" normalizeH="0" baseline="0" noProof="0" dirty="0">
                <a:solidFill>
                  <a:schemeClr val="accent1"/>
                </a:solidFill>
                <a:latin typeface="+mn-lt"/>
                <a:ea typeface="Open Sans" pitchFamily="34" charset="0"/>
                <a:cs typeface="Open Sans" pitchFamily="34" charset="0"/>
              </a:rPr>
              <a:t>. Nullam eu </a:t>
            </a:r>
            <a:r>
              <a:rPr kumimoji="0" lang="en-US" sz="1050" kern="1200" cap="none" spc="0" normalizeH="0" baseline="0" noProof="0" dirty="0" err="1">
                <a:solidFill>
                  <a:schemeClr val="accent1"/>
                </a:solidFill>
                <a:latin typeface="+mn-lt"/>
                <a:ea typeface="Open Sans" pitchFamily="34" charset="0"/>
                <a:cs typeface="Open Sans" pitchFamily="34" charset="0"/>
              </a:rPr>
              <a:t>tempor</a:t>
            </a:r>
            <a:r>
              <a:rPr kumimoji="0" lang="en-US" sz="1050" kern="1200" cap="none" spc="0" normalizeH="0" baseline="0" noProof="0" dirty="0">
                <a:solidFill>
                  <a:schemeClr val="accent1"/>
                </a:solidFill>
                <a:latin typeface="+mn-lt"/>
                <a:ea typeface="Open Sans" pitchFamily="34" charset="0"/>
                <a:cs typeface="Open Sans" pitchFamily="34" charset="0"/>
              </a:rPr>
              <a:t> </a:t>
            </a:r>
            <a:r>
              <a:rPr kumimoji="0" lang="en-US" sz="1050" kern="1200" cap="none" spc="0" normalizeH="0" baseline="0" noProof="0" dirty="0" err="1">
                <a:solidFill>
                  <a:schemeClr val="accent1"/>
                </a:solidFill>
                <a:latin typeface="+mn-lt"/>
                <a:ea typeface="Open Sans" pitchFamily="34" charset="0"/>
                <a:cs typeface="Open Sans" pitchFamily="34" charset="0"/>
              </a:rPr>
              <a:t>purus</a:t>
            </a:r>
            <a:r>
              <a:rPr kumimoji="0" lang="en-US" sz="1050" kern="1200" cap="none" spc="0" normalizeH="0" baseline="0" noProof="0" dirty="0">
                <a:solidFill>
                  <a:schemeClr val="accent1"/>
                </a:solidFill>
                <a:latin typeface="+mn-lt"/>
                <a:ea typeface="Open Sans" pitchFamily="34" charset="0"/>
                <a:cs typeface="Open Sans" pitchFamily="34" charset="0"/>
              </a:rPr>
              <a:t>.</a:t>
            </a:r>
            <a:endParaRPr kumimoji="0" lang="en-US" sz="1050" kern="1200" cap="none" spc="0" normalizeH="0" baseline="0" noProof="0" dirty="0">
              <a:solidFill>
                <a:schemeClr val="accent1"/>
              </a:solidFill>
              <a:latin typeface="+mn-lt"/>
              <a:ea typeface="Open Sans" pitchFamily="34" charset="0"/>
              <a:cs typeface="Open Sans" pitchFamily="34" charset="0"/>
            </a:endParaRPr>
          </a:p>
        </p:txBody>
      </p:sp>
      <p:sp>
        <p:nvSpPr>
          <p:cNvPr id="74" name="Text Box 10"/>
          <p:cNvSpPr txBox="1"/>
          <p:nvPr/>
        </p:nvSpPr>
        <p:spPr>
          <a:xfrm>
            <a:off x="3970338" y="2965450"/>
            <a:ext cx="1174750" cy="230188"/>
          </a:xfrm>
          <a:prstGeom prst="rect">
            <a:avLst/>
          </a:prstGeom>
          <a:noFill/>
          <a:ln w="9525">
            <a:noFill/>
          </a:ln>
        </p:spPr>
        <p:txBody>
          <a:bodyPr lIns="45720" tIns="22860" rIns="45720" bIns="22860">
            <a:spAutoFit/>
          </a:bodyPr>
          <a:p>
            <a:pPr algn="ctr" defTabSz="1087755" eaLnBrk="1" hangingPunct="1"/>
            <a:r>
              <a:rPr lang="ms-MY" altLang="zh-CN" sz="1200" b="1" dirty="0">
                <a:solidFill>
                  <a:schemeClr val="accent2"/>
                </a:solidFill>
                <a:latin typeface="华文细黑" panose="02010600040101010101" pitchFamily="2" charset="-122"/>
                <a:ea typeface="Open Sans Light"/>
              </a:rPr>
              <a:t>Lorem ipsum</a:t>
            </a:r>
            <a:endParaRPr lang="en-US" altLang="zh-CN" sz="1000" b="1" dirty="0">
              <a:solidFill>
                <a:schemeClr val="accent2"/>
              </a:solidFill>
              <a:latin typeface="华文细黑" panose="02010600040101010101" pitchFamily="2" charset="-122"/>
              <a:ea typeface="Open Sans"/>
            </a:endParaRPr>
          </a:p>
        </p:txBody>
      </p:sp>
      <p:sp>
        <p:nvSpPr>
          <p:cNvPr id="78" name="Oval 90"/>
          <p:cNvSpPr/>
          <p:nvPr/>
        </p:nvSpPr>
        <p:spPr>
          <a:xfrm>
            <a:off x="3276600" y="1854200"/>
            <a:ext cx="701675" cy="701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schemeClr val="bg1"/>
              </a:solidFill>
              <a:effectLst/>
              <a:uLnTx/>
              <a:uFillTx/>
              <a:latin typeface="FontAwesome" pitchFamily="2" charset="0"/>
              <a:ea typeface="+mn-ea"/>
              <a:cs typeface="+mn-cs"/>
            </a:endParaRPr>
          </a:p>
        </p:txBody>
      </p:sp>
      <p:sp>
        <p:nvSpPr>
          <p:cNvPr id="79" name="Oval 90"/>
          <p:cNvSpPr/>
          <p:nvPr/>
        </p:nvSpPr>
        <p:spPr>
          <a:xfrm>
            <a:off x="3019425" y="2770188"/>
            <a:ext cx="701675" cy="701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schemeClr val="bg1"/>
              </a:solidFill>
              <a:effectLst/>
              <a:uLnTx/>
              <a:uFillTx/>
              <a:latin typeface="FontAwesome" pitchFamily="2" charset="0"/>
              <a:ea typeface="+mn-ea"/>
              <a:cs typeface="+mn-cs"/>
            </a:endParaRPr>
          </a:p>
        </p:txBody>
      </p:sp>
      <p:sp>
        <p:nvSpPr>
          <p:cNvPr id="80" name="Oval 90"/>
          <p:cNvSpPr/>
          <p:nvPr/>
        </p:nvSpPr>
        <p:spPr>
          <a:xfrm>
            <a:off x="3322638" y="3771900"/>
            <a:ext cx="701675" cy="701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AU" sz="2600" b="0" i="0" u="none" strike="noStrike" kern="1200" cap="none" spc="0" normalizeH="0" baseline="0" noProof="0" dirty="0">
              <a:ln>
                <a:noFill/>
              </a:ln>
              <a:solidFill>
                <a:schemeClr val="bg1"/>
              </a:solidFill>
              <a:effectLst/>
              <a:uLnTx/>
              <a:uFillTx/>
              <a:latin typeface="FontAwesome" pitchFamily="2" charset="0"/>
              <a:ea typeface="+mn-ea"/>
              <a:cs typeface="+mn-cs"/>
            </a:endParaRPr>
          </a:p>
        </p:txBody>
      </p:sp>
      <p:sp>
        <p:nvSpPr>
          <p:cNvPr id="81" name="Oval 90"/>
          <p:cNvSpPr/>
          <p:nvPr/>
        </p:nvSpPr>
        <p:spPr>
          <a:xfrm>
            <a:off x="5029200" y="3754438"/>
            <a:ext cx="701675" cy="701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schemeClr val="bg1"/>
              </a:solidFill>
              <a:effectLst/>
              <a:uLnTx/>
              <a:uFillTx/>
              <a:latin typeface="FontAwesome" pitchFamily="2" charset="0"/>
              <a:ea typeface="+mn-ea"/>
              <a:cs typeface="+mn-cs"/>
            </a:endParaRPr>
          </a:p>
        </p:txBody>
      </p:sp>
      <p:sp>
        <p:nvSpPr>
          <p:cNvPr id="82" name="Oval 90"/>
          <p:cNvSpPr/>
          <p:nvPr/>
        </p:nvSpPr>
        <p:spPr>
          <a:xfrm>
            <a:off x="5367338" y="2770188"/>
            <a:ext cx="701675" cy="701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AU" sz="2600" b="0" i="0" u="none" strike="noStrike" kern="1200" cap="none" spc="0" normalizeH="0" baseline="0" noProof="0" dirty="0">
              <a:ln>
                <a:noFill/>
              </a:ln>
              <a:solidFill>
                <a:schemeClr val="bg1"/>
              </a:solidFill>
              <a:effectLst/>
              <a:uLnTx/>
              <a:uFillTx/>
              <a:latin typeface="FontAwesome" pitchFamily="2" charset="0"/>
              <a:ea typeface="+mn-ea"/>
              <a:cs typeface="+mn-cs"/>
            </a:endParaRPr>
          </a:p>
        </p:txBody>
      </p:sp>
      <p:sp>
        <p:nvSpPr>
          <p:cNvPr id="83" name="Oval 90"/>
          <p:cNvSpPr/>
          <p:nvPr/>
        </p:nvSpPr>
        <p:spPr>
          <a:xfrm>
            <a:off x="5092700" y="1847850"/>
            <a:ext cx="703263" cy="7032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schemeClr val="bg1"/>
              </a:solidFill>
              <a:effectLst/>
              <a:uLnTx/>
              <a:uFillTx/>
              <a:latin typeface="FontAwesome" pitchFamily="2" charset="0"/>
              <a:ea typeface="+mn-ea"/>
              <a:cs typeface="+mn-cs"/>
            </a:endParaRPr>
          </a:p>
        </p:txBody>
      </p:sp>
      <p:grpSp>
        <p:nvGrpSpPr>
          <p:cNvPr id="17" name="Group 12"/>
          <p:cNvGrpSpPr>
            <a:grpSpLocks noChangeAspect="1"/>
          </p:cNvGrpSpPr>
          <p:nvPr/>
        </p:nvGrpSpPr>
        <p:grpSpPr>
          <a:xfrm>
            <a:off x="3522780" y="3993241"/>
            <a:ext cx="288000" cy="234355"/>
            <a:chOff x="1550139" y="1314466"/>
            <a:chExt cx="509139" cy="414300"/>
          </a:xfrm>
          <a:solidFill>
            <a:schemeClr val="bg1"/>
          </a:solidFill>
        </p:grpSpPr>
        <p:sp>
          <p:nvSpPr>
            <p:cNvPr id="18"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grpSp>
      <p:sp>
        <p:nvSpPr>
          <p:cNvPr id="21" name="Freeform 34"/>
          <p:cNvSpPr>
            <a:spLocks noChangeAspect="1"/>
          </p:cNvSpPr>
          <p:nvPr/>
        </p:nvSpPr>
        <p:spPr bwMode="auto">
          <a:xfrm>
            <a:off x="5300663" y="2106613"/>
            <a:ext cx="287338" cy="254000"/>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55"/>
          <p:cNvSpPr>
            <a:spLocks noChangeAspect="1" noEditPoints="1"/>
          </p:cNvSpPr>
          <p:nvPr/>
        </p:nvSpPr>
        <p:spPr bwMode="auto">
          <a:xfrm>
            <a:off x="5243513" y="3986213"/>
            <a:ext cx="287338" cy="301625"/>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grpSp>
        <p:nvGrpSpPr>
          <p:cNvPr id="23" name="Group 25"/>
          <p:cNvGrpSpPr>
            <a:grpSpLocks noChangeAspect="1"/>
          </p:cNvGrpSpPr>
          <p:nvPr/>
        </p:nvGrpSpPr>
        <p:grpSpPr>
          <a:xfrm>
            <a:off x="3212005" y="2978928"/>
            <a:ext cx="288000" cy="283429"/>
            <a:chOff x="1587575" y="2265358"/>
            <a:chExt cx="314468" cy="309477"/>
          </a:xfrm>
          <a:solidFill>
            <a:schemeClr val="bg1"/>
          </a:solidFill>
        </p:grpSpPr>
        <p:sp>
          <p:nvSpPr>
            <p:cNvPr id="24"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26" name="Group 28"/>
          <p:cNvGrpSpPr>
            <a:grpSpLocks noChangeAspect="1"/>
          </p:cNvGrpSpPr>
          <p:nvPr/>
        </p:nvGrpSpPr>
        <p:grpSpPr>
          <a:xfrm>
            <a:off x="5610322" y="3009223"/>
            <a:ext cx="216000" cy="270832"/>
            <a:chOff x="5106627" y="2260366"/>
            <a:chExt cx="324452" cy="406813"/>
          </a:xfrm>
          <a:solidFill>
            <a:schemeClr val="bg1"/>
          </a:solidFill>
        </p:grpSpPr>
        <p:sp>
          <p:nvSpPr>
            <p:cNvPr id="27"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1" name="Group 33"/>
          <p:cNvGrpSpPr>
            <a:grpSpLocks noChangeAspect="1"/>
          </p:cNvGrpSpPr>
          <p:nvPr/>
        </p:nvGrpSpPr>
        <p:grpSpPr>
          <a:xfrm>
            <a:off x="3474889" y="2047548"/>
            <a:ext cx="288000" cy="324839"/>
            <a:chOff x="5513440" y="1766202"/>
            <a:chExt cx="429274" cy="484183"/>
          </a:xfrm>
          <a:solidFill>
            <a:schemeClr val="bg1"/>
          </a:solidFill>
        </p:grpSpPr>
        <p:sp>
          <p:nvSpPr>
            <p:cNvPr id="32"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50" fill="hold"/>
                                        <p:tgtEl>
                                          <p:spTgt spid="35"/>
                                        </p:tgtEl>
                                        <p:attrNameLst>
                                          <p:attrName>ppt_x</p:attrName>
                                        </p:attrNameLst>
                                      </p:cBhvr>
                                      <p:tavLst>
                                        <p:tav tm="0">
                                          <p:val>
                                            <p:strVal val="#ppt_x"/>
                                          </p:val>
                                        </p:tav>
                                        <p:tav tm="100000">
                                          <p:val>
                                            <p:strVal val="#ppt_x"/>
                                          </p:val>
                                        </p:tav>
                                      </p:tavLst>
                                    </p:anim>
                                    <p:anim calcmode="lin" valueType="num">
                                      <p:cBhvr additive="base">
                                        <p:cTn id="8" dur="25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250" fill="hold"/>
                                        <p:tgtEl>
                                          <p:spTgt spid="74"/>
                                        </p:tgtEl>
                                        <p:attrNameLst>
                                          <p:attrName>ppt_x</p:attrName>
                                        </p:attrNameLst>
                                      </p:cBhvr>
                                      <p:tavLst>
                                        <p:tav tm="0">
                                          <p:val>
                                            <p:strVal val="#ppt_x"/>
                                          </p:val>
                                        </p:tav>
                                        <p:tav tm="100000">
                                          <p:val>
                                            <p:strVal val="#ppt_x"/>
                                          </p:val>
                                        </p:tav>
                                      </p:tavLst>
                                    </p:anim>
                                    <p:anim calcmode="lin" valueType="num">
                                      <p:cBhvr additive="base">
                                        <p:cTn id="13" dur="250" fill="hold"/>
                                        <p:tgtEl>
                                          <p:spTgt spid="7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250" fill="hold"/>
                                        <p:tgtEl>
                                          <p:spTgt spid="45"/>
                                        </p:tgtEl>
                                        <p:attrNameLst>
                                          <p:attrName>ppt_x</p:attrName>
                                        </p:attrNameLst>
                                      </p:cBhvr>
                                      <p:tavLst>
                                        <p:tav tm="0">
                                          <p:val>
                                            <p:strVal val="#ppt_x"/>
                                          </p:val>
                                        </p:tav>
                                        <p:tav tm="100000">
                                          <p:val>
                                            <p:strVal val="#ppt_x"/>
                                          </p:val>
                                        </p:tav>
                                      </p:tavLst>
                                    </p:anim>
                                    <p:anim calcmode="lin" valueType="num">
                                      <p:cBhvr additive="base">
                                        <p:cTn id="18" dur="250" fill="hold"/>
                                        <p:tgtEl>
                                          <p:spTgt spid="4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250" fill="hold"/>
                                        <p:tgtEl>
                                          <p:spTgt spid="46"/>
                                        </p:tgtEl>
                                        <p:attrNameLst>
                                          <p:attrName>ppt_x</p:attrName>
                                        </p:attrNameLst>
                                      </p:cBhvr>
                                      <p:tavLst>
                                        <p:tav tm="0">
                                          <p:val>
                                            <p:strVal val="#ppt_x"/>
                                          </p:val>
                                        </p:tav>
                                        <p:tav tm="100000">
                                          <p:val>
                                            <p:strVal val="#ppt_x"/>
                                          </p:val>
                                        </p:tav>
                                      </p:tavLst>
                                    </p:anim>
                                    <p:anim calcmode="lin" valueType="num">
                                      <p:cBhvr additive="base">
                                        <p:cTn id="23" dur="250" fill="hold"/>
                                        <p:tgtEl>
                                          <p:spTgt spid="4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250" fill="hold"/>
                                        <p:tgtEl>
                                          <p:spTgt spid="47"/>
                                        </p:tgtEl>
                                        <p:attrNameLst>
                                          <p:attrName>ppt_x</p:attrName>
                                        </p:attrNameLst>
                                      </p:cBhvr>
                                      <p:tavLst>
                                        <p:tav tm="0">
                                          <p:val>
                                            <p:strVal val="#ppt_x"/>
                                          </p:val>
                                        </p:tav>
                                        <p:tav tm="100000">
                                          <p:val>
                                            <p:strVal val="#ppt_x"/>
                                          </p:val>
                                        </p:tav>
                                      </p:tavLst>
                                    </p:anim>
                                    <p:anim calcmode="lin" valueType="num">
                                      <p:cBhvr additive="base">
                                        <p:cTn id="28" dur="250" fill="hold"/>
                                        <p:tgtEl>
                                          <p:spTgt spid="4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250" fill="hold"/>
                                        <p:tgtEl>
                                          <p:spTgt spid="42"/>
                                        </p:tgtEl>
                                        <p:attrNameLst>
                                          <p:attrName>ppt_x</p:attrName>
                                        </p:attrNameLst>
                                      </p:cBhvr>
                                      <p:tavLst>
                                        <p:tav tm="0">
                                          <p:val>
                                            <p:strVal val="#ppt_x"/>
                                          </p:val>
                                        </p:tav>
                                        <p:tav tm="100000">
                                          <p:val>
                                            <p:strVal val="#ppt_x"/>
                                          </p:val>
                                        </p:tav>
                                      </p:tavLst>
                                    </p:anim>
                                    <p:anim calcmode="lin" valueType="num">
                                      <p:cBhvr additive="base">
                                        <p:cTn id="33" dur="25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250" fill="hold"/>
                                        <p:tgtEl>
                                          <p:spTgt spid="43"/>
                                        </p:tgtEl>
                                        <p:attrNameLst>
                                          <p:attrName>ppt_x</p:attrName>
                                        </p:attrNameLst>
                                      </p:cBhvr>
                                      <p:tavLst>
                                        <p:tav tm="0">
                                          <p:val>
                                            <p:strVal val="#ppt_x"/>
                                          </p:val>
                                        </p:tav>
                                        <p:tav tm="100000">
                                          <p:val>
                                            <p:strVal val="#ppt_x"/>
                                          </p:val>
                                        </p:tav>
                                      </p:tavLst>
                                    </p:anim>
                                    <p:anim calcmode="lin" valueType="num">
                                      <p:cBhvr additive="base">
                                        <p:cTn id="38" dur="25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250" fill="hold"/>
                                        <p:tgtEl>
                                          <p:spTgt spid="44"/>
                                        </p:tgtEl>
                                        <p:attrNameLst>
                                          <p:attrName>ppt_x</p:attrName>
                                        </p:attrNameLst>
                                      </p:cBhvr>
                                      <p:tavLst>
                                        <p:tav tm="0">
                                          <p:val>
                                            <p:strVal val="#ppt_x"/>
                                          </p:val>
                                        </p:tav>
                                        <p:tav tm="100000">
                                          <p:val>
                                            <p:strVal val="#ppt_x"/>
                                          </p:val>
                                        </p:tav>
                                      </p:tavLst>
                                    </p:anim>
                                    <p:anim calcmode="lin" valueType="num">
                                      <p:cBhvr additive="base">
                                        <p:cTn id="43" dur="250" fill="hold"/>
                                        <p:tgtEl>
                                          <p:spTgt spid="4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250" fill="hold"/>
                                        <p:tgtEl>
                                          <p:spTgt spid="31"/>
                                        </p:tgtEl>
                                        <p:attrNameLst>
                                          <p:attrName>ppt_x</p:attrName>
                                        </p:attrNameLst>
                                      </p:cBhvr>
                                      <p:tavLst>
                                        <p:tav tm="0">
                                          <p:val>
                                            <p:strVal val="#ppt_x"/>
                                          </p:val>
                                        </p:tav>
                                        <p:tav tm="100000">
                                          <p:val>
                                            <p:strVal val="#ppt_x"/>
                                          </p:val>
                                        </p:tav>
                                      </p:tavLst>
                                    </p:anim>
                                    <p:anim calcmode="lin" valueType="num">
                                      <p:cBhvr additive="base">
                                        <p:cTn id="48" dur="250" fill="hold"/>
                                        <p:tgtEl>
                                          <p:spTgt spid="3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250" fill="hold"/>
                                        <p:tgtEl>
                                          <p:spTgt spid="21"/>
                                        </p:tgtEl>
                                        <p:attrNameLst>
                                          <p:attrName>ppt_x</p:attrName>
                                        </p:attrNameLst>
                                      </p:cBhvr>
                                      <p:tavLst>
                                        <p:tav tm="0">
                                          <p:val>
                                            <p:strVal val="#ppt_x"/>
                                          </p:val>
                                        </p:tav>
                                        <p:tav tm="100000">
                                          <p:val>
                                            <p:strVal val="#ppt_x"/>
                                          </p:val>
                                        </p:tav>
                                      </p:tavLst>
                                    </p:anim>
                                    <p:anim calcmode="lin" valueType="num">
                                      <p:cBhvr additive="base">
                                        <p:cTn id="53" dur="250" fill="hold"/>
                                        <p:tgtEl>
                                          <p:spTgt spid="2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250" fill="hold"/>
                                        <p:tgtEl>
                                          <p:spTgt spid="26"/>
                                        </p:tgtEl>
                                        <p:attrNameLst>
                                          <p:attrName>ppt_x</p:attrName>
                                        </p:attrNameLst>
                                      </p:cBhvr>
                                      <p:tavLst>
                                        <p:tav tm="0">
                                          <p:val>
                                            <p:strVal val="#ppt_x"/>
                                          </p:val>
                                        </p:tav>
                                        <p:tav tm="100000">
                                          <p:val>
                                            <p:strVal val="#ppt_x"/>
                                          </p:val>
                                        </p:tav>
                                      </p:tavLst>
                                    </p:anim>
                                    <p:anim calcmode="lin" valueType="num">
                                      <p:cBhvr additive="base">
                                        <p:cTn id="58" dur="250" fill="hold"/>
                                        <p:tgtEl>
                                          <p:spTgt spid="2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250" fill="hold"/>
                                        <p:tgtEl>
                                          <p:spTgt spid="22"/>
                                        </p:tgtEl>
                                        <p:attrNameLst>
                                          <p:attrName>ppt_x</p:attrName>
                                        </p:attrNameLst>
                                      </p:cBhvr>
                                      <p:tavLst>
                                        <p:tav tm="0">
                                          <p:val>
                                            <p:strVal val="#ppt_x"/>
                                          </p:val>
                                        </p:tav>
                                        <p:tav tm="100000">
                                          <p:val>
                                            <p:strVal val="#ppt_x"/>
                                          </p:val>
                                        </p:tav>
                                      </p:tavLst>
                                    </p:anim>
                                    <p:anim calcmode="lin" valueType="num">
                                      <p:cBhvr additive="base">
                                        <p:cTn id="63" dur="250" fill="hold"/>
                                        <p:tgtEl>
                                          <p:spTgt spid="2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250" fill="hold"/>
                                        <p:tgtEl>
                                          <p:spTgt spid="17"/>
                                        </p:tgtEl>
                                        <p:attrNameLst>
                                          <p:attrName>ppt_x</p:attrName>
                                        </p:attrNameLst>
                                      </p:cBhvr>
                                      <p:tavLst>
                                        <p:tav tm="0">
                                          <p:val>
                                            <p:strVal val="#ppt_x"/>
                                          </p:val>
                                        </p:tav>
                                        <p:tav tm="100000">
                                          <p:val>
                                            <p:strVal val="#ppt_x"/>
                                          </p:val>
                                        </p:tav>
                                      </p:tavLst>
                                    </p:anim>
                                    <p:anim calcmode="lin" valueType="num">
                                      <p:cBhvr additive="base">
                                        <p:cTn id="68" dur="25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250" fill="hold"/>
                                        <p:tgtEl>
                                          <p:spTgt spid="23"/>
                                        </p:tgtEl>
                                        <p:attrNameLst>
                                          <p:attrName>ppt_x</p:attrName>
                                        </p:attrNameLst>
                                      </p:cBhvr>
                                      <p:tavLst>
                                        <p:tav tm="0">
                                          <p:val>
                                            <p:strVal val="#ppt_x"/>
                                          </p:val>
                                        </p:tav>
                                        <p:tav tm="100000">
                                          <p:val>
                                            <p:strVal val="#ppt_x"/>
                                          </p:val>
                                        </p:tav>
                                      </p:tavLst>
                                    </p:anim>
                                    <p:anim calcmode="lin" valueType="num">
                                      <p:cBhvr additive="base">
                                        <p:cTn id="73" dur="2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2" grpId="0"/>
      <p:bldP spid="43" grpId="0"/>
      <p:bldP spid="44" grpId="0"/>
      <p:bldP spid="45" grpId="0"/>
      <p:bldP spid="46" grpId="0"/>
      <p:bldP spid="47" grpId="0"/>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p:sp>
        <p:nvSpPr>
          <p:cNvPr id="2" name="任意多边形 1"/>
          <p:cNvSpPr/>
          <p:nvPr/>
        </p:nvSpPr>
        <p:spPr>
          <a:xfrm>
            <a:off x="6350" y="4297363"/>
            <a:ext cx="9137650" cy="860425"/>
          </a:xfrm>
          <a:custGeom>
            <a:avLst/>
            <a:gdLst>
              <a:gd name="connsiteX0" fmla="*/ 3825592 w 9138323"/>
              <a:gd name="connsiteY0" fmla="*/ 0 h 859537"/>
              <a:gd name="connsiteX1" fmla="*/ 4096303 w 9138323"/>
              <a:gd name="connsiteY1" fmla="*/ 83060 h 859537"/>
              <a:gd name="connsiteX2" fmla="*/ 4125154 w 9138323"/>
              <a:gd name="connsiteY2" fmla="*/ 106971 h 859537"/>
              <a:gd name="connsiteX3" fmla="*/ 4162050 w 9138323"/>
              <a:gd name="connsiteY3" fmla="*/ 76393 h 859537"/>
              <a:gd name="connsiteX4" fmla="*/ 4342300 w 9138323"/>
              <a:gd name="connsiteY4" fmla="*/ 21088 h 859537"/>
              <a:gd name="connsiteX5" fmla="*/ 4639354 w 9138323"/>
              <a:gd name="connsiteY5" fmla="*/ 218869 h 859537"/>
              <a:gd name="connsiteX6" fmla="*/ 4653136 w 9138323"/>
              <a:gd name="connsiteY6" fmla="*/ 287442 h 859537"/>
              <a:gd name="connsiteX7" fmla="*/ 4714569 w 9138323"/>
              <a:gd name="connsiteY7" fmla="*/ 293663 h 859537"/>
              <a:gd name="connsiteX8" fmla="*/ 4868055 w 9138323"/>
              <a:gd name="connsiteY8" fmla="*/ 354192 h 859537"/>
              <a:gd name="connsiteX9" fmla="*/ 4926135 w 9138323"/>
              <a:gd name="connsiteY9" fmla="*/ 396727 h 859537"/>
              <a:gd name="connsiteX10" fmla="*/ 4974485 w 9138323"/>
              <a:gd name="connsiteY10" fmla="*/ 370366 h 859537"/>
              <a:gd name="connsiteX11" fmla="*/ 5099974 w 9138323"/>
              <a:gd name="connsiteY11" fmla="*/ 344918 h 859537"/>
              <a:gd name="connsiteX12" fmla="*/ 5280224 w 9138323"/>
              <a:gd name="connsiteY12" fmla="*/ 400223 h 859537"/>
              <a:gd name="connsiteX13" fmla="*/ 5294059 w 9138323"/>
              <a:gd name="connsiteY13" fmla="*/ 411689 h 859537"/>
              <a:gd name="connsiteX14" fmla="*/ 5324701 w 9138323"/>
              <a:gd name="connsiteY14" fmla="*/ 386293 h 859537"/>
              <a:gd name="connsiteX15" fmla="*/ 5504952 w 9138323"/>
              <a:gd name="connsiteY15" fmla="*/ 330988 h 859537"/>
              <a:gd name="connsiteX16" fmla="*/ 5685202 w 9138323"/>
              <a:gd name="connsiteY16" fmla="*/ 386293 h 859537"/>
              <a:gd name="connsiteX17" fmla="*/ 5711865 w 9138323"/>
              <a:gd name="connsiteY17" fmla="*/ 408390 h 859537"/>
              <a:gd name="connsiteX18" fmla="*/ 5764783 w 9138323"/>
              <a:gd name="connsiteY18" fmla="*/ 343967 h 859537"/>
              <a:gd name="connsiteX19" fmla="*/ 6243258 w 9138323"/>
              <a:gd name="connsiteY19" fmla="*/ 144890 h 859537"/>
              <a:gd name="connsiteX20" fmla="*/ 6721733 w 9138323"/>
              <a:gd name="connsiteY20" fmla="*/ 343967 h 859537"/>
              <a:gd name="connsiteX21" fmla="*/ 6799757 w 9138323"/>
              <a:gd name="connsiteY21" fmla="*/ 438956 h 859537"/>
              <a:gd name="connsiteX22" fmla="*/ 6875686 w 9138323"/>
              <a:gd name="connsiteY22" fmla="*/ 397558 h 859537"/>
              <a:gd name="connsiteX23" fmla="*/ 7064152 w 9138323"/>
              <a:gd name="connsiteY23" fmla="*/ 359339 h 859537"/>
              <a:gd name="connsiteX24" fmla="*/ 7252617 w 9138323"/>
              <a:gd name="connsiteY24" fmla="*/ 397558 h 859537"/>
              <a:gd name="connsiteX25" fmla="*/ 7323961 w 9138323"/>
              <a:gd name="connsiteY25" fmla="*/ 436456 h 859537"/>
              <a:gd name="connsiteX26" fmla="*/ 7335578 w 9138323"/>
              <a:gd name="connsiteY26" fmla="*/ 414961 h 859537"/>
              <a:gd name="connsiteX27" fmla="*/ 7602907 w 9138323"/>
              <a:gd name="connsiteY27" fmla="*/ 272187 h 859537"/>
              <a:gd name="connsiteX28" fmla="*/ 7925296 w 9138323"/>
              <a:gd name="connsiteY28" fmla="*/ 596017 h 859537"/>
              <a:gd name="connsiteX29" fmla="*/ 7923535 w 9138323"/>
              <a:gd name="connsiteY29" fmla="*/ 604778 h 859537"/>
              <a:gd name="connsiteX30" fmla="*/ 7993021 w 9138323"/>
              <a:gd name="connsiteY30" fmla="*/ 583112 h 859537"/>
              <a:gd name="connsiteX31" fmla="*/ 8129393 w 9138323"/>
              <a:gd name="connsiteY31" fmla="*/ 569303 h 859537"/>
              <a:gd name="connsiteX32" fmla="*/ 8265765 w 9138323"/>
              <a:gd name="connsiteY32" fmla="*/ 583112 h 859537"/>
              <a:gd name="connsiteX33" fmla="*/ 8299780 w 9138323"/>
              <a:gd name="connsiteY33" fmla="*/ 593718 h 859537"/>
              <a:gd name="connsiteX34" fmla="*/ 8317449 w 9138323"/>
              <a:gd name="connsiteY34" fmla="*/ 572207 h 859537"/>
              <a:gd name="connsiteX35" fmla="*/ 8659817 w 9138323"/>
              <a:gd name="connsiteY35" fmla="*/ 429759 h 859537"/>
              <a:gd name="connsiteX36" fmla="*/ 9134163 w 9138323"/>
              <a:gd name="connsiteY36" fmla="*/ 818090 h 859537"/>
              <a:gd name="connsiteX37" fmla="*/ 9138323 w 9138323"/>
              <a:gd name="connsiteY37" fmla="*/ 859537 h 859537"/>
              <a:gd name="connsiteX38" fmla="*/ 4141781 w 9138323"/>
              <a:gd name="connsiteY38" fmla="*/ 859537 h 859537"/>
              <a:gd name="connsiteX39" fmla="*/ 4141242 w 9138323"/>
              <a:gd name="connsiteY39" fmla="*/ 854166 h 859537"/>
              <a:gd name="connsiteX40" fmla="*/ 4134437 w 9138323"/>
              <a:gd name="connsiteY40" fmla="*/ 859537 h 859537"/>
              <a:gd name="connsiteX41" fmla="*/ 1390 w 9138323"/>
              <a:gd name="connsiteY41" fmla="*/ 859537 h 859537"/>
              <a:gd name="connsiteX42" fmla="*/ 0 w 9138323"/>
              <a:gd name="connsiteY42" fmla="*/ 845688 h 859537"/>
              <a:gd name="connsiteX43" fmla="*/ 418787 w 9138323"/>
              <a:gd name="connsiteY43" fmla="*/ 425029 h 859537"/>
              <a:gd name="connsiteX44" fmla="*/ 581797 w 9138323"/>
              <a:gd name="connsiteY44" fmla="*/ 458087 h 859537"/>
              <a:gd name="connsiteX45" fmla="*/ 590440 w 9138323"/>
              <a:gd name="connsiteY45" fmla="*/ 462798 h 859537"/>
              <a:gd name="connsiteX46" fmla="*/ 598218 w 9138323"/>
              <a:gd name="connsiteY46" fmla="*/ 385294 h 859537"/>
              <a:gd name="connsiteX47" fmla="*/ 1029094 w 9138323"/>
              <a:gd name="connsiteY47" fmla="*/ 32550 h 859537"/>
              <a:gd name="connsiteX48" fmla="*/ 1340088 w 9138323"/>
              <a:gd name="connsiteY48" fmla="*/ 161944 h 859537"/>
              <a:gd name="connsiteX49" fmla="*/ 1364611 w 9138323"/>
              <a:gd name="connsiteY49" fmla="*/ 191799 h 859537"/>
              <a:gd name="connsiteX50" fmla="*/ 1403078 w 9138323"/>
              <a:gd name="connsiteY50" fmla="*/ 179805 h 859537"/>
              <a:gd name="connsiteX51" fmla="*/ 1539449 w 9138323"/>
              <a:gd name="connsiteY51" fmla="*/ 165996 h 859537"/>
              <a:gd name="connsiteX52" fmla="*/ 1802839 w 9138323"/>
              <a:gd name="connsiteY52" fmla="*/ 219409 h 859537"/>
              <a:gd name="connsiteX53" fmla="*/ 1857061 w 9138323"/>
              <a:gd name="connsiteY53" fmla="*/ 248972 h 859537"/>
              <a:gd name="connsiteX54" fmla="*/ 1899461 w 9138323"/>
              <a:gd name="connsiteY54" fmla="*/ 213833 h 859537"/>
              <a:gd name="connsiteX55" fmla="*/ 2133608 w 9138323"/>
              <a:gd name="connsiteY55" fmla="*/ 141991 h 859537"/>
              <a:gd name="connsiteX56" fmla="*/ 2367756 w 9138323"/>
              <a:gd name="connsiteY56" fmla="*/ 213833 h 859537"/>
              <a:gd name="connsiteX57" fmla="*/ 2420881 w 9138323"/>
              <a:gd name="connsiteY57" fmla="*/ 257860 h 859537"/>
              <a:gd name="connsiteX58" fmla="*/ 2509751 w 9138323"/>
              <a:gd name="connsiteY58" fmla="*/ 184207 h 859537"/>
              <a:gd name="connsiteX59" fmla="*/ 2939610 w 9138323"/>
              <a:gd name="connsiteY59" fmla="*/ 52317 h 859537"/>
              <a:gd name="connsiteX60" fmla="*/ 3369468 w 9138323"/>
              <a:gd name="connsiteY60" fmla="*/ 184207 h 859537"/>
              <a:gd name="connsiteX61" fmla="*/ 3418479 w 9138323"/>
              <a:gd name="connsiteY61" fmla="*/ 224826 h 859537"/>
              <a:gd name="connsiteX62" fmla="*/ 3424100 w 9138323"/>
              <a:gd name="connsiteY62" fmla="*/ 214426 h 859537"/>
              <a:gd name="connsiteX63" fmla="*/ 3825592 w 9138323"/>
              <a:gd name="connsiteY63" fmla="*/ 0 h 85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138323" h="859537">
                <a:moveTo>
                  <a:pt x="3825592" y="0"/>
                </a:moveTo>
                <a:cubicBezTo>
                  <a:pt x="3925869" y="0"/>
                  <a:pt x="4019027" y="30620"/>
                  <a:pt x="4096303" y="83060"/>
                </a:cubicBezTo>
                <a:lnTo>
                  <a:pt x="4125154" y="106971"/>
                </a:lnTo>
                <a:lnTo>
                  <a:pt x="4162050" y="76393"/>
                </a:lnTo>
                <a:cubicBezTo>
                  <a:pt x="4213504" y="41476"/>
                  <a:pt x="4275531" y="21088"/>
                  <a:pt x="4342300" y="21088"/>
                </a:cubicBezTo>
                <a:cubicBezTo>
                  <a:pt x="4475837" y="21088"/>
                  <a:pt x="4590411" y="102641"/>
                  <a:pt x="4639354" y="218869"/>
                </a:cubicBezTo>
                <a:lnTo>
                  <a:pt x="4653136" y="287442"/>
                </a:lnTo>
                <a:lnTo>
                  <a:pt x="4714569" y="293663"/>
                </a:lnTo>
                <a:cubicBezTo>
                  <a:pt x="4769728" y="305000"/>
                  <a:pt x="4821470" y="325759"/>
                  <a:pt x="4868055" y="354192"/>
                </a:cubicBezTo>
                <a:lnTo>
                  <a:pt x="4926135" y="396727"/>
                </a:lnTo>
                <a:lnTo>
                  <a:pt x="4974485" y="370366"/>
                </a:lnTo>
                <a:cubicBezTo>
                  <a:pt x="5013055" y="353979"/>
                  <a:pt x="5055461" y="344918"/>
                  <a:pt x="5099974" y="344918"/>
                </a:cubicBezTo>
                <a:cubicBezTo>
                  <a:pt x="5166742" y="344918"/>
                  <a:pt x="5228770" y="365306"/>
                  <a:pt x="5280224" y="400223"/>
                </a:cubicBezTo>
                <a:lnTo>
                  <a:pt x="5294059" y="411689"/>
                </a:lnTo>
                <a:lnTo>
                  <a:pt x="5324701" y="386293"/>
                </a:lnTo>
                <a:cubicBezTo>
                  <a:pt x="5376155" y="351376"/>
                  <a:pt x="5438184" y="330988"/>
                  <a:pt x="5504952" y="330988"/>
                </a:cubicBezTo>
                <a:cubicBezTo>
                  <a:pt x="5571721" y="330988"/>
                  <a:pt x="5633748" y="351376"/>
                  <a:pt x="5685202" y="386293"/>
                </a:cubicBezTo>
                <a:lnTo>
                  <a:pt x="5711865" y="408390"/>
                </a:lnTo>
                <a:lnTo>
                  <a:pt x="5764783" y="343967"/>
                </a:lnTo>
                <a:cubicBezTo>
                  <a:pt x="5887234" y="220967"/>
                  <a:pt x="6056401" y="144890"/>
                  <a:pt x="6243258" y="144890"/>
                </a:cubicBezTo>
                <a:cubicBezTo>
                  <a:pt x="6430113" y="144890"/>
                  <a:pt x="6599280" y="220967"/>
                  <a:pt x="6721733" y="343967"/>
                </a:cubicBezTo>
                <a:lnTo>
                  <a:pt x="6799757" y="438956"/>
                </a:lnTo>
                <a:lnTo>
                  <a:pt x="6875686" y="397558"/>
                </a:lnTo>
                <a:cubicBezTo>
                  <a:pt x="6933612" y="372948"/>
                  <a:pt x="6997300" y="359339"/>
                  <a:pt x="7064152" y="359339"/>
                </a:cubicBezTo>
                <a:cubicBezTo>
                  <a:pt x="7131003" y="359339"/>
                  <a:pt x="7194690" y="372948"/>
                  <a:pt x="7252617" y="397558"/>
                </a:cubicBezTo>
                <a:lnTo>
                  <a:pt x="7323961" y="436456"/>
                </a:lnTo>
                <a:lnTo>
                  <a:pt x="7335578" y="414961"/>
                </a:lnTo>
                <a:cubicBezTo>
                  <a:pt x="7393514" y="328821"/>
                  <a:pt x="7491626" y="272187"/>
                  <a:pt x="7602907" y="272187"/>
                </a:cubicBezTo>
                <a:cubicBezTo>
                  <a:pt x="7780958" y="272187"/>
                  <a:pt x="7925296" y="417171"/>
                  <a:pt x="7925296" y="596017"/>
                </a:cubicBezTo>
                <a:lnTo>
                  <a:pt x="7923535" y="604778"/>
                </a:lnTo>
                <a:lnTo>
                  <a:pt x="7993021" y="583112"/>
                </a:lnTo>
                <a:cubicBezTo>
                  <a:pt x="8037071" y="574058"/>
                  <a:pt x="8082679" y="569303"/>
                  <a:pt x="8129393" y="569303"/>
                </a:cubicBezTo>
                <a:cubicBezTo>
                  <a:pt x="8176107" y="569303"/>
                  <a:pt x="8221715" y="574058"/>
                  <a:pt x="8265765" y="583112"/>
                </a:cubicBezTo>
                <a:lnTo>
                  <a:pt x="8299780" y="593718"/>
                </a:lnTo>
                <a:lnTo>
                  <a:pt x="8317449" y="572207"/>
                </a:lnTo>
                <a:cubicBezTo>
                  <a:pt x="8405068" y="484195"/>
                  <a:pt x="8526114" y="429759"/>
                  <a:pt x="8659817" y="429759"/>
                </a:cubicBezTo>
                <a:cubicBezTo>
                  <a:pt x="8893798" y="429759"/>
                  <a:pt x="9089015" y="596470"/>
                  <a:pt x="9134163" y="818090"/>
                </a:cubicBezTo>
                <a:lnTo>
                  <a:pt x="9138323" y="859537"/>
                </a:lnTo>
                <a:lnTo>
                  <a:pt x="4141781" y="859537"/>
                </a:lnTo>
                <a:lnTo>
                  <a:pt x="4141242" y="854166"/>
                </a:lnTo>
                <a:lnTo>
                  <a:pt x="4134437" y="859537"/>
                </a:lnTo>
                <a:lnTo>
                  <a:pt x="1390" y="859537"/>
                </a:lnTo>
                <a:lnTo>
                  <a:pt x="0" y="845688"/>
                </a:lnTo>
                <a:cubicBezTo>
                  <a:pt x="0" y="613364"/>
                  <a:pt x="187497" y="425029"/>
                  <a:pt x="418787" y="425029"/>
                </a:cubicBezTo>
                <a:cubicBezTo>
                  <a:pt x="476609" y="425029"/>
                  <a:pt x="531694" y="436800"/>
                  <a:pt x="581797" y="458087"/>
                </a:cubicBezTo>
                <a:lnTo>
                  <a:pt x="590440" y="462798"/>
                </a:lnTo>
                <a:lnTo>
                  <a:pt x="598218" y="385294"/>
                </a:lnTo>
                <a:cubicBezTo>
                  <a:pt x="639228" y="183984"/>
                  <a:pt x="816556" y="32550"/>
                  <a:pt x="1029094" y="32550"/>
                </a:cubicBezTo>
                <a:cubicBezTo>
                  <a:pt x="1150545" y="32550"/>
                  <a:pt x="1260498" y="81998"/>
                  <a:pt x="1340088" y="161944"/>
                </a:cubicBezTo>
                <a:lnTo>
                  <a:pt x="1364611" y="191799"/>
                </a:lnTo>
                <a:lnTo>
                  <a:pt x="1403078" y="179805"/>
                </a:lnTo>
                <a:cubicBezTo>
                  <a:pt x="1447126" y="170751"/>
                  <a:pt x="1492736" y="165996"/>
                  <a:pt x="1539449" y="165996"/>
                </a:cubicBezTo>
                <a:cubicBezTo>
                  <a:pt x="1632877" y="165996"/>
                  <a:pt x="1721883" y="185015"/>
                  <a:pt x="1802839" y="219409"/>
                </a:cubicBezTo>
                <a:lnTo>
                  <a:pt x="1857061" y="248972"/>
                </a:lnTo>
                <a:lnTo>
                  <a:pt x="1899461" y="213833"/>
                </a:lnTo>
                <a:cubicBezTo>
                  <a:pt x="1966300" y="168476"/>
                  <a:pt x="2046875" y="141991"/>
                  <a:pt x="2133608" y="141991"/>
                </a:cubicBezTo>
                <a:cubicBezTo>
                  <a:pt x="2220342" y="141991"/>
                  <a:pt x="2300918" y="168476"/>
                  <a:pt x="2367756" y="213833"/>
                </a:cubicBezTo>
                <a:lnTo>
                  <a:pt x="2420881" y="257860"/>
                </a:lnTo>
                <a:lnTo>
                  <a:pt x="2509751" y="184207"/>
                </a:lnTo>
                <a:cubicBezTo>
                  <a:pt x="2632456" y="100939"/>
                  <a:pt x="2780381" y="52317"/>
                  <a:pt x="2939610" y="52317"/>
                </a:cubicBezTo>
                <a:cubicBezTo>
                  <a:pt x="3098839" y="52317"/>
                  <a:pt x="3246763" y="100939"/>
                  <a:pt x="3369468" y="184207"/>
                </a:cubicBezTo>
                <a:lnTo>
                  <a:pt x="3418479" y="224826"/>
                </a:lnTo>
                <a:lnTo>
                  <a:pt x="3424100" y="214426"/>
                </a:lnTo>
                <a:cubicBezTo>
                  <a:pt x="3511111" y="85057"/>
                  <a:pt x="3658462" y="0"/>
                  <a:pt x="382559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5123" name="Group 4"/>
          <p:cNvGrpSpPr>
            <a:grpSpLocks noChangeAspect="1"/>
          </p:cNvGrpSpPr>
          <p:nvPr/>
        </p:nvGrpSpPr>
        <p:grpSpPr>
          <a:xfrm rot="2615436">
            <a:off x="2039938" y="1096963"/>
            <a:ext cx="682625" cy="1517650"/>
            <a:chOff x="1233" y="1046"/>
            <a:chExt cx="761" cy="1693"/>
          </a:xfrm>
        </p:grpSpPr>
        <p:sp>
          <p:nvSpPr>
            <p:cNvPr id="4" name="AutoShape 3"/>
            <p:cNvSpPr>
              <a:spLocks noChangeAspect="1" noChangeArrowheads="1" noTextEdit="1"/>
            </p:cNvSpPr>
            <p:nvPr/>
          </p:nvSpPr>
          <p:spPr bwMode="auto">
            <a:xfrm>
              <a:off x="1233" y="1046"/>
              <a:ext cx="761" cy="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5"/>
            <p:cNvSpPr/>
            <p:nvPr/>
          </p:nvSpPr>
          <p:spPr bwMode="auto">
            <a:xfrm>
              <a:off x="1414" y="2236"/>
              <a:ext cx="396" cy="501"/>
            </a:xfrm>
            <a:custGeom>
              <a:avLst/>
              <a:gdLst>
                <a:gd name="T0" fmla="*/ 270 w 347"/>
                <a:gd name="T1" fmla="*/ 0 h 440"/>
                <a:gd name="T2" fmla="*/ 174 w 347"/>
                <a:gd name="T3" fmla="*/ 0 h 440"/>
                <a:gd name="T4" fmla="*/ 78 w 347"/>
                <a:gd name="T5" fmla="*/ 0 h 440"/>
                <a:gd name="T6" fmla="*/ 39 w 347"/>
                <a:gd name="T7" fmla="*/ 211 h 440"/>
                <a:gd name="T8" fmla="*/ 94 w 347"/>
                <a:gd name="T9" fmla="*/ 163 h 440"/>
                <a:gd name="T10" fmla="*/ 174 w 347"/>
                <a:gd name="T11" fmla="*/ 440 h 440"/>
                <a:gd name="T12" fmla="*/ 254 w 347"/>
                <a:gd name="T13" fmla="*/ 163 h 440"/>
                <a:gd name="T14" fmla="*/ 309 w 347"/>
                <a:gd name="T15" fmla="*/ 211 h 440"/>
                <a:gd name="T16" fmla="*/ 270 w 347"/>
                <a:gd name="T1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7" h="440">
                  <a:moveTo>
                    <a:pt x="270" y="0"/>
                  </a:moveTo>
                  <a:cubicBezTo>
                    <a:pt x="174" y="0"/>
                    <a:pt x="174" y="0"/>
                    <a:pt x="174" y="0"/>
                  </a:cubicBezTo>
                  <a:cubicBezTo>
                    <a:pt x="78" y="0"/>
                    <a:pt x="78" y="0"/>
                    <a:pt x="78" y="0"/>
                  </a:cubicBezTo>
                  <a:cubicBezTo>
                    <a:pt x="78" y="0"/>
                    <a:pt x="0" y="62"/>
                    <a:pt x="39" y="211"/>
                  </a:cubicBezTo>
                  <a:cubicBezTo>
                    <a:pt x="39" y="211"/>
                    <a:pt x="61" y="148"/>
                    <a:pt x="94" y="163"/>
                  </a:cubicBezTo>
                  <a:cubicBezTo>
                    <a:pt x="94" y="163"/>
                    <a:pt x="90" y="360"/>
                    <a:pt x="174" y="440"/>
                  </a:cubicBezTo>
                  <a:cubicBezTo>
                    <a:pt x="258" y="360"/>
                    <a:pt x="254" y="163"/>
                    <a:pt x="254" y="163"/>
                  </a:cubicBezTo>
                  <a:cubicBezTo>
                    <a:pt x="287" y="148"/>
                    <a:pt x="309" y="211"/>
                    <a:pt x="309" y="211"/>
                  </a:cubicBezTo>
                  <a:cubicBezTo>
                    <a:pt x="347" y="62"/>
                    <a:pt x="270" y="0"/>
                    <a:pt x="270" y="0"/>
                  </a:cubicBezTo>
                </a:path>
              </a:pathLst>
            </a:custGeom>
            <a:solidFill>
              <a:srgbClr val="F1AA3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6"/>
            <p:cNvSpPr/>
            <p:nvPr/>
          </p:nvSpPr>
          <p:spPr bwMode="auto">
            <a:xfrm>
              <a:off x="1435" y="2237"/>
              <a:ext cx="356" cy="397"/>
            </a:xfrm>
            <a:custGeom>
              <a:avLst/>
              <a:gdLst>
                <a:gd name="T0" fmla="*/ 230 w 311"/>
                <a:gd name="T1" fmla="*/ 0 h 347"/>
                <a:gd name="T2" fmla="*/ 155 w 311"/>
                <a:gd name="T3" fmla="*/ 0 h 347"/>
                <a:gd name="T4" fmla="*/ 79 w 311"/>
                <a:gd name="T5" fmla="*/ 0 h 347"/>
                <a:gd name="T6" fmla="*/ 30 w 311"/>
                <a:gd name="T7" fmla="*/ 166 h 347"/>
                <a:gd name="T8" fmla="*/ 92 w 311"/>
                <a:gd name="T9" fmla="*/ 128 h 347"/>
                <a:gd name="T10" fmla="*/ 155 w 311"/>
                <a:gd name="T11" fmla="*/ 347 h 347"/>
                <a:gd name="T12" fmla="*/ 218 w 311"/>
                <a:gd name="T13" fmla="*/ 128 h 347"/>
                <a:gd name="T14" fmla="*/ 281 w 311"/>
                <a:gd name="T15" fmla="*/ 166 h 347"/>
                <a:gd name="T16" fmla="*/ 230 w 311"/>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47">
                  <a:moveTo>
                    <a:pt x="230" y="0"/>
                  </a:moveTo>
                  <a:cubicBezTo>
                    <a:pt x="155" y="0"/>
                    <a:pt x="155" y="0"/>
                    <a:pt x="155" y="0"/>
                  </a:cubicBezTo>
                  <a:cubicBezTo>
                    <a:pt x="79" y="0"/>
                    <a:pt x="79" y="0"/>
                    <a:pt x="79" y="0"/>
                  </a:cubicBezTo>
                  <a:cubicBezTo>
                    <a:pt x="79" y="0"/>
                    <a:pt x="0" y="49"/>
                    <a:pt x="30" y="166"/>
                  </a:cubicBezTo>
                  <a:cubicBezTo>
                    <a:pt x="30" y="166"/>
                    <a:pt x="66" y="116"/>
                    <a:pt x="92" y="128"/>
                  </a:cubicBezTo>
                  <a:cubicBezTo>
                    <a:pt x="92" y="128"/>
                    <a:pt x="89" y="284"/>
                    <a:pt x="155" y="347"/>
                  </a:cubicBezTo>
                  <a:cubicBezTo>
                    <a:pt x="221" y="284"/>
                    <a:pt x="218" y="128"/>
                    <a:pt x="218" y="128"/>
                  </a:cubicBezTo>
                  <a:cubicBezTo>
                    <a:pt x="244" y="116"/>
                    <a:pt x="281" y="166"/>
                    <a:pt x="281" y="166"/>
                  </a:cubicBezTo>
                  <a:cubicBezTo>
                    <a:pt x="311" y="49"/>
                    <a:pt x="230" y="0"/>
                    <a:pt x="230" y="0"/>
                  </a:cubicBezTo>
                </a:path>
              </a:pathLst>
            </a:custGeom>
            <a:solidFill>
              <a:srgbClr val="F1E53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7"/>
            <p:cNvSpPr/>
            <p:nvPr/>
          </p:nvSpPr>
          <p:spPr bwMode="auto">
            <a:xfrm>
              <a:off x="1503" y="2237"/>
              <a:ext cx="225" cy="251"/>
            </a:xfrm>
            <a:custGeom>
              <a:avLst/>
              <a:gdLst>
                <a:gd name="T0" fmla="*/ 146 w 197"/>
                <a:gd name="T1" fmla="*/ 0 h 220"/>
                <a:gd name="T2" fmla="*/ 98 w 197"/>
                <a:gd name="T3" fmla="*/ 0 h 220"/>
                <a:gd name="T4" fmla="*/ 50 w 197"/>
                <a:gd name="T5" fmla="*/ 0 h 220"/>
                <a:gd name="T6" fmla="*/ 19 w 197"/>
                <a:gd name="T7" fmla="*/ 106 h 220"/>
                <a:gd name="T8" fmla="*/ 58 w 197"/>
                <a:gd name="T9" fmla="*/ 81 h 220"/>
                <a:gd name="T10" fmla="*/ 98 w 197"/>
                <a:gd name="T11" fmla="*/ 220 h 220"/>
                <a:gd name="T12" fmla="*/ 138 w 197"/>
                <a:gd name="T13" fmla="*/ 81 h 220"/>
                <a:gd name="T14" fmla="*/ 178 w 197"/>
                <a:gd name="T15" fmla="*/ 106 h 220"/>
                <a:gd name="T16" fmla="*/ 146 w 197"/>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20">
                  <a:moveTo>
                    <a:pt x="146" y="0"/>
                  </a:moveTo>
                  <a:cubicBezTo>
                    <a:pt x="98" y="0"/>
                    <a:pt x="98" y="0"/>
                    <a:pt x="98" y="0"/>
                  </a:cubicBezTo>
                  <a:cubicBezTo>
                    <a:pt x="50" y="0"/>
                    <a:pt x="50" y="0"/>
                    <a:pt x="50" y="0"/>
                  </a:cubicBezTo>
                  <a:cubicBezTo>
                    <a:pt x="50" y="0"/>
                    <a:pt x="0" y="31"/>
                    <a:pt x="19" y="106"/>
                  </a:cubicBezTo>
                  <a:cubicBezTo>
                    <a:pt x="19" y="106"/>
                    <a:pt x="42" y="74"/>
                    <a:pt x="58" y="81"/>
                  </a:cubicBezTo>
                  <a:cubicBezTo>
                    <a:pt x="58" y="81"/>
                    <a:pt x="56" y="180"/>
                    <a:pt x="98" y="220"/>
                  </a:cubicBezTo>
                  <a:cubicBezTo>
                    <a:pt x="140" y="180"/>
                    <a:pt x="138" y="81"/>
                    <a:pt x="138" y="81"/>
                  </a:cubicBezTo>
                  <a:cubicBezTo>
                    <a:pt x="155" y="74"/>
                    <a:pt x="178" y="106"/>
                    <a:pt x="178" y="106"/>
                  </a:cubicBezTo>
                  <a:cubicBezTo>
                    <a:pt x="197" y="31"/>
                    <a:pt x="146" y="0"/>
                    <a:pt x="146"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8"/>
            <p:cNvSpPr>
              <a:spLocks noChangeArrowheads="1"/>
            </p:cNvSpPr>
            <p:nvPr/>
          </p:nvSpPr>
          <p:spPr bwMode="auto">
            <a:xfrm>
              <a:off x="1490" y="2182"/>
              <a:ext cx="246" cy="55"/>
            </a:xfrm>
            <a:prstGeom prst="rect">
              <a:avLst/>
            </a:prstGeom>
            <a:solidFill>
              <a:srgbClr val="8080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9"/>
            <p:cNvSpPr>
              <a:spLocks noChangeArrowheads="1"/>
            </p:cNvSpPr>
            <p:nvPr/>
          </p:nvSpPr>
          <p:spPr bwMode="auto">
            <a:xfrm>
              <a:off x="1490" y="2182"/>
              <a:ext cx="24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10"/>
            <p:cNvSpPr/>
            <p:nvPr/>
          </p:nvSpPr>
          <p:spPr bwMode="auto">
            <a:xfrm>
              <a:off x="1159" y="1886"/>
              <a:ext cx="306" cy="522"/>
            </a:xfrm>
            <a:custGeom>
              <a:avLst/>
              <a:gdLst>
                <a:gd name="T0" fmla="*/ 220 w 269"/>
                <a:gd name="T1" fmla="*/ 45 h 457"/>
                <a:gd name="T2" fmla="*/ 130 w 269"/>
                <a:gd name="T3" fmla="*/ 0 h 457"/>
                <a:gd name="T4" fmla="*/ 109 w 269"/>
                <a:gd name="T5" fmla="*/ 457 h 457"/>
                <a:gd name="T6" fmla="*/ 269 w 269"/>
                <a:gd name="T7" fmla="*/ 188 h 457"/>
                <a:gd name="T8" fmla="*/ 220 w 269"/>
                <a:gd name="T9" fmla="*/ 45 h 457"/>
              </a:gdLst>
              <a:ahLst/>
              <a:cxnLst>
                <a:cxn ang="0">
                  <a:pos x="T0" y="T1"/>
                </a:cxn>
                <a:cxn ang="0">
                  <a:pos x="T2" y="T3"/>
                </a:cxn>
                <a:cxn ang="0">
                  <a:pos x="T4" y="T5"/>
                </a:cxn>
                <a:cxn ang="0">
                  <a:pos x="T6" y="T7"/>
                </a:cxn>
                <a:cxn ang="0">
                  <a:pos x="T8" y="T9"/>
                </a:cxn>
              </a:cxnLst>
              <a:rect l="0" t="0" r="r" b="b"/>
              <a:pathLst>
                <a:path w="269" h="457">
                  <a:moveTo>
                    <a:pt x="220" y="45"/>
                  </a:moveTo>
                  <a:cubicBezTo>
                    <a:pt x="220" y="45"/>
                    <a:pt x="154" y="48"/>
                    <a:pt x="130" y="0"/>
                  </a:cubicBezTo>
                  <a:cubicBezTo>
                    <a:pt x="130" y="0"/>
                    <a:pt x="0" y="214"/>
                    <a:pt x="109" y="457"/>
                  </a:cubicBezTo>
                  <a:cubicBezTo>
                    <a:pt x="109" y="457"/>
                    <a:pt x="151" y="243"/>
                    <a:pt x="269" y="188"/>
                  </a:cubicBezTo>
                  <a:lnTo>
                    <a:pt x="220" y="4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11"/>
            <p:cNvSpPr/>
            <p:nvPr/>
          </p:nvSpPr>
          <p:spPr bwMode="auto">
            <a:xfrm>
              <a:off x="1761" y="1887"/>
              <a:ext cx="306" cy="522"/>
            </a:xfrm>
            <a:custGeom>
              <a:avLst/>
              <a:gdLst>
                <a:gd name="T0" fmla="*/ 49 w 269"/>
                <a:gd name="T1" fmla="*/ 45 h 457"/>
                <a:gd name="T2" fmla="*/ 139 w 269"/>
                <a:gd name="T3" fmla="*/ 0 h 457"/>
                <a:gd name="T4" fmla="*/ 160 w 269"/>
                <a:gd name="T5" fmla="*/ 457 h 457"/>
                <a:gd name="T6" fmla="*/ 0 w 269"/>
                <a:gd name="T7" fmla="*/ 188 h 457"/>
                <a:gd name="T8" fmla="*/ 49 w 269"/>
                <a:gd name="T9" fmla="*/ 45 h 457"/>
              </a:gdLst>
              <a:ahLst/>
              <a:cxnLst>
                <a:cxn ang="0">
                  <a:pos x="T0" y="T1"/>
                </a:cxn>
                <a:cxn ang="0">
                  <a:pos x="T2" y="T3"/>
                </a:cxn>
                <a:cxn ang="0">
                  <a:pos x="T4" y="T5"/>
                </a:cxn>
                <a:cxn ang="0">
                  <a:pos x="T6" y="T7"/>
                </a:cxn>
                <a:cxn ang="0">
                  <a:pos x="T8" y="T9"/>
                </a:cxn>
              </a:cxnLst>
              <a:rect l="0" t="0" r="r" b="b"/>
              <a:pathLst>
                <a:path w="269" h="457">
                  <a:moveTo>
                    <a:pt x="49" y="45"/>
                  </a:moveTo>
                  <a:cubicBezTo>
                    <a:pt x="49" y="45"/>
                    <a:pt x="115" y="48"/>
                    <a:pt x="139" y="0"/>
                  </a:cubicBezTo>
                  <a:cubicBezTo>
                    <a:pt x="139" y="0"/>
                    <a:pt x="269" y="214"/>
                    <a:pt x="160" y="457"/>
                  </a:cubicBezTo>
                  <a:cubicBezTo>
                    <a:pt x="160" y="457"/>
                    <a:pt x="118" y="243"/>
                    <a:pt x="0" y="188"/>
                  </a:cubicBezTo>
                  <a:cubicBezTo>
                    <a:pt x="49" y="45"/>
                    <a:pt x="49" y="45"/>
                    <a:pt x="49" y="45"/>
                  </a:cubicBezTo>
                </a:path>
              </a:pathLst>
            </a:custGeom>
            <a:solidFill>
              <a:srgbClr val="0043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12"/>
            <p:cNvSpPr/>
            <p:nvPr/>
          </p:nvSpPr>
          <p:spPr bwMode="auto">
            <a:xfrm>
              <a:off x="1392" y="1048"/>
              <a:ext cx="441" cy="1133"/>
            </a:xfrm>
            <a:custGeom>
              <a:avLst/>
              <a:gdLst>
                <a:gd name="T0" fmla="*/ 300 w 386"/>
                <a:gd name="T1" fmla="*/ 995 h 995"/>
                <a:gd name="T2" fmla="*/ 386 w 386"/>
                <a:gd name="T3" fmla="*/ 580 h 995"/>
                <a:gd name="T4" fmla="*/ 193 w 386"/>
                <a:gd name="T5" fmla="*/ 0 h 995"/>
                <a:gd name="T6" fmla="*/ 0 w 386"/>
                <a:gd name="T7" fmla="*/ 580 h 995"/>
                <a:gd name="T8" fmla="*/ 86 w 386"/>
                <a:gd name="T9" fmla="*/ 995 h 995"/>
                <a:gd name="T10" fmla="*/ 300 w 386"/>
                <a:gd name="T11" fmla="*/ 995 h 995"/>
              </a:gdLst>
              <a:ahLst/>
              <a:cxnLst>
                <a:cxn ang="0">
                  <a:pos x="T0" y="T1"/>
                </a:cxn>
                <a:cxn ang="0">
                  <a:pos x="T2" y="T3"/>
                </a:cxn>
                <a:cxn ang="0">
                  <a:pos x="T4" y="T5"/>
                </a:cxn>
                <a:cxn ang="0">
                  <a:pos x="T6" y="T7"/>
                </a:cxn>
                <a:cxn ang="0">
                  <a:pos x="T8" y="T9"/>
                </a:cxn>
                <a:cxn ang="0">
                  <a:pos x="T10" y="T11"/>
                </a:cxn>
              </a:cxnLst>
              <a:rect l="0" t="0" r="r" b="b"/>
              <a:pathLst>
                <a:path w="386" h="995">
                  <a:moveTo>
                    <a:pt x="300" y="995"/>
                  </a:moveTo>
                  <a:cubicBezTo>
                    <a:pt x="352" y="891"/>
                    <a:pt x="386" y="781"/>
                    <a:pt x="386" y="580"/>
                  </a:cubicBezTo>
                  <a:cubicBezTo>
                    <a:pt x="386" y="260"/>
                    <a:pt x="193" y="0"/>
                    <a:pt x="193" y="0"/>
                  </a:cubicBezTo>
                  <a:cubicBezTo>
                    <a:pt x="193" y="0"/>
                    <a:pt x="0" y="260"/>
                    <a:pt x="0" y="580"/>
                  </a:cubicBezTo>
                  <a:cubicBezTo>
                    <a:pt x="0" y="781"/>
                    <a:pt x="34" y="891"/>
                    <a:pt x="86" y="995"/>
                  </a:cubicBezTo>
                  <a:cubicBezTo>
                    <a:pt x="300" y="995"/>
                    <a:pt x="300" y="995"/>
                    <a:pt x="300" y="995"/>
                  </a:cubicBezTo>
                </a:path>
              </a:pathLst>
            </a:custGeom>
            <a:solidFill>
              <a:schemeClr val="bg1">
                <a:lumMod val="85000"/>
                <a:alpha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13"/>
            <p:cNvSpPr/>
            <p:nvPr/>
          </p:nvSpPr>
          <p:spPr bwMode="auto">
            <a:xfrm>
              <a:off x="1466" y="2125"/>
              <a:ext cx="296" cy="57"/>
            </a:xfrm>
            <a:custGeom>
              <a:avLst/>
              <a:gdLst>
                <a:gd name="T0" fmla="*/ 0 w 260"/>
                <a:gd name="T1" fmla="*/ 0 h 50"/>
                <a:gd name="T2" fmla="*/ 23 w 260"/>
                <a:gd name="T3" fmla="*/ 50 h 50"/>
                <a:gd name="T4" fmla="*/ 237 w 260"/>
                <a:gd name="T5" fmla="*/ 50 h 50"/>
                <a:gd name="T6" fmla="*/ 260 w 260"/>
                <a:gd name="T7" fmla="*/ 0 h 50"/>
                <a:gd name="T8" fmla="*/ 0 w 260"/>
                <a:gd name="T9" fmla="*/ 0 h 50"/>
              </a:gdLst>
              <a:ahLst/>
              <a:cxnLst>
                <a:cxn ang="0">
                  <a:pos x="T0" y="T1"/>
                </a:cxn>
                <a:cxn ang="0">
                  <a:pos x="T2" y="T3"/>
                </a:cxn>
                <a:cxn ang="0">
                  <a:pos x="T4" y="T5"/>
                </a:cxn>
                <a:cxn ang="0">
                  <a:pos x="T6" y="T7"/>
                </a:cxn>
                <a:cxn ang="0">
                  <a:pos x="T8" y="T9"/>
                </a:cxn>
              </a:cxnLst>
              <a:rect l="0" t="0" r="r" b="b"/>
              <a:pathLst>
                <a:path w="260" h="50">
                  <a:moveTo>
                    <a:pt x="0" y="0"/>
                  </a:moveTo>
                  <a:cubicBezTo>
                    <a:pt x="7" y="17"/>
                    <a:pt x="15" y="33"/>
                    <a:pt x="23" y="50"/>
                  </a:cubicBezTo>
                  <a:cubicBezTo>
                    <a:pt x="237" y="50"/>
                    <a:pt x="237" y="50"/>
                    <a:pt x="237" y="50"/>
                  </a:cubicBezTo>
                  <a:cubicBezTo>
                    <a:pt x="245" y="33"/>
                    <a:pt x="253" y="17"/>
                    <a:pt x="260" y="0"/>
                  </a:cubicBezTo>
                  <a:cubicBezTo>
                    <a:pt x="0" y="0"/>
                    <a:pt x="0" y="0"/>
                    <a:pt x="0" y="0"/>
                  </a:cubicBezTo>
                </a:path>
              </a:pathLst>
            </a:custGeom>
            <a:solidFill>
              <a:srgbClr val="0043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14"/>
            <p:cNvSpPr/>
            <p:nvPr/>
          </p:nvSpPr>
          <p:spPr bwMode="auto">
            <a:xfrm>
              <a:off x="1467" y="1049"/>
              <a:ext cx="292" cy="276"/>
            </a:xfrm>
            <a:custGeom>
              <a:avLst/>
              <a:gdLst>
                <a:gd name="T0" fmla="*/ 254 w 254"/>
                <a:gd name="T1" fmla="*/ 243 h 243"/>
                <a:gd name="T2" fmla="*/ 127 w 254"/>
                <a:gd name="T3" fmla="*/ 0 h 243"/>
                <a:gd name="T4" fmla="*/ 0 w 254"/>
                <a:gd name="T5" fmla="*/ 243 h 243"/>
                <a:gd name="T6" fmla="*/ 254 w 254"/>
                <a:gd name="T7" fmla="*/ 243 h 243"/>
              </a:gdLst>
              <a:ahLst/>
              <a:cxnLst>
                <a:cxn ang="0">
                  <a:pos x="T0" y="T1"/>
                </a:cxn>
                <a:cxn ang="0">
                  <a:pos x="T2" y="T3"/>
                </a:cxn>
                <a:cxn ang="0">
                  <a:pos x="T4" y="T5"/>
                </a:cxn>
                <a:cxn ang="0">
                  <a:pos x="T6" y="T7"/>
                </a:cxn>
              </a:cxnLst>
              <a:rect l="0" t="0" r="r" b="b"/>
              <a:pathLst>
                <a:path w="254" h="243">
                  <a:moveTo>
                    <a:pt x="254" y="243"/>
                  </a:moveTo>
                  <a:cubicBezTo>
                    <a:pt x="198" y="96"/>
                    <a:pt x="127" y="0"/>
                    <a:pt x="127" y="0"/>
                  </a:cubicBezTo>
                  <a:cubicBezTo>
                    <a:pt x="127" y="0"/>
                    <a:pt x="56" y="96"/>
                    <a:pt x="0" y="243"/>
                  </a:cubicBezTo>
                  <a:cubicBezTo>
                    <a:pt x="254" y="243"/>
                    <a:pt x="254" y="243"/>
                    <a:pt x="254" y="243"/>
                  </a:cubicBezTo>
                </a:path>
              </a:pathLst>
            </a:custGeom>
            <a:solidFill>
              <a:srgbClr val="C00000">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15"/>
            <p:cNvSpPr/>
            <p:nvPr/>
          </p:nvSpPr>
          <p:spPr bwMode="auto">
            <a:xfrm>
              <a:off x="1588" y="1885"/>
              <a:ext cx="50" cy="522"/>
            </a:xfrm>
            <a:custGeom>
              <a:avLst/>
              <a:gdLst>
                <a:gd name="T0" fmla="*/ 0 w 43"/>
                <a:gd name="T1" fmla="*/ 228 h 457"/>
                <a:gd name="T2" fmla="*/ 21 w 43"/>
                <a:gd name="T3" fmla="*/ 457 h 457"/>
                <a:gd name="T4" fmla="*/ 43 w 43"/>
                <a:gd name="T5" fmla="*/ 228 h 457"/>
                <a:gd name="T6" fmla="*/ 21 w 43"/>
                <a:gd name="T7" fmla="*/ 0 h 457"/>
                <a:gd name="T8" fmla="*/ 0 w 43"/>
                <a:gd name="T9" fmla="*/ 228 h 457"/>
              </a:gdLst>
              <a:ahLst/>
              <a:cxnLst>
                <a:cxn ang="0">
                  <a:pos x="T0" y="T1"/>
                </a:cxn>
                <a:cxn ang="0">
                  <a:pos x="T2" y="T3"/>
                </a:cxn>
                <a:cxn ang="0">
                  <a:pos x="T4" y="T5"/>
                </a:cxn>
                <a:cxn ang="0">
                  <a:pos x="T6" y="T7"/>
                </a:cxn>
                <a:cxn ang="0">
                  <a:pos x="T8" y="T9"/>
                </a:cxn>
              </a:cxnLst>
              <a:rect l="0" t="0" r="r" b="b"/>
              <a:pathLst>
                <a:path w="43" h="457">
                  <a:moveTo>
                    <a:pt x="0" y="228"/>
                  </a:moveTo>
                  <a:cubicBezTo>
                    <a:pt x="0" y="355"/>
                    <a:pt x="21" y="457"/>
                    <a:pt x="21" y="457"/>
                  </a:cubicBezTo>
                  <a:cubicBezTo>
                    <a:pt x="21" y="457"/>
                    <a:pt x="43" y="355"/>
                    <a:pt x="43" y="228"/>
                  </a:cubicBezTo>
                  <a:cubicBezTo>
                    <a:pt x="43" y="102"/>
                    <a:pt x="33" y="0"/>
                    <a:pt x="21" y="0"/>
                  </a:cubicBezTo>
                  <a:cubicBezTo>
                    <a:pt x="9" y="0"/>
                    <a:pt x="0" y="102"/>
                    <a:pt x="0" y="228"/>
                  </a:cubicBezTo>
                </a:path>
              </a:pathLst>
            </a:custGeom>
            <a:solidFill>
              <a:srgbClr val="0043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 name="Oval 16"/>
            <p:cNvSpPr>
              <a:spLocks noChangeArrowheads="1"/>
            </p:cNvSpPr>
            <p:nvPr/>
          </p:nvSpPr>
          <p:spPr bwMode="auto">
            <a:xfrm>
              <a:off x="1510" y="1445"/>
              <a:ext cx="209" cy="20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 name="Oval 17"/>
            <p:cNvSpPr>
              <a:spLocks noChangeArrowheads="1"/>
            </p:cNvSpPr>
            <p:nvPr/>
          </p:nvSpPr>
          <p:spPr bwMode="auto">
            <a:xfrm>
              <a:off x="1536" y="1472"/>
              <a:ext cx="154" cy="154"/>
            </a:xfrm>
            <a:prstGeom prst="ellipse">
              <a:avLst/>
            </a:prstGeom>
            <a:solidFill>
              <a:srgbClr val="00516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18"/>
            <p:cNvSpPr/>
            <p:nvPr/>
          </p:nvSpPr>
          <p:spPr bwMode="auto">
            <a:xfrm>
              <a:off x="1634" y="2182"/>
              <a:ext cx="101" cy="55"/>
            </a:xfrm>
            <a:custGeom>
              <a:avLst/>
              <a:gdLst>
                <a:gd name="T0" fmla="*/ 88 w 88"/>
                <a:gd name="T1" fmla="*/ 0 h 48"/>
                <a:gd name="T2" fmla="*/ 2 w 88"/>
                <a:gd name="T3" fmla="*/ 0 h 48"/>
                <a:gd name="T4" fmla="*/ 1 w 88"/>
                <a:gd name="T5" fmla="*/ 35 h 48"/>
                <a:gd name="T6" fmla="*/ 0 w 88"/>
                <a:gd name="T7" fmla="*/ 48 h 48"/>
                <a:gd name="T8" fmla="*/ 88 w 88"/>
                <a:gd name="T9" fmla="*/ 48 h 48"/>
                <a:gd name="T10" fmla="*/ 88 w 88"/>
                <a:gd name="T11" fmla="*/ 0 h 48"/>
              </a:gdLst>
              <a:ahLst/>
              <a:cxnLst>
                <a:cxn ang="0">
                  <a:pos x="T0" y="T1"/>
                </a:cxn>
                <a:cxn ang="0">
                  <a:pos x="T2" y="T3"/>
                </a:cxn>
                <a:cxn ang="0">
                  <a:pos x="T4" y="T5"/>
                </a:cxn>
                <a:cxn ang="0">
                  <a:pos x="T6" y="T7"/>
                </a:cxn>
                <a:cxn ang="0">
                  <a:pos x="T8" y="T9"/>
                </a:cxn>
                <a:cxn ang="0">
                  <a:pos x="T10" y="T11"/>
                </a:cxn>
              </a:cxnLst>
              <a:rect l="0" t="0" r="r" b="b"/>
              <a:pathLst>
                <a:path w="88" h="48">
                  <a:moveTo>
                    <a:pt x="88" y="0"/>
                  </a:moveTo>
                  <a:cubicBezTo>
                    <a:pt x="2" y="0"/>
                    <a:pt x="2" y="0"/>
                    <a:pt x="2" y="0"/>
                  </a:cubicBezTo>
                  <a:cubicBezTo>
                    <a:pt x="2" y="12"/>
                    <a:pt x="1" y="24"/>
                    <a:pt x="1" y="35"/>
                  </a:cubicBezTo>
                  <a:cubicBezTo>
                    <a:pt x="0" y="39"/>
                    <a:pt x="0" y="44"/>
                    <a:pt x="0" y="48"/>
                  </a:cubicBezTo>
                  <a:cubicBezTo>
                    <a:pt x="88" y="48"/>
                    <a:pt x="88" y="48"/>
                    <a:pt x="88" y="48"/>
                  </a:cubicBezTo>
                  <a:cubicBezTo>
                    <a:pt x="88" y="0"/>
                    <a:pt x="88" y="0"/>
                    <a:pt x="88" y="0"/>
                  </a:cubicBezTo>
                </a:path>
              </a:pathLst>
            </a:custGeom>
            <a:solidFill>
              <a:srgbClr val="48515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19"/>
            <p:cNvSpPr/>
            <p:nvPr/>
          </p:nvSpPr>
          <p:spPr bwMode="auto">
            <a:xfrm>
              <a:off x="1636" y="2181"/>
              <a:ext cx="2" cy="39"/>
            </a:xfrm>
            <a:custGeom>
              <a:avLst/>
              <a:gdLst>
                <a:gd name="T0" fmla="*/ 1 w 1"/>
                <a:gd name="T1" fmla="*/ 0 h 35"/>
                <a:gd name="T2" fmla="*/ 1 w 1"/>
                <a:gd name="T3" fmla="*/ 0 h 35"/>
                <a:gd name="T4" fmla="*/ 0 w 1"/>
                <a:gd name="T5" fmla="*/ 35 h 35"/>
                <a:gd name="T6" fmla="*/ 1 w 1"/>
                <a:gd name="T7" fmla="*/ 0 h 35"/>
                <a:gd name="T8" fmla="*/ 1 w 1"/>
                <a:gd name="T9" fmla="*/ 0 h 35"/>
                <a:gd name="T10" fmla="*/ 1 w 1"/>
                <a:gd name="T11" fmla="*/ 0 h 35"/>
              </a:gdLst>
              <a:ahLst/>
              <a:cxnLst>
                <a:cxn ang="0">
                  <a:pos x="T0" y="T1"/>
                </a:cxn>
                <a:cxn ang="0">
                  <a:pos x="T2" y="T3"/>
                </a:cxn>
                <a:cxn ang="0">
                  <a:pos x="T4" y="T5"/>
                </a:cxn>
                <a:cxn ang="0">
                  <a:pos x="T6" y="T7"/>
                </a:cxn>
                <a:cxn ang="0">
                  <a:pos x="T8" y="T9"/>
                </a:cxn>
                <a:cxn ang="0">
                  <a:pos x="T10" y="T11"/>
                </a:cxn>
              </a:cxnLst>
              <a:rect l="0" t="0" r="r" b="b"/>
              <a:pathLst>
                <a:path w="1" h="35">
                  <a:moveTo>
                    <a:pt x="1" y="0"/>
                  </a:moveTo>
                  <a:cubicBezTo>
                    <a:pt x="1" y="0"/>
                    <a:pt x="1" y="0"/>
                    <a:pt x="1" y="0"/>
                  </a:cubicBezTo>
                  <a:cubicBezTo>
                    <a:pt x="1" y="12"/>
                    <a:pt x="0" y="24"/>
                    <a:pt x="0" y="35"/>
                  </a:cubicBezTo>
                  <a:cubicBezTo>
                    <a:pt x="0" y="24"/>
                    <a:pt x="1" y="12"/>
                    <a:pt x="1" y="0"/>
                  </a:cubicBezTo>
                  <a:cubicBezTo>
                    <a:pt x="1" y="0"/>
                    <a:pt x="1" y="0"/>
                    <a:pt x="1" y="0"/>
                  </a:cubicBezTo>
                  <a:cubicBezTo>
                    <a:pt x="1" y="0"/>
                    <a:pt x="1" y="0"/>
                    <a:pt x="1" y="0"/>
                  </a:cubicBezTo>
                </a:path>
              </a:pathLst>
            </a:custGeom>
            <a:solidFill>
              <a:srgbClr val="11384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20"/>
            <p:cNvSpPr>
              <a:spLocks noEditPoints="1"/>
            </p:cNvSpPr>
            <p:nvPr/>
          </p:nvSpPr>
          <p:spPr bwMode="auto">
            <a:xfrm>
              <a:off x="1769" y="1886"/>
              <a:ext cx="225" cy="522"/>
            </a:xfrm>
            <a:custGeom>
              <a:avLst/>
              <a:gdLst>
                <a:gd name="T0" fmla="*/ 0 w 196"/>
                <a:gd name="T1" fmla="*/ 192 h 457"/>
                <a:gd name="T2" fmla="*/ 0 w 196"/>
                <a:gd name="T3" fmla="*/ 192 h 457"/>
                <a:gd name="T4" fmla="*/ 152 w 196"/>
                <a:gd name="T5" fmla="*/ 457 h 457"/>
                <a:gd name="T6" fmla="*/ 0 w 196"/>
                <a:gd name="T7" fmla="*/ 192 h 457"/>
                <a:gd name="T8" fmla="*/ 44 w 196"/>
                <a:gd name="T9" fmla="*/ 45 h 457"/>
                <a:gd name="T10" fmla="*/ 44 w 196"/>
                <a:gd name="T11" fmla="*/ 45 h 457"/>
                <a:gd name="T12" fmla="*/ 44 w 196"/>
                <a:gd name="T13" fmla="*/ 45 h 457"/>
                <a:gd name="T14" fmla="*/ 44 w 196"/>
                <a:gd name="T15" fmla="*/ 45 h 457"/>
                <a:gd name="T16" fmla="*/ 45 w 196"/>
                <a:gd name="T17" fmla="*/ 45 h 457"/>
                <a:gd name="T18" fmla="*/ 44 w 196"/>
                <a:gd name="T19" fmla="*/ 45 h 457"/>
                <a:gd name="T20" fmla="*/ 45 w 196"/>
                <a:gd name="T21" fmla="*/ 45 h 457"/>
                <a:gd name="T22" fmla="*/ 129 w 196"/>
                <a:gd name="T23" fmla="*/ 3 h 457"/>
                <a:gd name="T24" fmla="*/ 45 w 196"/>
                <a:gd name="T25" fmla="*/ 45 h 457"/>
                <a:gd name="T26" fmla="*/ 129 w 196"/>
                <a:gd name="T27" fmla="*/ 3 h 457"/>
                <a:gd name="T28" fmla="*/ 130 w 196"/>
                <a:gd name="T29" fmla="*/ 2 h 457"/>
                <a:gd name="T30" fmla="*/ 129 w 196"/>
                <a:gd name="T31" fmla="*/ 3 h 457"/>
                <a:gd name="T32" fmla="*/ 130 w 196"/>
                <a:gd name="T33" fmla="*/ 2 h 457"/>
                <a:gd name="T34" fmla="*/ 130 w 196"/>
                <a:gd name="T35" fmla="*/ 1 h 457"/>
                <a:gd name="T36" fmla="*/ 130 w 196"/>
                <a:gd name="T37" fmla="*/ 2 h 457"/>
                <a:gd name="T38" fmla="*/ 130 w 196"/>
                <a:gd name="T39" fmla="*/ 1 h 457"/>
                <a:gd name="T40" fmla="*/ 131 w 196"/>
                <a:gd name="T41" fmla="*/ 0 h 457"/>
                <a:gd name="T42" fmla="*/ 130 w 196"/>
                <a:gd name="T43" fmla="*/ 1 h 457"/>
                <a:gd name="T44" fmla="*/ 131 w 196"/>
                <a:gd name="T45" fmla="*/ 0 h 457"/>
                <a:gd name="T46" fmla="*/ 196 w 196"/>
                <a:gd name="T47" fmla="*/ 255 h 457"/>
                <a:gd name="T48" fmla="*/ 131 w 196"/>
                <a:gd name="T4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457">
                  <a:moveTo>
                    <a:pt x="0" y="192"/>
                  </a:moveTo>
                  <a:cubicBezTo>
                    <a:pt x="0" y="192"/>
                    <a:pt x="0" y="192"/>
                    <a:pt x="0" y="192"/>
                  </a:cubicBezTo>
                  <a:cubicBezTo>
                    <a:pt x="112" y="252"/>
                    <a:pt x="152" y="455"/>
                    <a:pt x="152" y="457"/>
                  </a:cubicBezTo>
                  <a:cubicBezTo>
                    <a:pt x="152" y="455"/>
                    <a:pt x="112" y="252"/>
                    <a:pt x="0" y="192"/>
                  </a:cubicBezTo>
                  <a:moveTo>
                    <a:pt x="44" y="45"/>
                  </a:moveTo>
                  <a:cubicBezTo>
                    <a:pt x="44" y="45"/>
                    <a:pt x="44" y="45"/>
                    <a:pt x="44" y="45"/>
                  </a:cubicBezTo>
                  <a:cubicBezTo>
                    <a:pt x="44" y="45"/>
                    <a:pt x="44" y="45"/>
                    <a:pt x="44" y="45"/>
                  </a:cubicBezTo>
                  <a:cubicBezTo>
                    <a:pt x="44" y="45"/>
                    <a:pt x="44" y="45"/>
                    <a:pt x="44" y="45"/>
                  </a:cubicBezTo>
                  <a:moveTo>
                    <a:pt x="45" y="45"/>
                  </a:moveTo>
                  <a:cubicBezTo>
                    <a:pt x="45" y="45"/>
                    <a:pt x="44" y="45"/>
                    <a:pt x="44" y="45"/>
                  </a:cubicBezTo>
                  <a:cubicBezTo>
                    <a:pt x="44" y="45"/>
                    <a:pt x="45" y="45"/>
                    <a:pt x="45" y="45"/>
                  </a:cubicBezTo>
                  <a:moveTo>
                    <a:pt x="129" y="3"/>
                  </a:moveTo>
                  <a:cubicBezTo>
                    <a:pt x="108" y="41"/>
                    <a:pt x="60" y="45"/>
                    <a:pt x="45" y="45"/>
                  </a:cubicBezTo>
                  <a:cubicBezTo>
                    <a:pt x="60" y="45"/>
                    <a:pt x="108" y="41"/>
                    <a:pt x="129" y="3"/>
                  </a:cubicBezTo>
                  <a:moveTo>
                    <a:pt x="130" y="2"/>
                  </a:moveTo>
                  <a:cubicBezTo>
                    <a:pt x="129" y="2"/>
                    <a:pt x="129" y="2"/>
                    <a:pt x="129" y="3"/>
                  </a:cubicBezTo>
                  <a:cubicBezTo>
                    <a:pt x="129" y="2"/>
                    <a:pt x="129" y="2"/>
                    <a:pt x="130" y="2"/>
                  </a:cubicBezTo>
                  <a:moveTo>
                    <a:pt x="130" y="1"/>
                  </a:moveTo>
                  <a:cubicBezTo>
                    <a:pt x="130" y="2"/>
                    <a:pt x="130" y="2"/>
                    <a:pt x="130" y="2"/>
                  </a:cubicBezTo>
                  <a:cubicBezTo>
                    <a:pt x="130" y="2"/>
                    <a:pt x="130" y="2"/>
                    <a:pt x="130" y="1"/>
                  </a:cubicBezTo>
                  <a:moveTo>
                    <a:pt x="131" y="0"/>
                  </a:moveTo>
                  <a:cubicBezTo>
                    <a:pt x="131" y="0"/>
                    <a:pt x="130" y="1"/>
                    <a:pt x="130" y="1"/>
                  </a:cubicBezTo>
                  <a:cubicBezTo>
                    <a:pt x="130" y="1"/>
                    <a:pt x="131" y="0"/>
                    <a:pt x="131" y="0"/>
                  </a:cubicBezTo>
                  <a:cubicBezTo>
                    <a:pt x="131" y="0"/>
                    <a:pt x="196" y="106"/>
                    <a:pt x="196" y="255"/>
                  </a:cubicBezTo>
                  <a:cubicBezTo>
                    <a:pt x="196" y="106"/>
                    <a:pt x="131" y="0"/>
                    <a:pt x="131" y="0"/>
                  </a:cubicBezTo>
                </a:path>
              </a:pathLst>
            </a:custGeom>
            <a:solidFill>
              <a:srgbClr val="0044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21"/>
            <p:cNvSpPr/>
            <p:nvPr/>
          </p:nvSpPr>
          <p:spPr bwMode="auto">
            <a:xfrm>
              <a:off x="1769" y="1886"/>
              <a:ext cx="225" cy="522"/>
            </a:xfrm>
            <a:custGeom>
              <a:avLst/>
              <a:gdLst>
                <a:gd name="T0" fmla="*/ 131 w 196"/>
                <a:gd name="T1" fmla="*/ 0 h 457"/>
                <a:gd name="T2" fmla="*/ 130 w 196"/>
                <a:gd name="T3" fmla="*/ 1 h 457"/>
                <a:gd name="T4" fmla="*/ 130 w 196"/>
                <a:gd name="T5" fmla="*/ 1 h 457"/>
                <a:gd name="T6" fmla="*/ 130 w 196"/>
                <a:gd name="T7" fmla="*/ 2 h 457"/>
                <a:gd name="T8" fmla="*/ 130 w 196"/>
                <a:gd name="T9" fmla="*/ 2 h 457"/>
                <a:gd name="T10" fmla="*/ 129 w 196"/>
                <a:gd name="T11" fmla="*/ 3 h 457"/>
                <a:gd name="T12" fmla="*/ 129 w 196"/>
                <a:gd name="T13" fmla="*/ 3 h 457"/>
                <a:gd name="T14" fmla="*/ 45 w 196"/>
                <a:gd name="T15" fmla="*/ 45 h 457"/>
                <a:gd name="T16" fmla="*/ 45 w 196"/>
                <a:gd name="T17" fmla="*/ 45 h 457"/>
                <a:gd name="T18" fmla="*/ 44 w 196"/>
                <a:gd name="T19" fmla="*/ 45 h 457"/>
                <a:gd name="T20" fmla="*/ 44 w 196"/>
                <a:gd name="T21" fmla="*/ 45 h 457"/>
                <a:gd name="T22" fmla="*/ 44 w 196"/>
                <a:gd name="T23" fmla="*/ 45 h 457"/>
                <a:gd name="T24" fmla="*/ 44 w 196"/>
                <a:gd name="T25" fmla="*/ 45 h 457"/>
                <a:gd name="T26" fmla="*/ 44 w 196"/>
                <a:gd name="T27" fmla="*/ 45 h 457"/>
                <a:gd name="T28" fmla="*/ 41 w 196"/>
                <a:gd name="T29" fmla="*/ 45 h 457"/>
                <a:gd name="T30" fmla="*/ 0 w 196"/>
                <a:gd name="T31" fmla="*/ 192 h 457"/>
                <a:gd name="T32" fmla="*/ 152 w 196"/>
                <a:gd name="T33" fmla="*/ 457 h 457"/>
                <a:gd name="T34" fmla="*/ 152 w 196"/>
                <a:gd name="T35" fmla="*/ 457 h 457"/>
                <a:gd name="T36" fmla="*/ 196 w 196"/>
                <a:gd name="T37" fmla="*/ 255 h 457"/>
                <a:gd name="T38" fmla="*/ 131 w 196"/>
                <a:gd name="T3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457">
                  <a:moveTo>
                    <a:pt x="131" y="0"/>
                  </a:moveTo>
                  <a:cubicBezTo>
                    <a:pt x="131" y="0"/>
                    <a:pt x="130" y="1"/>
                    <a:pt x="130" y="1"/>
                  </a:cubicBezTo>
                  <a:cubicBezTo>
                    <a:pt x="130" y="1"/>
                    <a:pt x="130" y="1"/>
                    <a:pt x="130" y="1"/>
                  </a:cubicBezTo>
                  <a:cubicBezTo>
                    <a:pt x="130" y="2"/>
                    <a:pt x="130" y="2"/>
                    <a:pt x="130" y="2"/>
                  </a:cubicBezTo>
                  <a:cubicBezTo>
                    <a:pt x="130" y="2"/>
                    <a:pt x="130" y="2"/>
                    <a:pt x="130" y="2"/>
                  </a:cubicBezTo>
                  <a:cubicBezTo>
                    <a:pt x="129" y="2"/>
                    <a:pt x="129" y="2"/>
                    <a:pt x="129" y="3"/>
                  </a:cubicBezTo>
                  <a:cubicBezTo>
                    <a:pt x="129" y="3"/>
                    <a:pt x="129" y="3"/>
                    <a:pt x="129" y="3"/>
                  </a:cubicBezTo>
                  <a:cubicBezTo>
                    <a:pt x="108" y="41"/>
                    <a:pt x="60"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2" y="45"/>
                    <a:pt x="41" y="45"/>
                    <a:pt x="41" y="45"/>
                  </a:cubicBezTo>
                  <a:cubicBezTo>
                    <a:pt x="32" y="101"/>
                    <a:pt x="18" y="149"/>
                    <a:pt x="0" y="192"/>
                  </a:cubicBezTo>
                  <a:cubicBezTo>
                    <a:pt x="112" y="252"/>
                    <a:pt x="152" y="455"/>
                    <a:pt x="152" y="457"/>
                  </a:cubicBezTo>
                  <a:cubicBezTo>
                    <a:pt x="152" y="457"/>
                    <a:pt x="152" y="457"/>
                    <a:pt x="152" y="457"/>
                  </a:cubicBezTo>
                  <a:cubicBezTo>
                    <a:pt x="184" y="385"/>
                    <a:pt x="196" y="316"/>
                    <a:pt x="196" y="255"/>
                  </a:cubicBezTo>
                  <a:cubicBezTo>
                    <a:pt x="196" y="106"/>
                    <a:pt x="131" y="0"/>
                    <a:pt x="131"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22"/>
            <p:cNvSpPr/>
            <p:nvPr/>
          </p:nvSpPr>
          <p:spPr bwMode="auto">
            <a:xfrm>
              <a:off x="1770" y="1938"/>
              <a:ext cx="48" cy="166"/>
            </a:xfrm>
            <a:custGeom>
              <a:avLst/>
              <a:gdLst>
                <a:gd name="T0" fmla="*/ 41 w 41"/>
                <a:gd name="T1" fmla="*/ 0 h 147"/>
                <a:gd name="T2" fmla="*/ 41 w 41"/>
                <a:gd name="T3" fmla="*/ 0 h 147"/>
                <a:gd name="T4" fmla="*/ 0 w 41"/>
                <a:gd name="T5" fmla="*/ 147 h 147"/>
                <a:gd name="T6" fmla="*/ 0 w 41"/>
                <a:gd name="T7" fmla="*/ 147 h 147"/>
                <a:gd name="T8" fmla="*/ 0 w 41"/>
                <a:gd name="T9" fmla="*/ 147 h 147"/>
                <a:gd name="T10" fmla="*/ 41 w 41"/>
                <a:gd name="T11" fmla="*/ 0 h 147"/>
                <a:gd name="T12" fmla="*/ 41 w 41"/>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41" h="147">
                  <a:moveTo>
                    <a:pt x="41" y="0"/>
                  </a:moveTo>
                  <a:cubicBezTo>
                    <a:pt x="41" y="0"/>
                    <a:pt x="41" y="0"/>
                    <a:pt x="41" y="0"/>
                  </a:cubicBezTo>
                  <a:cubicBezTo>
                    <a:pt x="32" y="56"/>
                    <a:pt x="17" y="104"/>
                    <a:pt x="0" y="147"/>
                  </a:cubicBezTo>
                  <a:cubicBezTo>
                    <a:pt x="0" y="147"/>
                    <a:pt x="0" y="147"/>
                    <a:pt x="0" y="147"/>
                  </a:cubicBezTo>
                  <a:cubicBezTo>
                    <a:pt x="0" y="147"/>
                    <a:pt x="0" y="147"/>
                    <a:pt x="0" y="147"/>
                  </a:cubicBezTo>
                  <a:cubicBezTo>
                    <a:pt x="18" y="104"/>
                    <a:pt x="32" y="56"/>
                    <a:pt x="41" y="0"/>
                  </a:cubicBezTo>
                  <a:cubicBezTo>
                    <a:pt x="41" y="0"/>
                    <a:pt x="41" y="0"/>
                    <a:pt x="41"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23"/>
            <p:cNvSpPr/>
            <p:nvPr/>
          </p:nvSpPr>
          <p:spPr bwMode="auto">
            <a:xfrm>
              <a:off x="1615" y="10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24"/>
            <p:cNvSpPr>
              <a:spLocks noEditPoints="1"/>
            </p:cNvSpPr>
            <p:nvPr/>
          </p:nvSpPr>
          <p:spPr bwMode="auto">
            <a:xfrm>
              <a:off x="1644" y="1094"/>
              <a:ext cx="189" cy="1031"/>
            </a:xfrm>
            <a:custGeom>
              <a:avLst/>
              <a:gdLst>
                <a:gd name="T0" fmla="*/ 103 w 166"/>
                <a:gd name="T1" fmla="*/ 905 h 905"/>
                <a:gd name="T2" fmla="*/ 104 w 166"/>
                <a:gd name="T3" fmla="*/ 904 h 905"/>
                <a:gd name="T4" fmla="*/ 166 w 166"/>
                <a:gd name="T5" fmla="*/ 545 h 905"/>
                <a:gd name="T6" fmla="*/ 166 w 166"/>
                <a:gd name="T7" fmla="*/ 544 h 905"/>
                <a:gd name="T8" fmla="*/ 166 w 166"/>
                <a:gd name="T9" fmla="*/ 544 h 905"/>
                <a:gd name="T10" fmla="*/ 166 w 166"/>
                <a:gd name="T11" fmla="*/ 543 h 905"/>
                <a:gd name="T12" fmla="*/ 166 w 166"/>
                <a:gd name="T13" fmla="*/ 542 h 905"/>
                <a:gd name="T14" fmla="*/ 166 w 166"/>
                <a:gd name="T15" fmla="*/ 542 h 905"/>
                <a:gd name="T16" fmla="*/ 166 w 166"/>
                <a:gd name="T17" fmla="*/ 542 h 905"/>
                <a:gd name="T18" fmla="*/ 166 w 166"/>
                <a:gd name="T19" fmla="*/ 541 h 905"/>
                <a:gd name="T20" fmla="*/ 166 w 166"/>
                <a:gd name="T21" fmla="*/ 541 h 905"/>
                <a:gd name="T22" fmla="*/ 166 w 166"/>
                <a:gd name="T23" fmla="*/ 541 h 905"/>
                <a:gd name="T24" fmla="*/ 166 w 166"/>
                <a:gd name="T25" fmla="*/ 540 h 905"/>
                <a:gd name="T26" fmla="*/ 166 w 166"/>
                <a:gd name="T27" fmla="*/ 540 h 905"/>
                <a:gd name="T28" fmla="*/ 166 w 166"/>
                <a:gd name="T29" fmla="*/ 539 h 905"/>
                <a:gd name="T30" fmla="*/ 166 w 166"/>
                <a:gd name="T31" fmla="*/ 538 h 905"/>
                <a:gd name="T32" fmla="*/ 166 w 166"/>
                <a:gd name="T33" fmla="*/ 538 h 905"/>
                <a:gd name="T34" fmla="*/ 166 w 166"/>
                <a:gd name="T35" fmla="*/ 537 h 905"/>
                <a:gd name="T36" fmla="*/ 166 w 166"/>
                <a:gd name="T37" fmla="*/ 537 h 905"/>
                <a:gd name="T38" fmla="*/ 166 w 166"/>
                <a:gd name="T39" fmla="*/ 537 h 905"/>
                <a:gd name="T40" fmla="*/ 166 w 166"/>
                <a:gd name="T41" fmla="*/ 536 h 905"/>
                <a:gd name="T42" fmla="*/ 166 w 166"/>
                <a:gd name="T43" fmla="*/ 535 h 905"/>
                <a:gd name="T44" fmla="*/ 166 w 166"/>
                <a:gd name="T45" fmla="*/ 535 h 905"/>
                <a:gd name="T46" fmla="*/ 166 w 166"/>
                <a:gd name="T47" fmla="*/ 534 h 905"/>
                <a:gd name="T48" fmla="*/ 166 w 166"/>
                <a:gd name="T49" fmla="*/ 533 h 905"/>
                <a:gd name="T50" fmla="*/ 166 w 166"/>
                <a:gd name="T51" fmla="*/ 533 h 905"/>
                <a:gd name="T52" fmla="*/ 166 w 166"/>
                <a:gd name="T53" fmla="*/ 533 h 905"/>
                <a:gd name="T54" fmla="*/ 166 w 166"/>
                <a:gd name="T55" fmla="*/ 532 h 905"/>
                <a:gd name="T56" fmla="*/ 166 w 166"/>
                <a:gd name="T57" fmla="*/ 532 h 905"/>
                <a:gd name="T58" fmla="*/ 166 w 166"/>
                <a:gd name="T59" fmla="*/ 531 h 905"/>
                <a:gd name="T60" fmla="*/ 166 w 166"/>
                <a:gd name="T61" fmla="*/ 530 h 905"/>
                <a:gd name="T62" fmla="*/ 166 w 166"/>
                <a:gd name="T63" fmla="*/ 530 h 905"/>
                <a:gd name="T64" fmla="*/ 166 w 166"/>
                <a:gd name="T65" fmla="*/ 529 h 905"/>
                <a:gd name="T66" fmla="*/ 166 w 166"/>
                <a:gd name="T67" fmla="*/ 528 h 905"/>
                <a:gd name="T68" fmla="*/ 166 w 166"/>
                <a:gd name="T69" fmla="*/ 528 h 905"/>
                <a:gd name="T70" fmla="*/ 166 w 166"/>
                <a:gd name="T71" fmla="*/ 528 h 905"/>
                <a:gd name="T72" fmla="*/ 166 w 166"/>
                <a:gd name="T73" fmla="*/ 525 h 905"/>
                <a:gd name="T74" fmla="*/ 166 w 166"/>
                <a:gd name="T75" fmla="*/ 525 h 905"/>
                <a:gd name="T76" fmla="*/ 166 w 166"/>
                <a:gd name="T77" fmla="*/ 525 h 905"/>
                <a:gd name="T78" fmla="*/ 0 w 166"/>
                <a:gd name="T79" fmla="*/ 0 h 905"/>
                <a:gd name="T80" fmla="*/ 0 w 166"/>
                <a:gd name="T8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905">
                  <a:moveTo>
                    <a:pt x="104" y="904"/>
                  </a:moveTo>
                  <a:cubicBezTo>
                    <a:pt x="104" y="904"/>
                    <a:pt x="103" y="905"/>
                    <a:pt x="103" y="905"/>
                  </a:cubicBezTo>
                  <a:cubicBezTo>
                    <a:pt x="103" y="905"/>
                    <a:pt x="103" y="905"/>
                    <a:pt x="103" y="905"/>
                  </a:cubicBezTo>
                  <a:cubicBezTo>
                    <a:pt x="103" y="905"/>
                    <a:pt x="104" y="904"/>
                    <a:pt x="104" y="904"/>
                  </a:cubicBezTo>
                  <a:moveTo>
                    <a:pt x="166" y="545"/>
                  </a:moveTo>
                  <a:cubicBezTo>
                    <a:pt x="166" y="545"/>
                    <a:pt x="166" y="545"/>
                    <a:pt x="166" y="545"/>
                  </a:cubicBezTo>
                  <a:cubicBezTo>
                    <a:pt x="166" y="545"/>
                    <a:pt x="166" y="545"/>
                    <a:pt x="166" y="545"/>
                  </a:cubicBezTo>
                  <a:moveTo>
                    <a:pt x="166" y="544"/>
                  </a:moveTo>
                  <a:cubicBezTo>
                    <a:pt x="166" y="544"/>
                    <a:pt x="166" y="544"/>
                    <a:pt x="166" y="544"/>
                  </a:cubicBezTo>
                  <a:cubicBezTo>
                    <a:pt x="166" y="544"/>
                    <a:pt x="166" y="544"/>
                    <a:pt x="166" y="544"/>
                  </a:cubicBezTo>
                  <a:moveTo>
                    <a:pt x="166" y="543"/>
                  </a:moveTo>
                  <a:cubicBezTo>
                    <a:pt x="166" y="543"/>
                    <a:pt x="166" y="543"/>
                    <a:pt x="166" y="543"/>
                  </a:cubicBezTo>
                  <a:cubicBezTo>
                    <a:pt x="166" y="543"/>
                    <a:pt x="166" y="543"/>
                    <a:pt x="166" y="543"/>
                  </a:cubicBezTo>
                  <a:moveTo>
                    <a:pt x="166" y="542"/>
                  </a:moveTo>
                  <a:cubicBezTo>
                    <a:pt x="166" y="543"/>
                    <a:pt x="166" y="543"/>
                    <a:pt x="166" y="543"/>
                  </a:cubicBezTo>
                  <a:cubicBezTo>
                    <a:pt x="166" y="543"/>
                    <a:pt x="166" y="543"/>
                    <a:pt x="166" y="542"/>
                  </a:cubicBezTo>
                  <a:moveTo>
                    <a:pt x="166" y="542"/>
                  </a:moveTo>
                  <a:cubicBezTo>
                    <a:pt x="166" y="542"/>
                    <a:pt x="166" y="542"/>
                    <a:pt x="166" y="542"/>
                  </a:cubicBezTo>
                  <a:cubicBezTo>
                    <a:pt x="166" y="542"/>
                    <a:pt x="166" y="542"/>
                    <a:pt x="166" y="542"/>
                  </a:cubicBezTo>
                  <a:moveTo>
                    <a:pt x="166" y="541"/>
                  </a:moveTo>
                  <a:cubicBezTo>
                    <a:pt x="166" y="541"/>
                    <a:pt x="166" y="541"/>
                    <a:pt x="166" y="541"/>
                  </a:cubicBezTo>
                  <a:cubicBezTo>
                    <a:pt x="166" y="541"/>
                    <a:pt x="166" y="541"/>
                    <a:pt x="166" y="541"/>
                  </a:cubicBezTo>
                  <a:moveTo>
                    <a:pt x="166" y="541"/>
                  </a:moveTo>
                  <a:cubicBezTo>
                    <a:pt x="166" y="541"/>
                    <a:pt x="166" y="541"/>
                    <a:pt x="166" y="541"/>
                  </a:cubicBezTo>
                  <a:cubicBezTo>
                    <a:pt x="166" y="541"/>
                    <a:pt x="166" y="541"/>
                    <a:pt x="166" y="541"/>
                  </a:cubicBezTo>
                  <a:moveTo>
                    <a:pt x="166" y="540"/>
                  </a:moveTo>
                  <a:cubicBezTo>
                    <a:pt x="166" y="540"/>
                    <a:pt x="166" y="540"/>
                    <a:pt x="166" y="540"/>
                  </a:cubicBezTo>
                  <a:cubicBezTo>
                    <a:pt x="166" y="540"/>
                    <a:pt x="166" y="540"/>
                    <a:pt x="166" y="540"/>
                  </a:cubicBezTo>
                  <a:moveTo>
                    <a:pt x="166" y="539"/>
                  </a:moveTo>
                  <a:cubicBezTo>
                    <a:pt x="166" y="539"/>
                    <a:pt x="166" y="539"/>
                    <a:pt x="166" y="539"/>
                  </a:cubicBezTo>
                  <a:cubicBezTo>
                    <a:pt x="166" y="539"/>
                    <a:pt x="166" y="539"/>
                    <a:pt x="166" y="539"/>
                  </a:cubicBezTo>
                  <a:moveTo>
                    <a:pt x="166" y="538"/>
                  </a:moveTo>
                  <a:cubicBezTo>
                    <a:pt x="166" y="538"/>
                    <a:pt x="166" y="538"/>
                    <a:pt x="166" y="538"/>
                  </a:cubicBezTo>
                  <a:cubicBezTo>
                    <a:pt x="166" y="538"/>
                    <a:pt x="166" y="538"/>
                    <a:pt x="166" y="538"/>
                  </a:cubicBezTo>
                  <a:moveTo>
                    <a:pt x="166" y="537"/>
                  </a:moveTo>
                  <a:cubicBezTo>
                    <a:pt x="166" y="537"/>
                    <a:pt x="166" y="537"/>
                    <a:pt x="166" y="537"/>
                  </a:cubicBezTo>
                  <a:cubicBezTo>
                    <a:pt x="166" y="537"/>
                    <a:pt x="166" y="537"/>
                    <a:pt x="166" y="537"/>
                  </a:cubicBezTo>
                  <a:moveTo>
                    <a:pt x="166" y="537"/>
                  </a:moveTo>
                  <a:cubicBezTo>
                    <a:pt x="166" y="537"/>
                    <a:pt x="166" y="537"/>
                    <a:pt x="166" y="537"/>
                  </a:cubicBezTo>
                  <a:cubicBezTo>
                    <a:pt x="166" y="537"/>
                    <a:pt x="166" y="537"/>
                    <a:pt x="166" y="537"/>
                  </a:cubicBezTo>
                  <a:moveTo>
                    <a:pt x="166" y="536"/>
                  </a:moveTo>
                  <a:cubicBezTo>
                    <a:pt x="166" y="536"/>
                    <a:pt x="166" y="536"/>
                    <a:pt x="166" y="536"/>
                  </a:cubicBezTo>
                  <a:cubicBezTo>
                    <a:pt x="166" y="536"/>
                    <a:pt x="166" y="536"/>
                    <a:pt x="166" y="536"/>
                  </a:cubicBezTo>
                  <a:moveTo>
                    <a:pt x="166" y="535"/>
                  </a:moveTo>
                  <a:cubicBezTo>
                    <a:pt x="166" y="535"/>
                    <a:pt x="166" y="535"/>
                    <a:pt x="166" y="535"/>
                  </a:cubicBezTo>
                  <a:cubicBezTo>
                    <a:pt x="166" y="535"/>
                    <a:pt x="166" y="535"/>
                    <a:pt x="166" y="535"/>
                  </a:cubicBezTo>
                  <a:moveTo>
                    <a:pt x="166" y="534"/>
                  </a:moveTo>
                  <a:cubicBezTo>
                    <a:pt x="166" y="534"/>
                    <a:pt x="166" y="534"/>
                    <a:pt x="166" y="534"/>
                  </a:cubicBezTo>
                  <a:cubicBezTo>
                    <a:pt x="166" y="534"/>
                    <a:pt x="166" y="534"/>
                    <a:pt x="166" y="534"/>
                  </a:cubicBezTo>
                  <a:moveTo>
                    <a:pt x="166" y="533"/>
                  </a:moveTo>
                  <a:cubicBezTo>
                    <a:pt x="166" y="533"/>
                    <a:pt x="166" y="533"/>
                    <a:pt x="166" y="533"/>
                  </a:cubicBezTo>
                  <a:cubicBezTo>
                    <a:pt x="166" y="533"/>
                    <a:pt x="166" y="533"/>
                    <a:pt x="166" y="533"/>
                  </a:cubicBezTo>
                  <a:moveTo>
                    <a:pt x="166" y="532"/>
                  </a:moveTo>
                  <a:cubicBezTo>
                    <a:pt x="166" y="532"/>
                    <a:pt x="166" y="532"/>
                    <a:pt x="166" y="533"/>
                  </a:cubicBezTo>
                  <a:cubicBezTo>
                    <a:pt x="166" y="532"/>
                    <a:pt x="166" y="532"/>
                    <a:pt x="166" y="532"/>
                  </a:cubicBezTo>
                  <a:moveTo>
                    <a:pt x="166" y="532"/>
                  </a:moveTo>
                  <a:cubicBezTo>
                    <a:pt x="166" y="532"/>
                    <a:pt x="166" y="532"/>
                    <a:pt x="166" y="532"/>
                  </a:cubicBezTo>
                  <a:cubicBezTo>
                    <a:pt x="166" y="532"/>
                    <a:pt x="166" y="532"/>
                    <a:pt x="166" y="532"/>
                  </a:cubicBezTo>
                  <a:moveTo>
                    <a:pt x="166" y="531"/>
                  </a:moveTo>
                  <a:cubicBezTo>
                    <a:pt x="166" y="531"/>
                    <a:pt x="166" y="531"/>
                    <a:pt x="166" y="531"/>
                  </a:cubicBezTo>
                  <a:cubicBezTo>
                    <a:pt x="166" y="531"/>
                    <a:pt x="166" y="531"/>
                    <a:pt x="166" y="531"/>
                  </a:cubicBezTo>
                  <a:moveTo>
                    <a:pt x="166" y="530"/>
                  </a:moveTo>
                  <a:cubicBezTo>
                    <a:pt x="166" y="530"/>
                    <a:pt x="166" y="530"/>
                    <a:pt x="166" y="530"/>
                  </a:cubicBezTo>
                  <a:cubicBezTo>
                    <a:pt x="166" y="530"/>
                    <a:pt x="166" y="530"/>
                    <a:pt x="166" y="530"/>
                  </a:cubicBezTo>
                  <a:moveTo>
                    <a:pt x="166" y="529"/>
                  </a:moveTo>
                  <a:cubicBezTo>
                    <a:pt x="166" y="529"/>
                    <a:pt x="166" y="529"/>
                    <a:pt x="166" y="529"/>
                  </a:cubicBezTo>
                  <a:cubicBezTo>
                    <a:pt x="166" y="529"/>
                    <a:pt x="166" y="529"/>
                    <a:pt x="166" y="529"/>
                  </a:cubicBezTo>
                  <a:moveTo>
                    <a:pt x="166" y="528"/>
                  </a:moveTo>
                  <a:cubicBezTo>
                    <a:pt x="166" y="528"/>
                    <a:pt x="166" y="528"/>
                    <a:pt x="166" y="529"/>
                  </a:cubicBezTo>
                  <a:cubicBezTo>
                    <a:pt x="166" y="528"/>
                    <a:pt x="166" y="528"/>
                    <a:pt x="166" y="528"/>
                  </a:cubicBezTo>
                  <a:moveTo>
                    <a:pt x="166" y="526"/>
                  </a:moveTo>
                  <a:cubicBezTo>
                    <a:pt x="166" y="527"/>
                    <a:pt x="166" y="527"/>
                    <a:pt x="166" y="528"/>
                  </a:cubicBezTo>
                  <a:cubicBezTo>
                    <a:pt x="166" y="527"/>
                    <a:pt x="166" y="527"/>
                    <a:pt x="166" y="526"/>
                  </a:cubicBezTo>
                  <a:moveTo>
                    <a:pt x="166" y="525"/>
                  </a:moveTo>
                  <a:cubicBezTo>
                    <a:pt x="166" y="526"/>
                    <a:pt x="166" y="526"/>
                    <a:pt x="166" y="526"/>
                  </a:cubicBezTo>
                  <a:cubicBezTo>
                    <a:pt x="166" y="526"/>
                    <a:pt x="166" y="526"/>
                    <a:pt x="166" y="525"/>
                  </a:cubicBezTo>
                  <a:moveTo>
                    <a:pt x="166" y="524"/>
                  </a:moveTo>
                  <a:cubicBezTo>
                    <a:pt x="166" y="525"/>
                    <a:pt x="166" y="525"/>
                    <a:pt x="166" y="525"/>
                  </a:cubicBezTo>
                  <a:cubicBezTo>
                    <a:pt x="166" y="525"/>
                    <a:pt x="166" y="525"/>
                    <a:pt x="166" y="524"/>
                  </a:cubicBezTo>
                  <a:moveTo>
                    <a:pt x="0" y="0"/>
                  </a:moveTo>
                  <a:cubicBezTo>
                    <a:pt x="51" y="83"/>
                    <a:pt x="162" y="286"/>
                    <a:pt x="166" y="524"/>
                  </a:cubicBezTo>
                  <a:cubicBezTo>
                    <a:pt x="162" y="286"/>
                    <a:pt x="51" y="83"/>
                    <a:pt x="0" y="0"/>
                  </a:cubicBezTo>
                </a:path>
              </a:pathLst>
            </a:custGeom>
            <a:solidFill>
              <a:srgbClr val="FCFCF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25"/>
            <p:cNvSpPr/>
            <p:nvPr/>
          </p:nvSpPr>
          <p:spPr bwMode="auto">
            <a:xfrm>
              <a:off x="1614" y="1059"/>
              <a:ext cx="219" cy="1066"/>
            </a:xfrm>
            <a:custGeom>
              <a:avLst/>
              <a:gdLst>
                <a:gd name="T0" fmla="*/ 86 w 193"/>
                <a:gd name="T1" fmla="*/ 137 h 935"/>
                <a:gd name="T2" fmla="*/ 86 w 193"/>
                <a:gd name="T3" fmla="*/ 137 h 935"/>
                <a:gd name="T4" fmla="*/ 127 w 193"/>
                <a:gd name="T5" fmla="*/ 233 h 935"/>
                <a:gd name="T6" fmla="*/ 127 w 193"/>
                <a:gd name="T7" fmla="*/ 233 h 935"/>
                <a:gd name="T8" fmla="*/ 0 w 193"/>
                <a:gd name="T9" fmla="*/ 338 h 935"/>
                <a:gd name="T10" fmla="*/ 91 w 193"/>
                <a:gd name="T11" fmla="*/ 430 h 935"/>
                <a:gd name="T12" fmla="*/ 0 w 193"/>
                <a:gd name="T13" fmla="*/ 521 h 935"/>
                <a:gd name="T14" fmla="*/ 0 w 193"/>
                <a:gd name="T15" fmla="*/ 726 h 935"/>
                <a:gd name="T16" fmla="*/ 0 w 193"/>
                <a:gd name="T17" fmla="*/ 726 h 935"/>
                <a:gd name="T18" fmla="*/ 0 w 193"/>
                <a:gd name="T19" fmla="*/ 726 h 935"/>
                <a:gd name="T20" fmla="*/ 0 w 193"/>
                <a:gd name="T21" fmla="*/ 726 h 935"/>
                <a:gd name="T22" fmla="*/ 0 w 193"/>
                <a:gd name="T23" fmla="*/ 726 h 935"/>
                <a:gd name="T24" fmla="*/ 0 w 193"/>
                <a:gd name="T25" fmla="*/ 726 h 935"/>
                <a:gd name="T26" fmla="*/ 0 w 193"/>
                <a:gd name="T27" fmla="*/ 726 h 935"/>
                <a:gd name="T28" fmla="*/ 0 w 193"/>
                <a:gd name="T29" fmla="*/ 726 h 935"/>
                <a:gd name="T30" fmla="*/ 0 w 193"/>
                <a:gd name="T31" fmla="*/ 726 h 935"/>
                <a:gd name="T32" fmla="*/ 1 w 193"/>
                <a:gd name="T33" fmla="*/ 726 h 935"/>
                <a:gd name="T34" fmla="*/ 1 w 193"/>
                <a:gd name="T35" fmla="*/ 726 h 935"/>
                <a:gd name="T36" fmla="*/ 1 w 193"/>
                <a:gd name="T37" fmla="*/ 726 h 935"/>
                <a:gd name="T38" fmla="*/ 1 w 193"/>
                <a:gd name="T39" fmla="*/ 726 h 935"/>
                <a:gd name="T40" fmla="*/ 1 w 193"/>
                <a:gd name="T41" fmla="*/ 726 h 935"/>
                <a:gd name="T42" fmla="*/ 1 w 193"/>
                <a:gd name="T43" fmla="*/ 726 h 935"/>
                <a:gd name="T44" fmla="*/ 1 w 193"/>
                <a:gd name="T45" fmla="*/ 726 h 935"/>
                <a:gd name="T46" fmla="*/ 1 w 193"/>
                <a:gd name="T47" fmla="*/ 726 h 935"/>
                <a:gd name="T48" fmla="*/ 1 w 193"/>
                <a:gd name="T49" fmla="*/ 726 h 935"/>
                <a:gd name="T50" fmla="*/ 1 w 193"/>
                <a:gd name="T51" fmla="*/ 726 h 935"/>
                <a:gd name="T52" fmla="*/ 1 w 193"/>
                <a:gd name="T53" fmla="*/ 726 h 935"/>
                <a:gd name="T54" fmla="*/ 1 w 193"/>
                <a:gd name="T55" fmla="*/ 726 h 935"/>
                <a:gd name="T56" fmla="*/ 1 w 193"/>
                <a:gd name="T57" fmla="*/ 726 h 935"/>
                <a:gd name="T58" fmla="*/ 1 w 193"/>
                <a:gd name="T59" fmla="*/ 726 h 935"/>
                <a:gd name="T60" fmla="*/ 1 w 193"/>
                <a:gd name="T61" fmla="*/ 726 h 935"/>
                <a:gd name="T62" fmla="*/ 1 w 193"/>
                <a:gd name="T63" fmla="*/ 726 h 935"/>
                <a:gd name="T64" fmla="*/ 1 w 193"/>
                <a:gd name="T65" fmla="*/ 726 h 935"/>
                <a:gd name="T66" fmla="*/ 2 w 193"/>
                <a:gd name="T67" fmla="*/ 727 h 935"/>
                <a:gd name="T68" fmla="*/ 2 w 193"/>
                <a:gd name="T69" fmla="*/ 727 h 935"/>
                <a:gd name="T70" fmla="*/ 2 w 193"/>
                <a:gd name="T71" fmla="*/ 727 h 935"/>
                <a:gd name="T72" fmla="*/ 2 w 193"/>
                <a:gd name="T73" fmla="*/ 727 h 935"/>
                <a:gd name="T74" fmla="*/ 130 w 193"/>
                <a:gd name="T75" fmla="*/ 935 h 935"/>
                <a:gd name="T76" fmla="*/ 178 w 193"/>
                <a:gd name="T77" fmla="*/ 771 h 935"/>
                <a:gd name="T78" fmla="*/ 193 w 193"/>
                <a:gd name="T79" fmla="*/ 574 h 935"/>
                <a:gd name="T80" fmla="*/ 193 w 193"/>
                <a:gd name="T81" fmla="*/ 573 h 935"/>
                <a:gd name="T82" fmla="*/ 193 w 193"/>
                <a:gd name="T83" fmla="*/ 572 h 935"/>
                <a:gd name="T84" fmla="*/ 193 w 193"/>
                <a:gd name="T85" fmla="*/ 571 h 935"/>
                <a:gd name="T86" fmla="*/ 193 w 193"/>
                <a:gd name="T87" fmla="*/ 570 h 935"/>
                <a:gd name="T88" fmla="*/ 193 w 193"/>
                <a:gd name="T89" fmla="*/ 570 h 935"/>
                <a:gd name="T90" fmla="*/ 193 w 193"/>
                <a:gd name="T91" fmla="*/ 568 h 935"/>
                <a:gd name="T92" fmla="*/ 193 w 193"/>
                <a:gd name="T93" fmla="*/ 567 h 935"/>
                <a:gd name="T94" fmla="*/ 193 w 193"/>
                <a:gd name="T95" fmla="*/ 566 h 935"/>
                <a:gd name="T96" fmla="*/ 193 w 193"/>
                <a:gd name="T97" fmla="*/ 565 h 935"/>
                <a:gd name="T98" fmla="*/ 193 w 193"/>
                <a:gd name="T99" fmla="*/ 563 h 935"/>
                <a:gd name="T100" fmla="*/ 193 w 193"/>
                <a:gd name="T101" fmla="*/ 562 h 935"/>
                <a:gd name="T102" fmla="*/ 193 w 193"/>
                <a:gd name="T103" fmla="*/ 561 h 935"/>
                <a:gd name="T104" fmla="*/ 193 w 193"/>
                <a:gd name="T105" fmla="*/ 560 h 935"/>
                <a:gd name="T106" fmla="*/ 193 w 193"/>
                <a:gd name="T107" fmla="*/ 559 h 935"/>
                <a:gd name="T108" fmla="*/ 193 w 193"/>
                <a:gd name="T109" fmla="*/ 556 h 935"/>
                <a:gd name="T110" fmla="*/ 193 w 193"/>
                <a:gd name="T111" fmla="*/ 555 h 935"/>
                <a:gd name="T112" fmla="*/ 27 w 193"/>
                <a:gd name="T113" fmla="*/ 30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935">
                  <a:moveTo>
                    <a:pt x="7" y="0"/>
                  </a:moveTo>
                  <a:cubicBezTo>
                    <a:pt x="21" y="20"/>
                    <a:pt x="52" y="68"/>
                    <a:pt x="85" y="136"/>
                  </a:cubicBezTo>
                  <a:cubicBezTo>
                    <a:pt x="85" y="137"/>
                    <a:pt x="86" y="137"/>
                    <a:pt x="86" y="137"/>
                  </a:cubicBezTo>
                  <a:cubicBezTo>
                    <a:pt x="86" y="137"/>
                    <a:pt x="86" y="137"/>
                    <a:pt x="86" y="137"/>
                  </a:cubicBezTo>
                  <a:cubicBezTo>
                    <a:pt x="86" y="137"/>
                    <a:pt x="86" y="137"/>
                    <a:pt x="86" y="137"/>
                  </a:cubicBezTo>
                  <a:cubicBezTo>
                    <a:pt x="86" y="137"/>
                    <a:pt x="86" y="137"/>
                    <a:pt x="86" y="137"/>
                  </a:cubicBezTo>
                  <a:cubicBezTo>
                    <a:pt x="100" y="166"/>
                    <a:pt x="114" y="198"/>
                    <a:pt x="127" y="233"/>
                  </a:cubicBezTo>
                  <a:cubicBezTo>
                    <a:pt x="127" y="233"/>
                    <a:pt x="127" y="233"/>
                    <a:pt x="127" y="233"/>
                  </a:cubicBezTo>
                  <a:cubicBezTo>
                    <a:pt x="127" y="233"/>
                    <a:pt x="127" y="233"/>
                    <a:pt x="127" y="233"/>
                  </a:cubicBezTo>
                  <a:cubicBezTo>
                    <a:pt x="127" y="233"/>
                    <a:pt x="127" y="233"/>
                    <a:pt x="127" y="233"/>
                  </a:cubicBezTo>
                  <a:cubicBezTo>
                    <a:pt x="127" y="233"/>
                    <a:pt x="127" y="233"/>
                    <a:pt x="127" y="233"/>
                  </a:cubicBezTo>
                  <a:cubicBezTo>
                    <a:pt x="127" y="233"/>
                    <a:pt x="127" y="233"/>
                    <a:pt x="127" y="233"/>
                  </a:cubicBezTo>
                  <a:cubicBezTo>
                    <a:pt x="0" y="233"/>
                    <a:pt x="0" y="233"/>
                    <a:pt x="0" y="233"/>
                  </a:cubicBezTo>
                  <a:cubicBezTo>
                    <a:pt x="0" y="338"/>
                    <a:pt x="0" y="338"/>
                    <a:pt x="0" y="338"/>
                  </a:cubicBezTo>
                  <a:cubicBezTo>
                    <a:pt x="0" y="338"/>
                    <a:pt x="0" y="338"/>
                    <a:pt x="0" y="338"/>
                  </a:cubicBezTo>
                  <a:cubicBezTo>
                    <a:pt x="50" y="338"/>
                    <a:pt x="91" y="379"/>
                    <a:pt x="91" y="430"/>
                  </a:cubicBezTo>
                  <a:cubicBezTo>
                    <a:pt x="91" y="430"/>
                    <a:pt x="91" y="430"/>
                    <a:pt x="91" y="430"/>
                  </a:cubicBezTo>
                  <a:cubicBezTo>
                    <a:pt x="91" y="430"/>
                    <a:pt x="91" y="430"/>
                    <a:pt x="91" y="430"/>
                  </a:cubicBezTo>
                  <a:cubicBezTo>
                    <a:pt x="91" y="430"/>
                    <a:pt x="91" y="430"/>
                    <a:pt x="91" y="430"/>
                  </a:cubicBezTo>
                  <a:cubicBezTo>
                    <a:pt x="91" y="430"/>
                    <a:pt x="91" y="430"/>
                    <a:pt x="91" y="430"/>
                  </a:cubicBezTo>
                  <a:cubicBezTo>
                    <a:pt x="91" y="480"/>
                    <a:pt x="50" y="521"/>
                    <a:pt x="0" y="521"/>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2" y="726"/>
                    <a:pt x="2" y="726"/>
                  </a:cubicBezTo>
                  <a:cubicBezTo>
                    <a:pt x="2" y="726"/>
                    <a:pt x="2" y="726"/>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12" y="735"/>
                    <a:pt x="21" y="824"/>
                    <a:pt x="21" y="935"/>
                  </a:cubicBezTo>
                  <a:cubicBezTo>
                    <a:pt x="130" y="935"/>
                    <a:pt x="130" y="935"/>
                    <a:pt x="130" y="935"/>
                  </a:cubicBezTo>
                  <a:cubicBezTo>
                    <a:pt x="130" y="935"/>
                    <a:pt x="131" y="934"/>
                    <a:pt x="131" y="934"/>
                  </a:cubicBezTo>
                  <a:cubicBezTo>
                    <a:pt x="133" y="929"/>
                    <a:pt x="135" y="924"/>
                    <a:pt x="137" y="918"/>
                  </a:cubicBezTo>
                  <a:cubicBezTo>
                    <a:pt x="154" y="875"/>
                    <a:pt x="169" y="827"/>
                    <a:pt x="178" y="771"/>
                  </a:cubicBezTo>
                  <a:cubicBezTo>
                    <a:pt x="188" y="716"/>
                    <a:pt x="193" y="653"/>
                    <a:pt x="193" y="575"/>
                  </a:cubicBezTo>
                  <a:cubicBezTo>
                    <a:pt x="193" y="575"/>
                    <a:pt x="193" y="575"/>
                    <a:pt x="193" y="575"/>
                  </a:cubicBezTo>
                  <a:cubicBezTo>
                    <a:pt x="193" y="575"/>
                    <a:pt x="193" y="574"/>
                    <a:pt x="193" y="574"/>
                  </a:cubicBezTo>
                  <a:cubicBezTo>
                    <a:pt x="193" y="574"/>
                    <a:pt x="193" y="574"/>
                    <a:pt x="193" y="574"/>
                  </a:cubicBezTo>
                  <a:cubicBezTo>
                    <a:pt x="193" y="573"/>
                    <a:pt x="193" y="573"/>
                    <a:pt x="193" y="573"/>
                  </a:cubicBezTo>
                  <a:cubicBezTo>
                    <a:pt x="193" y="573"/>
                    <a:pt x="193" y="573"/>
                    <a:pt x="193" y="573"/>
                  </a:cubicBezTo>
                  <a:cubicBezTo>
                    <a:pt x="193" y="573"/>
                    <a:pt x="193" y="573"/>
                    <a:pt x="193" y="573"/>
                  </a:cubicBezTo>
                  <a:cubicBezTo>
                    <a:pt x="193" y="573"/>
                    <a:pt x="193" y="573"/>
                    <a:pt x="193" y="572"/>
                  </a:cubicBezTo>
                  <a:cubicBezTo>
                    <a:pt x="193" y="572"/>
                    <a:pt x="193" y="572"/>
                    <a:pt x="193" y="572"/>
                  </a:cubicBezTo>
                  <a:cubicBezTo>
                    <a:pt x="193" y="572"/>
                    <a:pt x="193" y="572"/>
                    <a:pt x="193" y="572"/>
                  </a:cubicBezTo>
                  <a:cubicBezTo>
                    <a:pt x="193" y="572"/>
                    <a:pt x="193" y="572"/>
                    <a:pt x="193" y="571"/>
                  </a:cubicBezTo>
                  <a:cubicBezTo>
                    <a:pt x="193" y="571"/>
                    <a:pt x="193" y="571"/>
                    <a:pt x="193" y="571"/>
                  </a:cubicBezTo>
                  <a:cubicBezTo>
                    <a:pt x="193" y="571"/>
                    <a:pt x="193" y="571"/>
                    <a:pt x="193" y="571"/>
                  </a:cubicBezTo>
                  <a:cubicBezTo>
                    <a:pt x="193" y="571"/>
                    <a:pt x="193" y="571"/>
                    <a:pt x="193" y="571"/>
                  </a:cubicBezTo>
                  <a:cubicBezTo>
                    <a:pt x="193" y="571"/>
                    <a:pt x="193" y="570"/>
                    <a:pt x="193" y="570"/>
                  </a:cubicBezTo>
                  <a:cubicBezTo>
                    <a:pt x="193" y="570"/>
                    <a:pt x="193" y="570"/>
                    <a:pt x="193" y="570"/>
                  </a:cubicBezTo>
                  <a:cubicBezTo>
                    <a:pt x="193" y="570"/>
                    <a:pt x="193" y="570"/>
                    <a:pt x="193" y="570"/>
                  </a:cubicBezTo>
                  <a:cubicBezTo>
                    <a:pt x="193" y="570"/>
                    <a:pt x="193" y="570"/>
                    <a:pt x="193" y="570"/>
                  </a:cubicBezTo>
                  <a:cubicBezTo>
                    <a:pt x="193" y="570"/>
                    <a:pt x="193" y="569"/>
                    <a:pt x="193" y="569"/>
                  </a:cubicBezTo>
                  <a:cubicBezTo>
                    <a:pt x="193" y="569"/>
                    <a:pt x="193" y="569"/>
                    <a:pt x="193" y="569"/>
                  </a:cubicBezTo>
                  <a:cubicBezTo>
                    <a:pt x="193" y="569"/>
                    <a:pt x="193" y="569"/>
                    <a:pt x="193" y="568"/>
                  </a:cubicBezTo>
                  <a:cubicBezTo>
                    <a:pt x="193" y="568"/>
                    <a:pt x="193" y="568"/>
                    <a:pt x="193" y="568"/>
                  </a:cubicBezTo>
                  <a:cubicBezTo>
                    <a:pt x="193" y="568"/>
                    <a:pt x="193" y="568"/>
                    <a:pt x="193" y="567"/>
                  </a:cubicBezTo>
                  <a:cubicBezTo>
                    <a:pt x="193" y="567"/>
                    <a:pt x="193" y="567"/>
                    <a:pt x="193" y="567"/>
                  </a:cubicBezTo>
                  <a:cubicBezTo>
                    <a:pt x="193" y="567"/>
                    <a:pt x="193" y="567"/>
                    <a:pt x="193" y="567"/>
                  </a:cubicBezTo>
                  <a:cubicBezTo>
                    <a:pt x="193" y="567"/>
                    <a:pt x="193" y="567"/>
                    <a:pt x="193" y="567"/>
                  </a:cubicBezTo>
                  <a:cubicBezTo>
                    <a:pt x="193" y="566"/>
                    <a:pt x="193" y="566"/>
                    <a:pt x="193" y="566"/>
                  </a:cubicBezTo>
                  <a:cubicBezTo>
                    <a:pt x="193" y="566"/>
                    <a:pt x="193" y="566"/>
                    <a:pt x="193" y="566"/>
                  </a:cubicBezTo>
                  <a:cubicBezTo>
                    <a:pt x="193" y="565"/>
                    <a:pt x="193" y="565"/>
                    <a:pt x="193" y="565"/>
                  </a:cubicBezTo>
                  <a:cubicBezTo>
                    <a:pt x="193" y="565"/>
                    <a:pt x="193" y="565"/>
                    <a:pt x="193" y="565"/>
                  </a:cubicBezTo>
                  <a:cubicBezTo>
                    <a:pt x="193" y="565"/>
                    <a:pt x="193" y="564"/>
                    <a:pt x="193" y="564"/>
                  </a:cubicBezTo>
                  <a:cubicBezTo>
                    <a:pt x="193" y="564"/>
                    <a:pt x="193" y="564"/>
                    <a:pt x="193" y="564"/>
                  </a:cubicBezTo>
                  <a:cubicBezTo>
                    <a:pt x="193" y="564"/>
                    <a:pt x="193" y="564"/>
                    <a:pt x="193" y="563"/>
                  </a:cubicBezTo>
                  <a:cubicBezTo>
                    <a:pt x="193" y="563"/>
                    <a:pt x="193" y="563"/>
                    <a:pt x="193" y="563"/>
                  </a:cubicBezTo>
                  <a:cubicBezTo>
                    <a:pt x="193" y="563"/>
                    <a:pt x="193" y="563"/>
                    <a:pt x="193" y="563"/>
                  </a:cubicBezTo>
                  <a:cubicBezTo>
                    <a:pt x="193" y="562"/>
                    <a:pt x="193" y="562"/>
                    <a:pt x="193" y="562"/>
                  </a:cubicBezTo>
                  <a:cubicBezTo>
                    <a:pt x="193" y="562"/>
                    <a:pt x="193" y="562"/>
                    <a:pt x="193" y="562"/>
                  </a:cubicBezTo>
                  <a:cubicBezTo>
                    <a:pt x="193" y="562"/>
                    <a:pt x="193" y="562"/>
                    <a:pt x="193" y="562"/>
                  </a:cubicBezTo>
                  <a:cubicBezTo>
                    <a:pt x="193" y="561"/>
                    <a:pt x="193" y="561"/>
                    <a:pt x="193" y="561"/>
                  </a:cubicBezTo>
                  <a:cubicBezTo>
                    <a:pt x="193" y="561"/>
                    <a:pt x="193" y="561"/>
                    <a:pt x="193" y="561"/>
                  </a:cubicBezTo>
                  <a:cubicBezTo>
                    <a:pt x="193" y="560"/>
                    <a:pt x="193" y="560"/>
                    <a:pt x="193" y="560"/>
                  </a:cubicBezTo>
                  <a:cubicBezTo>
                    <a:pt x="193" y="560"/>
                    <a:pt x="193" y="560"/>
                    <a:pt x="193" y="560"/>
                  </a:cubicBezTo>
                  <a:cubicBezTo>
                    <a:pt x="193" y="560"/>
                    <a:pt x="193" y="559"/>
                    <a:pt x="193" y="559"/>
                  </a:cubicBezTo>
                  <a:cubicBezTo>
                    <a:pt x="193" y="559"/>
                    <a:pt x="193" y="559"/>
                    <a:pt x="193" y="559"/>
                  </a:cubicBezTo>
                  <a:cubicBezTo>
                    <a:pt x="193" y="559"/>
                    <a:pt x="193" y="559"/>
                    <a:pt x="193" y="559"/>
                  </a:cubicBezTo>
                  <a:cubicBezTo>
                    <a:pt x="193" y="558"/>
                    <a:pt x="193" y="558"/>
                    <a:pt x="193" y="558"/>
                  </a:cubicBezTo>
                  <a:cubicBezTo>
                    <a:pt x="193" y="558"/>
                    <a:pt x="193" y="558"/>
                    <a:pt x="193" y="558"/>
                  </a:cubicBezTo>
                  <a:cubicBezTo>
                    <a:pt x="193" y="557"/>
                    <a:pt x="193" y="557"/>
                    <a:pt x="193" y="556"/>
                  </a:cubicBezTo>
                  <a:cubicBezTo>
                    <a:pt x="193" y="556"/>
                    <a:pt x="193" y="556"/>
                    <a:pt x="193" y="556"/>
                  </a:cubicBezTo>
                  <a:cubicBezTo>
                    <a:pt x="193" y="556"/>
                    <a:pt x="193" y="556"/>
                    <a:pt x="193" y="555"/>
                  </a:cubicBezTo>
                  <a:cubicBezTo>
                    <a:pt x="193" y="555"/>
                    <a:pt x="193" y="555"/>
                    <a:pt x="193" y="555"/>
                  </a:cubicBezTo>
                  <a:cubicBezTo>
                    <a:pt x="193" y="555"/>
                    <a:pt x="193" y="555"/>
                    <a:pt x="193" y="554"/>
                  </a:cubicBezTo>
                  <a:cubicBezTo>
                    <a:pt x="193" y="554"/>
                    <a:pt x="193" y="554"/>
                    <a:pt x="193" y="554"/>
                  </a:cubicBezTo>
                  <a:cubicBezTo>
                    <a:pt x="189" y="316"/>
                    <a:pt x="78" y="113"/>
                    <a:pt x="27" y="30"/>
                  </a:cubicBezTo>
                  <a:cubicBezTo>
                    <a:pt x="18" y="17"/>
                    <a:pt x="12" y="7"/>
                    <a:pt x="7"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26"/>
            <p:cNvSpPr>
              <a:spLocks noEditPoints="1"/>
            </p:cNvSpPr>
            <p:nvPr/>
          </p:nvSpPr>
          <p:spPr bwMode="auto">
            <a:xfrm>
              <a:off x="1615" y="1059"/>
              <a:ext cx="145" cy="266"/>
            </a:xfrm>
            <a:custGeom>
              <a:avLst/>
              <a:gdLst>
                <a:gd name="T0" fmla="*/ 127 w 127"/>
                <a:gd name="T1" fmla="*/ 233 h 233"/>
                <a:gd name="T2" fmla="*/ 0 w 127"/>
                <a:gd name="T3" fmla="*/ 233 h 233"/>
                <a:gd name="T4" fmla="*/ 127 w 127"/>
                <a:gd name="T5" fmla="*/ 233 h 233"/>
                <a:gd name="T6" fmla="*/ 127 w 127"/>
                <a:gd name="T7" fmla="*/ 233 h 233"/>
                <a:gd name="T8" fmla="*/ 127 w 127"/>
                <a:gd name="T9" fmla="*/ 233 h 233"/>
                <a:gd name="T10" fmla="*/ 127 w 127"/>
                <a:gd name="T11" fmla="*/ 233 h 233"/>
                <a:gd name="T12" fmla="*/ 127 w 127"/>
                <a:gd name="T13" fmla="*/ 233 h 233"/>
                <a:gd name="T14" fmla="*/ 86 w 127"/>
                <a:gd name="T15" fmla="*/ 137 h 233"/>
                <a:gd name="T16" fmla="*/ 86 w 127"/>
                <a:gd name="T17" fmla="*/ 137 h 233"/>
                <a:gd name="T18" fmla="*/ 86 w 127"/>
                <a:gd name="T19" fmla="*/ 137 h 233"/>
                <a:gd name="T20" fmla="*/ 86 w 127"/>
                <a:gd name="T21" fmla="*/ 137 h 233"/>
                <a:gd name="T22" fmla="*/ 86 w 127"/>
                <a:gd name="T23" fmla="*/ 137 h 233"/>
                <a:gd name="T24" fmla="*/ 86 w 127"/>
                <a:gd name="T25" fmla="*/ 137 h 233"/>
                <a:gd name="T26" fmla="*/ 7 w 127"/>
                <a:gd name="T27" fmla="*/ 0 h 233"/>
                <a:gd name="T28" fmla="*/ 85 w 127"/>
                <a:gd name="T29" fmla="*/ 136 h 233"/>
                <a:gd name="T30" fmla="*/ 7 w 127"/>
                <a:gd name="T31" fmla="*/ 0 h 233"/>
                <a:gd name="T32" fmla="*/ 7 w 127"/>
                <a:gd name="T3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233">
                  <a:moveTo>
                    <a:pt x="127" y="233"/>
                  </a:moveTo>
                  <a:cubicBezTo>
                    <a:pt x="0" y="233"/>
                    <a:pt x="0" y="233"/>
                    <a:pt x="0" y="233"/>
                  </a:cubicBezTo>
                  <a:cubicBezTo>
                    <a:pt x="127" y="233"/>
                    <a:pt x="127" y="233"/>
                    <a:pt x="127" y="233"/>
                  </a:cubicBezTo>
                  <a:cubicBezTo>
                    <a:pt x="127" y="233"/>
                    <a:pt x="127" y="233"/>
                    <a:pt x="127" y="233"/>
                  </a:cubicBezTo>
                  <a:moveTo>
                    <a:pt x="127" y="233"/>
                  </a:moveTo>
                  <a:cubicBezTo>
                    <a:pt x="127" y="233"/>
                    <a:pt x="127" y="233"/>
                    <a:pt x="127" y="233"/>
                  </a:cubicBezTo>
                  <a:cubicBezTo>
                    <a:pt x="127" y="233"/>
                    <a:pt x="127" y="233"/>
                    <a:pt x="127" y="233"/>
                  </a:cubicBezTo>
                  <a:moveTo>
                    <a:pt x="86" y="137"/>
                  </a:moveTo>
                  <a:cubicBezTo>
                    <a:pt x="86" y="137"/>
                    <a:pt x="86" y="137"/>
                    <a:pt x="86" y="137"/>
                  </a:cubicBezTo>
                  <a:cubicBezTo>
                    <a:pt x="86" y="137"/>
                    <a:pt x="86" y="137"/>
                    <a:pt x="86" y="137"/>
                  </a:cubicBezTo>
                  <a:moveTo>
                    <a:pt x="86" y="137"/>
                  </a:moveTo>
                  <a:cubicBezTo>
                    <a:pt x="86" y="137"/>
                    <a:pt x="86" y="137"/>
                    <a:pt x="86" y="137"/>
                  </a:cubicBezTo>
                  <a:cubicBezTo>
                    <a:pt x="86" y="137"/>
                    <a:pt x="86" y="137"/>
                    <a:pt x="86" y="137"/>
                  </a:cubicBezTo>
                  <a:moveTo>
                    <a:pt x="7" y="0"/>
                  </a:moveTo>
                  <a:cubicBezTo>
                    <a:pt x="21" y="20"/>
                    <a:pt x="52" y="68"/>
                    <a:pt x="85" y="136"/>
                  </a:cubicBezTo>
                  <a:cubicBezTo>
                    <a:pt x="52" y="68"/>
                    <a:pt x="21" y="20"/>
                    <a:pt x="7" y="0"/>
                  </a:cubicBezTo>
                  <a:cubicBezTo>
                    <a:pt x="7" y="0"/>
                    <a:pt x="7" y="0"/>
                    <a:pt x="7"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27"/>
            <p:cNvSpPr>
              <a:spLocks noEditPoints="1"/>
            </p:cNvSpPr>
            <p:nvPr/>
          </p:nvSpPr>
          <p:spPr bwMode="auto">
            <a:xfrm>
              <a:off x="1613" y="1886"/>
              <a:ext cx="23" cy="239"/>
            </a:xfrm>
            <a:custGeom>
              <a:avLst/>
              <a:gdLst>
                <a:gd name="T0" fmla="*/ 21 w 21"/>
                <a:gd name="T1" fmla="*/ 209 h 209"/>
                <a:gd name="T2" fmla="*/ 2 w 21"/>
                <a:gd name="T3" fmla="*/ 1 h 209"/>
                <a:gd name="T4" fmla="*/ 2 w 21"/>
                <a:gd name="T5" fmla="*/ 1 h 209"/>
                <a:gd name="T6" fmla="*/ 2 w 21"/>
                <a:gd name="T7" fmla="*/ 1 h 209"/>
                <a:gd name="T8" fmla="*/ 2 w 21"/>
                <a:gd name="T9" fmla="*/ 1 h 209"/>
                <a:gd name="T10" fmla="*/ 2 w 21"/>
                <a:gd name="T11" fmla="*/ 1 h 209"/>
                <a:gd name="T12" fmla="*/ 2 w 21"/>
                <a:gd name="T13" fmla="*/ 1 h 209"/>
                <a:gd name="T14" fmla="*/ 1 w 21"/>
                <a:gd name="T15" fmla="*/ 0 h 209"/>
                <a:gd name="T16" fmla="*/ 1 w 21"/>
                <a:gd name="T17" fmla="*/ 0 h 209"/>
                <a:gd name="T18" fmla="*/ 1 w 21"/>
                <a:gd name="T19" fmla="*/ 0 h 209"/>
                <a:gd name="T20" fmla="*/ 1 w 21"/>
                <a:gd name="T21" fmla="*/ 0 h 209"/>
                <a:gd name="T22" fmla="*/ 1 w 21"/>
                <a:gd name="T23" fmla="*/ 0 h 209"/>
                <a:gd name="T24" fmla="*/ 1 w 21"/>
                <a:gd name="T25" fmla="*/ 0 h 209"/>
                <a:gd name="T26" fmla="*/ 1 w 21"/>
                <a:gd name="T27" fmla="*/ 0 h 209"/>
                <a:gd name="T28" fmla="*/ 1 w 21"/>
                <a:gd name="T29" fmla="*/ 0 h 209"/>
                <a:gd name="T30" fmla="*/ 1 w 21"/>
                <a:gd name="T31" fmla="*/ 0 h 209"/>
                <a:gd name="T32" fmla="*/ 1 w 21"/>
                <a:gd name="T33" fmla="*/ 0 h 209"/>
                <a:gd name="T34" fmla="*/ 1 w 21"/>
                <a:gd name="T35" fmla="*/ 0 h 209"/>
                <a:gd name="T36" fmla="*/ 1 w 21"/>
                <a:gd name="T37" fmla="*/ 0 h 209"/>
                <a:gd name="T38" fmla="*/ 1 w 21"/>
                <a:gd name="T39" fmla="*/ 0 h 209"/>
                <a:gd name="T40" fmla="*/ 1 w 21"/>
                <a:gd name="T41" fmla="*/ 0 h 209"/>
                <a:gd name="T42" fmla="*/ 1 w 21"/>
                <a:gd name="T43" fmla="*/ 0 h 209"/>
                <a:gd name="T44" fmla="*/ 1 w 21"/>
                <a:gd name="T45" fmla="*/ 0 h 209"/>
                <a:gd name="T46" fmla="*/ 1 w 21"/>
                <a:gd name="T47" fmla="*/ 0 h 209"/>
                <a:gd name="T48" fmla="*/ 1 w 21"/>
                <a:gd name="T49" fmla="*/ 0 h 209"/>
                <a:gd name="T50" fmla="*/ 1 w 21"/>
                <a:gd name="T51" fmla="*/ 0 h 209"/>
                <a:gd name="T52" fmla="*/ 1 w 21"/>
                <a:gd name="T53" fmla="*/ 0 h 209"/>
                <a:gd name="T54" fmla="*/ 1 w 21"/>
                <a:gd name="T55" fmla="*/ 0 h 209"/>
                <a:gd name="T56" fmla="*/ 1 w 21"/>
                <a:gd name="T57" fmla="*/ 0 h 209"/>
                <a:gd name="T58" fmla="*/ 1 w 21"/>
                <a:gd name="T59" fmla="*/ 0 h 209"/>
                <a:gd name="T60" fmla="*/ 1 w 21"/>
                <a:gd name="T61" fmla="*/ 0 h 209"/>
                <a:gd name="T62" fmla="*/ 1 w 21"/>
                <a:gd name="T63" fmla="*/ 0 h 209"/>
                <a:gd name="T64" fmla="*/ 0 w 21"/>
                <a:gd name="T65" fmla="*/ 0 h 209"/>
                <a:gd name="T66" fmla="*/ 0 w 21"/>
                <a:gd name="T67" fmla="*/ 0 h 209"/>
                <a:gd name="T68" fmla="*/ 0 w 21"/>
                <a:gd name="T69" fmla="*/ 0 h 209"/>
                <a:gd name="T70" fmla="*/ 0 w 21"/>
                <a:gd name="T71" fmla="*/ 0 h 209"/>
                <a:gd name="T72" fmla="*/ 0 w 21"/>
                <a:gd name="T73" fmla="*/ 0 h 209"/>
                <a:gd name="T74" fmla="*/ 0 w 21"/>
                <a:gd name="T75" fmla="*/ 0 h 209"/>
                <a:gd name="T76" fmla="*/ 0 w 21"/>
                <a:gd name="T77" fmla="*/ 0 h 209"/>
                <a:gd name="T78" fmla="*/ 0 w 21"/>
                <a:gd name="T79" fmla="*/ 0 h 209"/>
                <a:gd name="T80" fmla="*/ 0 w 21"/>
                <a:gd name="T81" fmla="*/ 0 h 209"/>
                <a:gd name="T82" fmla="*/ 0 w 21"/>
                <a:gd name="T83" fmla="*/ 0 h 209"/>
                <a:gd name="T84" fmla="*/ 0 w 21"/>
                <a:gd name="T85" fmla="*/ 0 h 209"/>
                <a:gd name="T86" fmla="*/ 0 w 21"/>
                <a:gd name="T87" fmla="*/ 0 h 209"/>
                <a:gd name="T88" fmla="*/ 0 w 21"/>
                <a:gd name="T8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209">
                  <a:moveTo>
                    <a:pt x="2" y="1"/>
                  </a:moveTo>
                  <a:cubicBezTo>
                    <a:pt x="12" y="9"/>
                    <a:pt x="21" y="98"/>
                    <a:pt x="21" y="209"/>
                  </a:cubicBezTo>
                  <a:cubicBezTo>
                    <a:pt x="21" y="209"/>
                    <a:pt x="21" y="209"/>
                    <a:pt x="21" y="209"/>
                  </a:cubicBezTo>
                  <a:cubicBezTo>
                    <a:pt x="21" y="98"/>
                    <a:pt x="12" y="9"/>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0"/>
                  </a:moveTo>
                  <a:cubicBezTo>
                    <a:pt x="2" y="0"/>
                    <a:pt x="2" y="0"/>
                    <a:pt x="2" y="1"/>
                  </a:cubicBezTo>
                  <a:cubicBezTo>
                    <a:pt x="2" y="0"/>
                    <a:pt x="2" y="0"/>
                    <a:pt x="2"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28"/>
            <p:cNvSpPr/>
            <p:nvPr/>
          </p:nvSpPr>
          <p:spPr bwMode="auto">
            <a:xfrm>
              <a:off x="1737" y="2179"/>
              <a:ext cx="0" cy="0"/>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0" y="1"/>
                    <a:pt x="0" y="1"/>
                    <a:pt x="0" y="1"/>
                  </a:cubicBezTo>
                  <a:cubicBezTo>
                    <a:pt x="0" y="1"/>
                    <a:pt x="1" y="1"/>
                    <a:pt x="1" y="0"/>
                  </a:cubicBezTo>
                </a:path>
              </a:pathLst>
            </a:custGeom>
            <a:solidFill>
              <a:srgbClr val="FCFCF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29"/>
            <p:cNvSpPr/>
            <p:nvPr/>
          </p:nvSpPr>
          <p:spPr bwMode="auto">
            <a:xfrm>
              <a:off x="1736" y="2180"/>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path>
              </a:pathLst>
            </a:custGeom>
            <a:solidFill>
              <a:srgbClr val="F8F9E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30"/>
            <p:cNvSpPr/>
            <p:nvPr/>
          </p:nvSpPr>
          <p:spPr bwMode="auto">
            <a:xfrm>
              <a:off x="1737" y="2155"/>
              <a:ext cx="14" cy="27"/>
            </a:xfrm>
            <a:custGeom>
              <a:avLst/>
              <a:gdLst>
                <a:gd name="T0" fmla="*/ 12 w 12"/>
                <a:gd name="T1" fmla="*/ 0 h 24"/>
                <a:gd name="T2" fmla="*/ 0 w 12"/>
                <a:gd name="T3" fmla="*/ 24 h 24"/>
                <a:gd name="T4" fmla="*/ 0 w 12"/>
                <a:gd name="T5" fmla="*/ 24 h 24"/>
                <a:gd name="T6" fmla="*/ 0 w 12"/>
                <a:gd name="T7" fmla="*/ 23 h 24"/>
                <a:gd name="T8" fmla="*/ 1 w 12"/>
                <a:gd name="T9" fmla="*/ 22 h 24"/>
                <a:gd name="T10" fmla="*/ 12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12" y="0"/>
                  </a:moveTo>
                  <a:cubicBezTo>
                    <a:pt x="8" y="8"/>
                    <a:pt x="4" y="16"/>
                    <a:pt x="0" y="24"/>
                  </a:cubicBezTo>
                  <a:cubicBezTo>
                    <a:pt x="0" y="24"/>
                    <a:pt x="0" y="24"/>
                    <a:pt x="0" y="24"/>
                  </a:cubicBezTo>
                  <a:cubicBezTo>
                    <a:pt x="0" y="23"/>
                    <a:pt x="0" y="23"/>
                    <a:pt x="0" y="23"/>
                  </a:cubicBezTo>
                  <a:cubicBezTo>
                    <a:pt x="1" y="23"/>
                    <a:pt x="1" y="23"/>
                    <a:pt x="1" y="22"/>
                  </a:cubicBezTo>
                  <a:cubicBezTo>
                    <a:pt x="4" y="15"/>
                    <a:pt x="8" y="7"/>
                    <a:pt x="12"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31"/>
            <p:cNvSpPr/>
            <p:nvPr/>
          </p:nvSpPr>
          <p:spPr bwMode="auto">
            <a:xfrm>
              <a:off x="1617" y="1053"/>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32"/>
            <p:cNvSpPr/>
            <p:nvPr/>
          </p:nvSpPr>
          <p:spPr bwMode="auto">
            <a:xfrm>
              <a:off x="1750" y="2125"/>
              <a:ext cx="11" cy="28"/>
            </a:xfrm>
            <a:custGeom>
              <a:avLst/>
              <a:gdLst>
                <a:gd name="T0" fmla="*/ 11 w 11"/>
                <a:gd name="T1" fmla="*/ 0 h 24"/>
                <a:gd name="T2" fmla="*/ 0 w 11"/>
                <a:gd name="T3" fmla="*/ 24 h 24"/>
                <a:gd name="T4" fmla="*/ 11 w 11"/>
                <a:gd name="T5" fmla="*/ 0 h 24"/>
              </a:gdLst>
              <a:ahLst/>
              <a:cxnLst>
                <a:cxn ang="0">
                  <a:pos x="T0" y="T1"/>
                </a:cxn>
                <a:cxn ang="0">
                  <a:pos x="T2" y="T3"/>
                </a:cxn>
                <a:cxn ang="0">
                  <a:pos x="T4" y="T5"/>
                </a:cxn>
              </a:cxnLst>
              <a:rect l="0" t="0" r="r" b="b"/>
              <a:pathLst>
                <a:path w="11" h="24">
                  <a:moveTo>
                    <a:pt x="11" y="0"/>
                  </a:moveTo>
                  <a:cubicBezTo>
                    <a:pt x="8" y="8"/>
                    <a:pt x="4" y="16"/>
                    <a:pt x="0" y="24"/>
                  </a:cubicBezTo>
                  <a:cubicBezTo>
                    <a:pt x="4" y="16"/>
                    <a:pt x="8" y="8"/>
                    <a:pt x="11"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 name="Rectangle 33"/>
            <p:cNvSpPr>
              <a:spLocks noChangeArrowheads="1"/>
            </p:cNvSpPr>
            <p:nvPr/>
          </p:nvSpPr>
          <p:spPr bwMode="auto">
            <a:xfrm>
              <a:off x="1614" y="1048"/>
              <a:ext cx="0" cy="0"/>
            </a:xfrm>
            <a:prstGeom prst="rect">
              <a:avLst/>
            </a:prstGeom>
            <a:solidFill>
              <a:srgbClr val="E94E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34"/>
            <p:cNvSpPr/>
            <p:nvPr/>
          </p:nvSpPr>
          <p:spPr bwMode="auto">
            <a:xfrm>
              <a:off x="1614" y="104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35"/>
            <p:cNvSpPr>
              <a:spLocks noEditPoints="1"/>
            </p:cNvSpPr>
            <p:nvPr/>
          </p:nvSpPr>
          <p:spPr bwMode="auto">
            <a:xfrm>
              <a:off x="1613" y="1047"/>
              <a:ext cx="145" cy="276"/>
            </a:xfrm>
            <a:custGeom>
              <a:avLst/>
              <a:gdLst>
                <a:gd name="T0" fmla="*/ 127 w 127"/>
                <a:gd name="T1" fmla="*/ 242 h 242"/>
                <a:gd name="T2" fmla="*/ 127 w 127"/>
                <a:gd name="T3" fmla="*/ 242 h 242"/>
                <a:gd name="T4" fmla="*/ 127 w 127"/>
                <a:gd name="T5" fmla="*/ 242 h 242"/>
                <a:gd name="T6" fmla="*/ 127 w 127"/>
                <a:gd name="T7" fmla="*/ 242 h 242"/>
                <a:gd name="T8" fmla="*/ 86 w 127"/>
                <a:gd name="T9" fmla="*/ 146 h 242"/>
                <a:gd name="T10" fmla="*/ 127 w 127"/>
                <a:gd name="T11" fmla="*/ 242 h 242"/>
                <a:gd name="T12" fmla="*/ 86 w 127"/>
                <a:gd name="T13" fmla="*/ 146 h 242"/>
                <a:gd name="T14" fmla="*/ 86 w 127"/>
                <a:gd name="T15" fmla="*/ 146 h 242"/>
                <a:gd name="T16" fmla="*/ 86 w 127"/>
                <a:gd name="T17" fmla="*/ 146 h 242"/>
                <a:gd name="T18" fmla="*/ 86 w 127"/>
                <a:gd name="T19" fmla="*/ 146 h 242"/>
                <a:gd name="T20" fmla="*/ 85 w 127"/>
                <a:gd name="T21" fmla="*/ 145 h 242"/>
                <a:gd name="T22" fmla="*/ 86 w 127"/>
                <a:gd name="T23" fmla="*/ 146 h 242"/>
                <a:gd name="T24" fmla="*/ 85 w 127"/>
                <a:gd name="T25" fmla="*/ 145 h 242"/>
                <a:gd name="T26" fmla="*/ 6 w 127"/>
                <a:gd name="T27" fmla="*/ 8 h 242"/>
                <a:gd name="T28" fmla="*/ 7 w 127"/>
                <a:gd name="T29" fmla="*/ 9 h 242"/>
                <a:gd name="T30" fmla="*/ 7 w 127"/>
                <a:gd name="T31" fmla="*/ 9 h 242"/>
                <a:gd name="T32" fmla="*/ 6 w 127"/>
                <a:gd name="T33" fmla="*/ 8 h 242"/>
                <a:gd name="T34" fmla="*/ 0 w 127"/>
                <a:gd name="T35" fmla="*/ 0 h 242"/>
                <a:gd name="T36" fmla="*/ 0 w 127"/>
                <a:gd name="T37" fmla="*/ 0 h 242"/>
                <a:gd name="T38" fmla="*/ 0 w 127"/>
                <a:gd name="T39" fmla="*/ 0 h 242"/>
                <a:gd name="T40" fmla="*/ 0 w 127"/>
                <a:gd name="T4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242">
                  <a:moveTo>
                    <a:pt x="127" y="242"/>
                  </a:moveTo>
                  <a:cubicBezTo>
                    <a:pt x="127" y="242"/>
                    <a:pt x="127" y="242"/>
                    <a:pt x="127" y="242"/>
                  </a:cubicBezTo>
                  <a:cubicBezTo>
                    <a:pt x="127" y="242"/>
                    <a:pt x="127" y="242"/>
                    <a:pt x="127" y="242"/>
                  </a:cubicBezTo>
                  <a:cubicBezTo>
                    <a:pt x="127" y="242"/>
                    <a:pt x="127" y="242"/>
                    <a:pt x="127" y="242"/>
                  </a:cubicBezTo>
                  <a:moveTo>
                    <a:pt x="86" y="146"/>
                  </a:moveTo>
                  <a:cubicBezTo>
                    <a:pt x="100" y="175"/>
                    <a:pt x="114" y="207"/>
                    <a:pt x="127" y="242"/>
                  </a:cubicBezTo>
                  <a:cubicBezTo>
                    <a:pt x="114" y="207"/>
                    <a:pt x="100" y="175"/>
                    <a:pt x="86" y="146"/>
                  </a:cubicBezTo>
                  <a:moveTo>
                    <a:pt x="86" y="146"/>
                  </a:moveTo>
                  <a:cubicBezTo>
                    <a:pt x="86" y="146"/>
                    <a:pt x="86" y="146"/>
                    <a:pt x="86" y="146"/>
                  </a:cubicBezTo>
                  <a:cubicBezTo>
                    <a:pt x="86" y="146"/>
                    <a:pt x="86" y="146"/>
                    <a:pt x="86" y="146"/>
                  </a:cubicBezTo>
                  <a:moveTo>
                    <a:pt x="85" y="145"/>
                  </a:moveTo>
                  <a:cubicBezTo>
                    <a:pt x="85" y="146"/>
                    <a:pt x="86" y="146"/>
                    <a:pt x="86" y="146"/>
                  </a:cubicBezTo>
                  <a:cubicBezTo>
                    <a:pt x="86" y="146"/>
                    <a:pt x="85" y="146"/>
                    <a:pt x="85" y="145"/>
                  </a:cubicBezTo>
                  <a:moveTo>
                    <a:pt x="6" y="8"/>
                  </a:moveTo>
                  <a:cubicBezTo>
                    <a:pt x="7" y="9"/>
                    <a:pt x="7" y="9"/>
                    <a:pt x="7" y="9"/>
                  </a:cubicBezTo>
                  <a:cubicBezTo>
                    <a:pt x="7" y="9"/>
                    <a:pt x="7" y="9"/>
                    <a:pt x="7" y="9"/>
                  </a:cubicBezTo>
                  <a:cubicBezTo>
                    <a:pt x="7" y="9"/>
                    <a:pt x="7" y="9"/>
                    <a:pt x="6" y="8"/>
                  </a:cubicBezTo>
                  <a:moveTo>
                    <a:pt x="0" y="0"/>
                  </a:moveTo>
                  <a:cubicBezTo>
                    <a:pt x="0" y="0"/>
                    <a:pt x="0" y="0"/>
                    <a:pt x="0" y="0"/>
                  </a:cubicBezTo>
                  <a:cubicBezTo>
                    <a:pt x="0" y="0"/>
                    <a:pt x="0" y="0"/>
                    <a:pt x="0" y="0"/>
                  </a:cubicBezTo>
                  <a:cubicBezTo>
                    <a:pt x="0" y="0"/>
                    <a:pt x="0" y="0"/>
                    <a:pt x="0"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36"/>
            <p:cNvSpPr/>
            <p:nvPr/>
          </p:nvSpPr>
          <p:spPr bwMode="auto">
            <a:xfrm>
              <a:off x="1613" y="1047"/>
              <a:ext cx="145" cy="276"/>
            </a:xfrm>
            <a:custGeom>
              <a:avLst/>
              <a:gdLst>
                <a:gd name="T0" fmla="*/ 0 w 127"/>
                <a:gd name="T1" fmla="*/ 0 h 243"/>
                <a:gd name="T2" fmla="*/ 0 w 127"/>
                <a:gd name="T3" fmla="*/ 243 h 243"/>
                <a:gd name="T4" fmla="*/ 127 w 127"/>
                <a:gd name="T5" fmla="*/ 243 h 243"/>
                <a:gd name="T6" fmla="*/ 127 w 127"/>
                <a:gd name="T7" fmla="*/ 243 h 243"/>
                <a:gd name="T8" fmla="*/ 127 w 127"/>
                <a:gd name="T9" fmla="*/ 243 h 243"/>
                <a:gd name="T10" fmla="*/ 86 w 127"/>
                <a:gd name="T11" fmla="*/ 147 h 243"/>
                <a:gd name="T12" fmla="*/ 86 w 127"/>
                <a:gd name="T13" fmla="*/ 147 h 243"/>
                <a:gd name="T14" fmla="*/ 86 w 127"/>
                <a:gd name="T15" fmla="*/ 147 h 243"/>
                <a:gd name="T16" fmla="*/ 86 w 127"/>
                <a:gd name="T17" fmla="*/ 147 h 243"/>
                <a:gd name="T18" fmla="*/ 85 w 127"/>
                <a:gd name="T19" fmla="*/ 146 h 243"/>
                <a:gd name="T20" fmla="*/ 7 w 127"/>
                <a:gd name="T21" fmla="*/ 10 h 243"/>
                <a:gd name="T22" fmla="*/ 7 w 127"/>
                <a:gd name="T23" fmla="*/ 10 h 243"/>
                <a:gd name="T24" fmla="*/ 7 w 127"/>
                <a:gd name="T25" fmla="*/ 10 h 243"/>
                <a:gd name="T26" fmla="*/ 6 w 127"/>
                <a:gd name="T27" fmla="*/ 9 h 243"/>
                <a:gd name="T28" fmla="*/ 4 w 127"/>
                <a:gd name="T29" fmla="*/ 7 h 243"/>
                <a:gd name="T30" fmla="*/ 4 w 127"/>
                <a:gd name="T31" fmla="*/ 5 h 243"/>
                <a:gd name="T32" fmla="*/ 4 w 127"/>
                <a:gd name="T33" fmla="*/ 5 h 243"/>
                <a:gd name="T34" fmla="*/ 3 w 127"/>
                <a:gd name="T35" fmla="*/ 4 h 243"/>
                <a:gd name="T36" fmla="*/ 2 w 127"/>
                <a:gd name="T37" fmla="*/ 3 h 243"/>
                <a:gd name="T38" fmla="*/ 2 w 127"/>
                <a:gd name="T39" fmla="*/ 3 h 243"/>
                <a:gd name="T40" fmla="*/ 2 w 127"/>
                <a:gd name="T41" fmla="*/ 3 h 243"/>
                <a:gd name="T42" fmla="*/ 1 w 127"/>
                <a:gd name="T43" fmla="*/ 1 h 243"/>
                <a:gd name="T44" fmla="*/ 0 w 127"/>
                <a:gd name="T45" fmla="*/ 1 h 243"/>
                <a:gd name="T46" fmla="*/ 0 w 127"/>
                <a:gd name="T47" fmla="*/ 1 h 243"/>
                <a:gd name="T48" fmla="*/ 0 w 127"/>
                <a:gd name="T49" fmla="*/ 0 h 243"/>
                <a:gd name="T50" fmla="*/ 0 w 127"/>
                <a:gd name="T5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243">
                  <a:moveTo>
                    <a:pt x="0" y="0"/>
                  </a:moveTo>
                  <a:cubicBezTo>
                    <a:pt x="0" y="243"/>
                    <a:pt x="0" y="243"/>
                    <a:pt x="0" y="243"/>
                  </a:cubicBezTo>
                  <a:cubicBezTo>
                    <a:pt x="127" y="243"/>
                    <a:pt x="127" y="243"/>
                    <a:pt x="127" y="243"/>
                  </a:cubicBezTo>
                  <a:cubicBezTo>
                    <a:pt x="127" y="243"/>
                    <a:pt x="127" y="243"/>
                    <a:pt x="127" y="243"/>
                  </a:cubicBezTo>
                  <a:cubicBezTo>
                    <a:pt x="127" y="243"/>
                    <a:pt x="127" y="243"/>
                    <a:pt x="127" y="243"/>
                  </a:cubicBezTo>
                  <a:cubicBezTo>
                    <a:pt x="114" y="208"/>
                    <a:pt x="100" y="176"/>
                    <a:pt x="86" y="147"/>
                  </a:cubicBezTo>
                  <a:cubicBezTo>
                    <a:pt x="86" y="147"/>
                    <a:pt x="86" y="147"/>
                    <a:pt x="86" y="147"/>
                  </a:cubicBezTo>
                  <a:cubicBezTo>
                    <a:pt x="86" y="147"/>
                    <a:pt x="86" y="147"/>
                    <a:pt x="86" y="147"/>
                  </a:cubicBezTo>
                  <a:cubicBezTo>
                    <a:pt x="86" y="147"/>
                    <a:pt x="86" y="147"/>
                    <a:pt x="86" y="147"/>
                  </a:cubicBezTo>
                  <a:cubicBezTo>
                    <a:pt x="86" y="147"/>
                    <a:pt x="85" y="147"/>
                    <a:pt x="85" y="146"/>
                  </a:cubicBezTo>
                  <a:cubicBezTo>
                    <a:pt x="52" y="78"/>
                    <a:pt x="21" y="30"/>
                    <a:pt x="7" y="10"/>
                  </a:cubicBezTo>
                  <a:cubicBezTo>
                    <a:pt x="7" y="10"/>
                    <a:pt x="7" y="10"/>
                    <a:pt x="7" y="10"/>
                  </a:cubicBezTo>
                  <a:cubicBezTo>
                    <a:pt x="7" y="10"/>
                    <a:pt x="7" y="10"/>
                    <a:pt x="7" y="10"/>
                  </a:cubicBezTo>
                  <a:cubicBezTo>
                    <a:pt x="7" y="10"/>
                    <a:pt x="7" y="10"/>
                    <a:pt x="6" y="9"/>
                  </a:cubicBezTo>
                  <a:cubicBezTo>
                    <a:pt x="6" y="8"/>
                    <a:pt x="5" y="8"/>
                    <a:pt x="4" y="7"/>
                  </a:cubicBezTo>
                  <a:cubicBezTo>
                    <a:pt x="4" y="6"/>
                    <a:pt x="4" y="6"/>
                    <a:pt x="4" y="5"/>
                  </a:cubicBezTo>
                  <a:cubicBezTo>
                    <a:pt x="4" y="5"/>
                    <a:pt x="4" y="5"/>
                    <a:pt x="4" y="5"/>
                  </a:cubicBezTo>
                  <a:cubicBezTo>
                    <a:pt x="3" y="5"/>
                    <a:pt x="3" y="5"/>
                    <a:pt x="3" y="4"/>
                  </a:cubicBezTo>
                  <a:cubicBezTo>
                    <a:pt x="3" y="4"/>
                    <a:pt x="2" y="4"/>
                    <a:pt x="2" y="3"/>
                  </a:cubicBezTo>
                  <a:cubicBezTo>
                    <a:pt x="2" y="3"/>
                    <a:pt x="2" y="3"/>
                    <a:pt x="2" y="3"/>
                  </a:cubicBezTo>
                  <a:cubicBezTo>
                    <a:pt x="2" y="3"/>
                    <a:pt x="2" y="3"/>
                    <a:pt x="2" y="3"/>
                  </a:cubicBezTo>
                  <a:cubicBezTo>
                    <a:pt x="1" y="2"/>
                    <a:pt x="1" y="2"/>
                    <a:pt x="1" y="1"/>
                  </a:cubicBezTo>
                  <a:cubicBezTo>
                    <a:pt x="0" y="1"/>
                    <a:pt x="0" y="1"/>
                    <a:pt x="0" y="1"/>
                  </a:cubicBezTo>
                  <a:cubicBezTo>
                    <a:pt x="0" y="1"/>
                    <a:pt x="0" y="1"/>
                    <a:pt x="0" y="1"/>
                  </a:cubicBezTo>
                  <a:cubicBezTo>
                    <a:pt x="0" y="0"/>
                    <a:pt x="0" y="0"/>
                    <a:pt x="0" y="0"/>
                  </a:cubicBezTo>
                  <a:cubicBezTo>
                    <a:pt x="0" y="0"/>
                    <a:pt x="0" y="0"/>
                    <a:pt x="0"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37"/>
            <p:cNvSpPr>
              <a:spLocks noEditPoints="1"/>
            </p:cNvSpPr>
            <p:nvPr/>
          </p:nvSpPr>
          <p:spPr bwMode="auto">
            <a:xfrm>
              <a:off x="1614" y="1887"/>
              <a:ext cx="2" cy="2"/>
            </a:xfrm>
            <a:custGeom>
              <a:avLst/>
              <a:gdLst>
                <a:gd name="T0" fmla="*/ 2 w 2"/>
                <a:gd name="T1" fmla="*/ 1 h 1"/>
                <a:gd name="T2" fmla="*/ 2 w 2"/>
                <a:gd name="T3" fmla="*/ 1 h 1"/>
                <a:gd name="T4" fmla="*/ 2 w 2"/>
                <a:gd name="T5" fmla="*/ 1 h 1"/>
                <a:gd name="T6" fmla="*/ 2 w 2"/>
                <a:gd name="T7" fmla="*/ 1 h 1"/>
                <a:gd name="T8" fmla="*/ 2 w 2"/>
                <a:gd name="T9" fmla="*/ 1 h 1"/>
                <a:gd name="T10" fmla="*/ 2 w 2"/>
                <a:gd name="T11" fmla="*/ 1 h 1"/>
                <a:gd name="T12" fmla="*/ 1 w 2"/>
                <a:gd name="T13" fmla="*/ 0 h 1"/>
                <a:gd name="T14" fmla="*/ 1 w 2"/>
                <a:gd name="T15" fmla="*/ 0 h 1"/>
                <a:gd name="T16" fmla="*/ 1 w 2"/>
                <a:gd name="T17" fmla="*/ 0 h 1"/>
                <a:gd name="T18" fmla="*/ 1 w 2"/>
                <a:gd name="T19" fmla="*/ 0 h 1"/>
                <a:gd name="T20" fmla="*/ 1 w 2"/>
                <a:gd name="T21" fmla="*/ 0 h 1"/>
                <a:gd name="T22" fmla="*/ 1 w 2"/>
                <a:gd name="T23" fmla="*/ 0 h 1"/>
                <a:gd name="T24" fmla="*/ 1 w 2"/>
                <a:gd name="T25" fmla="*/ 0 h 1"/>
                <a:gd name="T26" fmla="*/ 1 w 2"/>
                <a:gd name="T27" fmla="*/ 0 h 1"/>
                <a:gd name="T28" fmla="*/ 1 w 2"/>
                <a:gd name="T29" fmla="*/ 0 h 1"/>
                <a:gd name="T30" fmla="*/ 1 w 2"/>
                <a:gd name="T31" fmla="*/ 0 h 1"/>
                <a:gd name="T32" fmla="*/ 1 w 2"/>
                <a:gd name="T33" fmla="*/ 0 h 1"/>
                <a:gd name="T34" fmla="*/ 1 w 2"/>
                <a:gd name="T35" fmla="*/ 0 h 1"/>
                <a:gd name="T36" fmla="*/ 1 w 2"/>
                <a:gd name="T37" fmla="*/ 0 h 1"/>
                <a:gd name="T38" fmla="*/ 1 w 2"/>
                <a:gd name="T39" fmla="*/ 0 h 1"/>
                <a:gd name="T40" fmla="*/ 1 w 2"/>
                <a:gd name="T41" fmla="*/ 0 h 1"/>
                <a:gd name="T42" fmla="*/ 1 w 2"/>
                <a:gd name="T43" fmla="*/ 0 h 1"/>
                <a:gd name="T44" fmla="*/ 1 w 2"/>
                <a:gd name="T45" fmla="*/ 0 h 1"/>
                <a:gd name="T46" fmla="*/ 1 w 2"/>
                <a:gd name="T47" fmla="*/ 0 h 1"/>
                <a:gd name="T48" fmla="*/ 1 w 2"/>
                <a:gd name="T49" fmla="*/ 0 h 1"/>
                <a:gd name="T50" fmla="*/ 1 w 2"/>
                <a:gd name="T51" fmla="*/ 0 h 1"/>
                <a:gd name="T52" fmla="*/ 1 w 2"/>
                <a:gd name="T53" fmla="*/ 0 h 1"/>
                <a:gd name="T54" fmla="*/ 1 w 2"/>
                <a:gd name="T55" fmla="*/ 0 h 1"/>
                <a:gd name="T56" fmla="*/ 1 w 2"/>
                <a:gd name="T57" fmla="*/ 0 h 1"/>
                <a:gd name="T58" fmla="*/ 1 w 2"/>
                <a:gd name="T59" fmla="*/ 0 h 1"/>
                <a:gd name="T60" fmla="*/ 1 w 2"/>
                <a:gd name="T61" fmla="*/ 0 h 1"/>
                <a:gd name="T62" fmla="*/ 0 w 2"/>
                <a:gd name="T63" fmla="*/ 0 h 1"/>
                <a:gd name="T64" fmla="*/ 0 w 2"/>
                <a:gd name="T65" fmla="*/ 0 h 1"/>
                <a:gd name="T66" fmla="*/ 0 w 2"/>
                <a:gd name="T67" fmla="*/ 0 h 1"/>
                <a:gd name="T68" fmla="*/ 0 w 2"/>
                <a:gd name="T69" fmla="*/ 0 h 1"/>
                <a:gd name="T70" fmla="*/ 0 w 2"/>
                <a:gd name="T71" fmla="*/ 0 h 1"/>
                <a:gd name="T72" fmla="*/ 0 w 2"/>
                <a:gd name="T73" fmla="*/ 0 h 1"/>
                <a:gd name="T74" fmla="*/ 0 w 2"/>
                <a:gd name="T75" fmla="*/ 0 h 1"/>
                <a:gd name="T76" fmla="*/ 0 w 2"/>
                <a:gd name="T77" fmla="*/ 0 h 1"/>
                <a:gd name="T78" fmla="*/ 0 w 2"/>
                <a:gd name="T79" fmla="*/ 0 h 1"/>
                <a:gd name="T80" fmla="*/ 0 w 2"/>
                <a:gd name="T81" fmla="*/ 0 h 1"/>
                <a:gd name="T82" fmla="*/ 0 w 2"/>
                <a:gd name="T83" fmla="*/ 0 h 1"/>
                <a:gd name="T84" fmla="*/ 0 w 2"/>
                <a:gd name="T85" fmla="*/ 0 h 1"/>
                <a:gd name="T86" fmla="*/ 0 w 2"/>
                <a:gd name="T87" fmla="*/ 0 h 1"/>
                <a:gd name="T88" fmla="*/ 0 w 2"/>
                <a:gd name="T8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 h="1">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1" y="0"/>
                  </a:moveTo>
                  <a:cubicBezTo>
                    <a:pt x="1" y="0"/>
                    <a:pt x="2" y="0"/>
                    <a:pt x="2" y="0"/>
                  </a:cubicBezTo>
                  <a:cubicBezTo>
                    <a:pt x="2"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38"/>
            <p:cNvSpPr/>
            <p:nvPr/>
          </p:nvSpPr>
          <p:spPr bwMode="auto">
            <a:xfrm>
              <a:off x="1638" y="2124"/>
              <a:ext cx="124" cy="57"/>
            </a:xfrm>
            <a:custGeom>
              <a:avLst/>
              <a:gdLst>
                <a:gd name="T0" fmla="*/ 109 w 109"/>
                <a:gd name="T1" fmla="*/ 0 h 50"/>
                <a:gd name="T2" fmla="*/ 0 w 109"/>
                <a:gd name="T3" fmla="*/ 0 h 50"/>
                <a:gd name="T4" fmla="*/ 1 w 109"/>
                <a:gd name="T5" fmla="*/ 19 h 50"/>
                <a:gd name="T6" fmla="*/ 0 w 109"/>
                <a:gd name="T7" fmla="*/ 50 h 50"/>
                <a:gd name="T8" fmla="*/ 86 w 109"/>
                <a:gd name="T9" fmla="*/ 50 h 50"/>
                <a:gd name="T10" fmla="*/ 86 w 109"/>
                <a:gd name="T11" fmla="*/ 50 h 50"/>
                <a:gd name="T12" fmla="*/ 98 w 109"/>
                <a:gd name="T13" fmla="*/ 26 h 50"/>
                <a:gd name="T14" fmla="*/ 98 w 109"/>
                <a:gd name="T15" fmla="*/ 24 h 50"/>
                <a:gd name="T16" fmla="*/ 109 w 109"/>
                <a:gd name="T17" fmla="*/ 0 h 50"/>
                <a:gd name="T18" fmla="*/ 109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109" y="0"/>
                  </a:moveTo>
                  <a:cubicBezTo>
                    <a:pt x="0" y="0"/>
                    <a:pt x="0" y="0"/>
                    <a:pt x="0" y="0"/>
                  </a:cubicBezTo>
                  <a:cubicBezTo>
                    <a:pt x="0" y="6"/>
                    <a:pt x="1" y="13"/>
                    <a:pt x="1" y="19"/>
                  </a:cubicBezTo>
                  <a:cubicBezTo>
                    <a:pt x="1" y="30"/>
                    <a:pt x="0" y="40"/>
                    <a:pt x="0" y="50"/>
                  </a:cubicBezTo>
                  <a:cubicBezTo>
                    <a:pt x="86" y="50"/>
                    <a:pt x="86" y="50"/>
                    <a:pt x="86" y="50"/>
                  </a:cubicBezTo>
                  <a:cubicBezTo>
                    <a:pt x="86" y="50"/>
                    <a:pt x="86" y="50"/>
                    <a:pt x="86" y="50"/>
                  </a:cubicBezTo>
                  <a:cubicBezTo>
                    <a:pt x="90" y="42"/>
                    <a:pt x="94" y="34"/>
                    <a:pt x="98" y="26"/>
                  </a:cubicBezTo>
                  <a:cubicBezTo>
                    <a:pt x="98" y="25"/>
                    <a:pt x="98" y="25"/>
                    <a:pt x="98" y="24"/>
                  </a:cubicBezTo>
                  <a:cubicBezTo>
                    <a:pt x="102" y="16"/>
                    <a:pt x="106" y="8"/>
                    <a:pt x="109" y="0"/>
                  </a:cubicBezTo>
                  <a:cubicBezTo>
                    <a:pt x="109" y="0"/>
                    <a:pt x="109" y="0"/>
                    <a:pt x="109" y="0"/>
                  </a:cubicBezTo>
                </a:path>
              </a:pathLst>
            </a:custGeom>
            <a:solidFill>
              <a:srgbClr val="152C4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39"/>
            <p:cNvSpPr/>
            <p:nvPr/>
          </p:nvSpPr>
          <p:spPr bwMode="auto">
            <a:xfrm>
              <a:off x="1613" y="2236"/>
              <a:ext cx="21" cy="172"/>
            </a:xfrm>
            <a:custGeom>
              <a:avLst/>
              <a:gdLst>
                <a:gd name="T0" fmla="*/ 19 w 19"/>
                <a:gd name="T1" fmla="*/ 0 h 150"/>
                <a:gd name="T2" fmla="*/ 19 w 19"/>
                <a:gd name="T3" fmla="*/ 0 h 150"/>
                <a:gd name="T4" fmla="*/ 0 w 19"/>
                <a:gd name="T5" fmla="*/ 150 h 150"/>
                <a:gd name="T6" fmla="*/ 19 w 19"/>
                <a:gd name="T7" fmla="*/ 0 h 150"/>
              </a:gdLst>
              <a:ahLst/>
              <a:cxnLst>
                <a:cxn ang="0">
                  <a:pos x="T0" y="T1"/>
                </a:cxn>
                <a:cxn ang="0">
                  <a:pos x="T2" y="T3"/>
                </a:cxn>
                <a:cxn ang="0">
                  <a:pos x="T4" y="T5"/>
                </a:cxn>
                <a:cxn ang="0">
                  <a:pos x="T6" y="T7"/>
                </a:cxn>
              </a:cxnLst>
              <a:rect l="0" t="0" r="r" b="b"/>
              <a:pathLst>
                <a:path w="19" h="150">
                  <a:moveTo>
                    <a:pt x="19" y="0"/>
                  </a:moveTo>
                  <a:cubicBezTo>
                    <a:pt x="19" y="0"/>
                    <a:pt x="19" y="0"/>
                    <a:pt x="19" y="0"/>
                  </a:cubicBezTo>
                  <a:cubicBezTo>
                    <a:pt x="13" y="85"/>
                    <a:pt x="1" y="147"/>
                    <a:pt x="0" y="150"/>
                  </a:cubicBezTo>
                  <a:cubicBezTo>
                    <a:pt x="1" y="147"/>
                    <a:pt x="13" y="85"/>
                    <a:pt x="19" y="0"/>
                  </a:cubicBezTo>
                </a:path>
              </a:pathLst>
            </a:custGeom>
            <a:solidFill>
              <a:srgbClr val="00426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40"/>
            <p:cNvSpPr/>
            <p:nvPr/>
          </p:nvSpPr>
          <p:spPr bwMode="auto">
            <a:xfrm>
              <a:off x="1635" y="2220"/>
              <a:ext cx="0" cy="16"/>
            </a:xfrm>
            <a:custGeom>
              <a:avLst/>
              <a:gdLst>
                <a:gd name="T0" fmla="*/ 1 w 1"/>
                <a:gd name="T1" fmla="*/ 0 h 13"/>
                <a:gd name="T2" fmla="*/ 0 w 1"/>
                <a:gd name="T3" fmla="*/ 13 h 13"/>
                <a:gd name="T4" fmla="*/ 0 w 1"/>
                <a:gd name="T5" fmla="*/ 13 h 13"/>
                <a:gd name="T6" fmla="*/ 0 w 1"/>
                <a:gd name="T7" fmla="*/ 13 h 13"/>
                <a:gd name="T8" fmla="*/ 1 w 1"/>
                <a:gd name="T9" fmla="*/ 0 h 13"/>
              </a:gdLst>
              <a:ahLst/>
              <a:cxnLst>
                <a:cxn ang="0">
                  <a:pos x="T0" y="T1"/>
                </a:cxn>
                <a:cxn ang="0">
                  <a:pos x="T2" y="T3"/>
                </a:cxn>
                <a:cxn ang="0">
                  <a:pos x="T4" y="T5"/>
                </a:cxn>
                <a:cxn ang="0">
                  <a:pos x="T6" y="T7"/>
                </a:cxn>
                <a:cxn ang="0">
                  <a:pos x="T8" y="T9"/>
                </a:cxn>
              </a:cxnLst>
              <a:rect l="0" t="0" r="r" b="b"/>
              <a:pathLst>
                <a:path w="1" h="13">
                  <a:moveTo>
                    <a:pt x="1" y="0"/>
                  </a:moveTo>
                  <a:cubicBezTo>
                    <a:pt x="0" y="4"/>
                    <a:pt x="0" y="9"/>
                    <a:pt x="0" y="13"/>
                  </a:cubicBezTo>
                  <a:cubicBezTo>
                    <a:pt x="0" y="13"/>
                    <a:pt x="0" y="13"/>
                    <a:pt x="0" y="13"/>
                  </a:cubicBezTo>
                  <a:cubicBezTo>
                    <a:pt x="0" y="13"/>
                    <a:pt x="0" y="13"/>
                    <a:pt x="0" y="13"/>
                  </a:cubicBezTo>
                  <a:cubicBezTo>
                    <a:pt x="0" y="9"/>
                    <a:pt x="0" y="4"/>
                    <a:pt x="1" y="0"/>
                  </a:cubicBezTo>
                </a:path>
              </a:pathLst>
            </a:custGeom>
            <a:solidFill>
              <a:srgbClr val="11384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41"/>
            <p:cNvSpPr>
              <a:spLocks noEditPoints="1"/>
            </p:cNvSpPr>
            <p:nvPr/>
          </p:nvSpPr>
          <p:spPr bwMode="auto">
            <a:xfrm>
              <a:off x="1615" y="240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26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42"/>
            <p:cNvSpPr/>
            <p:nvPr/>
          </p:nvSpPr>
          <p:spPr bwMode="auto">
            <a:xfrm>
              <a:off x="1613" y="1885"/>
              <a:ext cx="25" cy="522"/>
            </a:xfrm>
            <a:custGeom>
              <a:avLst/>
              <a:gdLst>
                <a:gd name="T0" fmla="*/ 0 w 22"/>
                <a:gd name="T1" fmla="*/ 209 h 457"/>
                <a:gd name="T2" fmla="*/ 0 w 22"/>
                <a:gd name="T3" fmla="*/ 307 h 457"/>
                <a:gd name="T4" fmla="*/ 0 w 22"/>
                <a:gd name="T5" fmla="*/ 457 h 457"/>
                <a:gd name="T6" fmla="*/ 0 w 22"/>
                <a:gd name="T7" fmla="*/ 457 h 457"/>
                <a:gd name="T8" fmla="*/ 0 w 22"/>
                <a:gd name="T9" fmla="*/ 457 h 457"/>
                <a:gd name="T10" fmla="*/ 0 w 22"/>
                <a:gd name="T11" fmla="*/ 457 h 457"/>
                <a:gd name="T12" fmla="*/ 0 w 22"/>
                <a:gd name="T13" fmla="*/ 457 h 457"/>
                <a:gd name="T14" fmla="*/ 0 w 22"/>
                <a:gd name="T15" fmla="*/ 457 h 457"/>
                <a:gd name="T16" fmla="*/ 19 w 22"/>
                <a:gd name="T17" fmla="*/ 307 h 457"/>
                <a:gd name="T18" fmla="*/ 21 w 22"/>
                <a:gd name="T19" fmla="*/ 259 h 457"/>
                <a:gd name="T20" fmla="*/ 22 w 22"/>
                <a:gd name="T21" fmla="*/ 228 h 457"/>
                <a:gd name="T22" fmla="*/ 21 w 22"/>
                <a:gd name="T23" fmla="*/ 209 h 457"/>
                <a:gd name="T24" fmla="*/ 2 w 22"/>
                <a:gd name="T25" fmla="*/ 1 h 457"/>
                <a:gd name="T26" fmla="*/ 2 w 22"/>
                <a:gd name="T27" fmla="*/ 1 h 457"/>
                <a:gd name="T28" fmla="*/ 2 w 22"/>
                <a:gd name="T29" fmla="*/ 1 h 457"/>
                <a:gd name="T30" fmla="*/ 2 w 22"/>
                <a:gd name="T31" fmla="*/ 1 h 457"/>
                <a:gd name="T32" fmla="*/ 2 w 22"/>
                <a:gd name="T33" fmla="*/ 1 h 457"/>
                <a:gd name="T34" fmla="*/ 2 w 22"/>
                <a:gd name="T35" fmla="*/ 1 h 457"/>
                <a:gd name="T36" fmla="*/ 2 w 22"/>
                <a:gd name="T37" fmla="*/ 0 h 457"/>
                <a:gd name="T38" fmla="*/ 1 w 22"/>
                <a:gd name="T39" fmla="*/ 0 h 457"/>
                <a:gd name="T40" fmla="*/ 1 w 22"/>
                <a:gd name="T41" fmla="*/ 0 h 457"/>
                <a:gd name="T42" fmla="*/ 1 w 22"/>
                <a:gd name="T43" fmla="*/ 0 h 457"/>
                <a:gd name="T44" fmla="*/ 1 w 22"/>
                <a:gd name="T45" fmla="*/ 0 h 457"/>
                <a:gd name="T46" fmla="*/ 1 w 22"/>
                <a:gd name="T47" fmla="*/ 0 h 457"/>
                <a:gd name="T48" fmla="*/ 1 w 22"/>
                <a:gd name="T49" fmla="*/ 0 h 457"/>
                <a:gd name="T50" fmla="*/ 1 w 22"/>
                <a:gd name="T51" fmla="*/ 0 h 457"/>
                <a:gd name="T52" fmla="*/ 1 w 22"/>
                <a:gd name="T53" fmla="*/ 0 h 457"/>
                <a:gd name="T54" fmla="*/ 1 w 22"/>
                <a:gd name="T55" fmla="*/ 0 h 457"/>
                <a:gd name="T56" fmla="*/ 1 w 22"/>
                <a:gd name="T57" fmla="*/ 0 h 457"/>
                <a:gd name="T58" fmla="*/ 1 w 22"/>
                <a:gd name="T59" fmla="*/ 0 h 457"/>
                <a:gd name="T60" fmla="*/ 1 w 22"/>
                <a:gd name="T61" fmla="*/ 0 h 457"/>
                <a:gd name="T62" fmla="*/ 1 w 22"/>
                <a:gd name="T63" fmla="*/ 0 h 457"/>
                <a:gd name="T64" fmla="*/ 1 w 22"/>
                <a:gd name="T65" fmla="*/ 0 h 457"/>
                <a:gd name="T66" fmla="*/ 1 w 22"/>
                <a:gd name="T67" fmla="*/ 0 h 457"/>
                <a:gd name="T68" fmla="*/ 1 w 22"/>
                <a:gd name="T69" fmla="*/ 0 h 457"/>
                <a:gd name="T70" fmla="*/ 1 w 22"/>
                <a:gd name="T71" fmla="*/ 0 h 457"/>
                <a:gd name="T72" fmla="*/ 1 w 22"/>
                <a:gd name="T73" fmla="*/ 0 h 457"/>
                <a:gd name="T74" fmla="*/ 1 w 22"/>
                <a:gd name="T75" fmla="*/ 0 h 457"/>
                <a:gd name="T76" fmla="*/ 1 w 22"/>
                <a:gd name="T77" fmla="*/ 0 h 457"/>
                <a:gd name="T78" fmla="*/ 1 w 22"/>
                <a:gd name="T79" fmla="*/ 0 h 457"/>
                <a:gd name="T80" fmla="*/ 1 w 22"/>
                <a:gd name="T81" fmla="*/ 0 h 457"/>
                <a:gd name="T82" fmla="*/ 1 w 22"/>
                <a:gd name="T83" fmla="*/ 0 h 457"/>
                <a:gd name="T84" fmla="*/ 1 w 22"/>
                <a:gd name="T85" fmla="*/ 0 h 457"/>
                <a:gd name="T86" fmla="*/ 1 w 22"/>
                <a:gd name="T87" fmla="*/ 0 h 457"/>
                <a:gd name="T88" fmla="*/ 0 w 22"/>
                <a:gd name="T89" fmla="*/ 0 h 457"/>
                <a:gd name="T90" fmla="*/ 0 w 22"/>
                <a:gd name="T91" fmla="*/ 0 h 457"/>
                <a:gd name="T92" fmla="*/ 0 w 22"/>
                <a:gd name="T93" fmla="*/ 0 h 457"/>
                <a:gd name="T94" fmla="*/ 0 w 22"/>
                <a:gd name="T95" fmla="*/ 0 h 457"/>
                <a:gd name="T96" fmla="*/ 0 w 22"/>
                <a:gd name="T97" fmla="*/ 0 h 457"/>
                <a:gd name="T98" fmla="*/ 0 w 22"/>
                <a:gd name="T99" fmla="*/ 0 h 457"/>
                <a:gd name="T100" fmla="*/ 0 w 22"/>
                <a:gd name="T101" fmla="*/ 0 h 457"/>
                <a:gd name="T102" fmla="*/ 0 w 22"/>
                <a:gd name="T103" fmla="*/ 0 h 457"/>
                <a:gd name="T104" fmla="*/ 0 w 22"/>
                <a:gd name="T105" fmla="*/ 0 h 457"/>
                <a:gd name="T106" fmla="*/ 0 w 22"/>
                <a:gd name="T107" fmla="*/ 0 h 457"/>
                <a:gd name="T108" fmla="*/ 0 w 22"/>
                <a:gd name="T109" fmla="*/ 0 h 457"/>
                <a:gd name="T110" fmla="*/ 0 w 22"/>
                <a:gd name="T111" fmla="*/ 0 h 457"/>
                <a:gd name="T112" fmla="*/ 0 w 22"/>
                <a:gd name="T11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 h="457">
                  <a:moveTo>
                    <a:pt x="0" y="0"/>
                  </a:moveTo>
                  <a:cubicBezTo>
                    <a:pt x="0" y="209"/>
                    <a:pt x="0" y="209"/>
                    <a:pt x="0" y="209"/>
                  </a:cubicBezTo>
                  <a:cubicBezTo>
                    <a:pt x="0" y="259"/>
                    <a:pt x="0" y="259"/>
                    <a:pt x="0" y="259"/>
                  </a:cubicBezTo>
                  <a:cubicBezTo>
                    <a:pt x="0" y="307"/>
                    <a:pt x="0" y="307"/>
                    <a:pt x="0" y="30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1" y="454"/>
                    <a:pt x="13" y="392"/>
                    <a:pt x="19" y="307"/>
                  </a:cubicBezTo>
                  <a:cubicBezTo>
                    <a:pt x="19" y="307"/>
                    <a:pt x="19" y="307"/>
                    <a:pt x="19" y="307"/>
                  </a:cubicBezTo>
                  <a:cubicBezTo>
                    <a:pt x="19" y="303"/>
                    <a:pt x="19" y="298"/>
                    <a:pt x="20" y="294"/>
                  </a:cubicBezTo>
                  <a:cubicBezTo>
                    <a:pt x="20" y="283"/>
                    <a:pt x="21" y="271"/>
                    <a:pt x="21" y="259"/>
                  </a:cubicBezTo>
                  <a:cubicBezTo>
                    <a:pt x="21" y="259"/>
                    <a:pt x="21" y="259"/>
                    <a:pt x="21" y="259"/>
                  </a:cubicBezTo>
                  <a:cubicBezTo>
                    <a:pt x="21" y="249"/>
                    <a:pt x="22" y="239"/>
                    <a:pt x="22" y="228"/>
                  </a:cubicBezTo>
                  <a:cubicBezTo>
                    <a:pt x="22" y="222"/>
                    <a:pt x="21" y="215"/>
                    <a:pt x="21" y="209"/>
                  </a:cubicBezTo>
                  <a:cubicBezTo>
                    <a:pt x="21" y="209"/>
                    <a:pt x="21" y="209"/>
                    <a:pt x="21" y="209"/>
                  </a:cubicBezTo>
                  <a:cubicBezTo>
                    <a:pt x="21" y="209"/>
                    <a:pt x="21" y="209"/>
                    <a:pt x="21" y="209"/>
                  </a:cubicBezTo>
                  <a:cubicBezTo>
                    <a:pt x="21" y="98"/>
                    <a:pt x="12" y="9"/>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152C4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43"/>
            <p:cNvSpPr/>
            <p:nvPr/>
          </p:nvSpPr>
          <p:spPr bwMode="auto">
            <a:xfrm>
              <a:off x="1614" y="1444"/>
              <a:ext cx="104" cy="209"/>
            </a:xfrm>
            <a:custGeom>
              <a:avLst/>
              <a:gdLst>
                <a:gd name="T0" fmla="*/ 0 w 91"/>
                <a:gd name="T1" fmla="*/ 0 h 183"/>
                <a:gd name="T2" fmla="*/ 0 w 91"/>
                <a:gd name="T3" fmla="*/ 24 h 183"/>
                <a:gd name="T4" fmla="*/ 0 w 91"/>
                <a:gd name="T5" fmla="*/ 24 h 183"/>
                <a:gd name="T6" fmla="*/ 67 w 91"/>
                <a:gd name="T7" fmla="*/ 92 h 183"/>
                <a:gd name="T8" fmla="*/ 67 w 91"/>
                <a:gd name="T9" fmla="*/ 92 h 183"/>
                <a:gd name="T10" fmla="*/ 67 w 91"/>
                <a:gd name="T11" fmla="*/ 92 h 183"/>
                <a:gd name="T12" fmla="*/ 67 w 91"/>
                <a:gd name="T13" fmla="*/ 92 h 183"/>
                <a:gd name="T14" fmla="*/ 67 w 91"/>
                <a:gd name="T15" fmla="*/ 92 h 183"/>
                <a:gd name="T16" fmla="*/ 0 w 91"/>
                <a:gd name="T17" fmla="*/ 159 h 183"/>
                <a:gd name="T18" fmla="*/ 0 w 91"/>
                <a:gd name="T19" fmla="*/ 183 h 183"/>
                <a:gd name="T20" fmla="*/ 91 w 91"/>
                <a:gd name="T21" fmla="*/ 92 h 183"/>
                <a:gd name="T22" fmla="*/ 0 w 91"/>
                <a:gd name="T2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83">
                  <a:moveTo>
                    <a:pt x="0" y="0"/>
                  </a:moveTo>
                  <a:cubicBezTo>
                    <a:pt x="0" y="24"/>
                    <a:pt x="0" y="24"/>
                    <a:pt x="0" y="24"/>
                  </a:cubicBezTo>
                  <a:cubicBezTo>
                    <a:pt x="0" y="24"/>
                    <a:pt x="0" y="24"/>
                    <a:pt x="0" y="24"/>
                  </a:cubicBezTo>
                  <a:cubicBezTo>
                    <a:pt x="37" y="24"/>
                    <a:pt x="67" y="54"/>
                    <a:pt x="67" y="92"/>
                  </a:cubicBezTo>
                  <a:cubicBezTo>
                    <a:pt x="67" y="92"/>
                    <a:pt x="67" y="92"/>
                    <a:pt x="67" y="92"/>
                  </a:cubicBezTo>
                  <a:cubicBezTo>
                    <a:pt x="67" y="92"/>
                    <a:pt x="67" y="92"/>
                    <a:pt x="67" y="92"/>
                  </a:cubicBezTo>
                  <a:cubicBezTo>
                    <a:pt x="67" y="92"/>
                    <a:pt x="67" y="92"/>
                    <a:pt x="67" y="92"/>
                  </a:cubicBezTo>
                  <a:cubicBezTo>
                    <a:pt x="67" y="92"/>
                    <a:pt x="67" y="92"/>
                    <a:pt x="67" y="92"/>
                  </a:cubicBezTo>
                  <a:cubicBezTo>
                    <a:pt x="67" y="129"/>
                    <a:pt x="37" y="159"/>
                    <a:pt x="0" y="159"/>
                  </a:cubicBezTo>
                  <a:cubicBezTo>
                    <a:pt x="0" y="183"/>
                    <a:pt x="0" y="183"/>
                    <a:pt x="0" y="183"/>
                  </a:cubicBezTo>
                  <a:cubicBezTo>
                    <a:pt x="50" y="183"/>
                    <a:pt x="91" y="142"/>
                    <a:pt x="91" y="92"/>
                  </a:cubicBezTo>
                  <a:cubicBezTo>
                    <a:pt x="91" y="41"/>
                    <a:pt x="50" y="0"/>
                    <a:pt x="0"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44"/>
            <p:cNvSpPr/>
            <p:nvPr/>
          </p:nvSpPr>
          <p:spPr bwMode="auto">
            <a:xfrm>
              <a:off x="1614" y="1472"/>
              <a:ext cx="76" cy="154"/>
            </a:xfrm>
            <a:custGeom>
              <a:avLst/>
              <a:gdLst>
                <a:gd name="T0" fmla="*/ 0 w 67"/>
                <a:gd name="T1" fmla="*/ 0 h 135"/>
                <a:gd name="T2" fmla="*/ 0 w 67"/>
                <a:gd name="T3" fmla="*/ 135 h 135"/>
                <a:gd name="T4" fmla="*/ 67 w 67"/>
                <a:gd name="T5" fmla="*/ 68 h 135"/>
                <a:gd name="T6" fmla="*/ 0 w 67"/>
                <a:gd name="T7" fmla="*/ 0 h 135"/>
              </a:gdLst>
              <a:ahLst/>
              <a:cxnLst>
                <a:cxn ang="0">
                  <a:pos x="T0" y="T1"/>
                </a:cxn>
                <a:cxn ang="0">
                  <a:pos x="T2" y="T3"/>
                </a:cxn>
                <a:cxn ang="0">
                  <a:pos x="T4" y="T5"/>
                </a:cxn>
                <a:cxn ang="0">
                  <a:pos x="T6" y="T7"/>
                </a:cxn>
              </a:cxnLst>
              <a:rect l="0" t="0" r="r" b="b"/>
              <a:pathLst>
                <a:path w="67" h="135">
                  <a:moveTo>
                    <a:pt x="0" y="0"/>
                  </a:moveTo>
                  <a:cubicBezTo>
                    <a:pt x="0" y="135"/>
                    <a:pt x="0" y="135"/>
                    <a:pt x="0" y="135"/>
                  </a:cubicBezTo>
                  <a:cubicBezTo>
                    <a:pt x="37" y="135"/>
                    <a:pt x="67" y="105"/>
                    <a:pt x="67" y="68"/>
                  </a:cubicBezTo>
                  <a:cubicBezTo>
                    <a:pt x="67" y="30"/>
                    <a:pt x="37" y="0"/>
                    <a:pt x="0" y="0"/>
                  </a:cubicBezTo>
                </a:path>
              </a:pathLst>
            </a:custGeom>
            <a:solidFill>
              <a:srgbClr val="0F344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sp>
        <p:nvSpPr>
          <p:cNvPr id="45" name="文本框 44"/>
          <p:cNvSpPr txBox="1"/>
          <p:nvPr/>
        </p:nvSpPr>
        <p:spPr>
          <a:xfrm>
            <a:off x="1100138" y="2501900"/>
            <a:ext cx="2433638" cy="706438"/>
          </a:xfrm>
          <a:prstGeom prst="rect">
            <a:avLst/>
          </a:prstGeom>
          <a:noFill/>
        </p:spPr>
        <p:txBody>
          <a:bodyPr>
            <a:spAutoFit/>
          </a:bodyPr>
          <a:lstStyle/>
          <a:p>
            <a:pPr marR="0" algn="ctr" defTabSz="685165" eaLnBrk="1" fontAlgn="auto" hangingPunct="1">
              <a:spcBef>
                <a:spcPts val="0"/>
              </a:spcBef>
              <a:spcAft>
                <a:spcPts val="0"/>
              </a:spcAft>
              <a:buClrTx/>
              <a:buSzTx/>
              <a:buFontTx/>
              <a:buNone/>
              <a:defRPr/>
            </a:pPr>
            <a:r>
              <a:rPr kumimoji="0" lang="en-US" altLang="zh-CN" sz="4000" kern="1200" cap="none" spc="0" normalizeH="0" baseline="0" noProof="0" dirty="0">
                <a:solidFill>
                  <a:schemeClr val="bg1"/>
                </a:solidFill>
                <a:latin typeface="+mn-ea"/>
                <a:ea typeface="+mn-ea"/>
                <a:cs typeface="+mn-cs"/>
              </a:rPr>
              <a:t>content</a:t>
            </a:r>
            <a:endParaRPr kumimoji="0" lang="zh-CN" altLang="en-US" sz="4000" kern="1200" cap="none" spc="0" normalizeH="0" baseline="0" noProof="0" dirty="0">
              <a:solidFill>
                <a:schemeClr val="bg1"/>
              </a:solidFill>
              <a:latin typeface="+mn-ea"/>
              <a:ea typeface="+mn-ea"/>
              <a:cs typeface="+mn-cs"/>
            </a:endParaRPr>
          </a:p>
        </p:txBody>
      </p:sp>
      <p:sp>
        <p:nvSpPr>
          <p:cNvPr id="47" name="矩形 46"/>
          <p:cNvSpPr/>
          <p:nvPr/>
        </p:nvSpPr>
        <p:spPr>
          <a:xfrm>
            <a:off x="5305425" y="963613"/>
            <a:ext cx="2922588" cy="36988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18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rPr>
              <a:t>CLICK HERE TO ADD TITLE</a:t>
            </a:r>
            <a:endParaRPr kumimoji="0" lang="zh-CN" altLang="zh-CN" sz="18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endParaRPr>
          </a:p>
        </p:txBody>
      </p:sp>
      <p:sp>
        <p:nvSpPr>
          <p:cNvPr id="49" name="矩形 48"/>
          <p:cNvSpPr/>
          <p:nvPr/>
        </p:nvSpPr>
        <p:spPr>
          <a:xfrm>
            <a:off x="5305425" y="1754188"/>
            <a:ext cx="2922588" cy="36988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18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rPr>
              <a:t>CLICK HERE TO ADD TITLE</a:t>
            </a:r>
            <a:endParaRPr kumimoji="0" lang="zh-CN" altLang="zh-CN" sz="18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endParaRPr>
          </a:p>
        </p:txBody>
      </p:sp>
      <p:sp>
        <p:nvSpPr>
          <p:cNvPr id="51" name="矩形 50"/>
          <p:cNvSpPr/>
          <p:nvPr/>
        </p:nvSpPr>
        <p:spPr>
          <a:xfrm>
            <a:off x="5305425" y="2532063"/>
            <a:ext cx="2922588" cy="369888"/>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18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rPr>
              <a:t>CLICK HERE TO ADD TITLE</a:t>
            </a:r>
            <a:endParaRPr kumimoji="0" lang="zh-CN" altLang="zh-CN" sz="18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endParaRPr>
          </a:p>
        </p:txBody>
      </p:sp>
      <p:sp>
        <p:nvSpPr>
          <p:cNvPr id="53" name="矩形 52"/>
          <p:cNvSpPr/>
          <p:nvPr/>
        </p:nvSpPr>
        <p:spPr>
          <a:xfrm>
            <a:off x="5305425" y="3295650"/>
            <a:ext cx="2922588" cy="368300"/>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18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rPr>
              <a:t>CLICK HERE TO ADD TITLE</a:t>
            </a:r>
            <a:endParaRPr kumimoji="0" lang="zh-CN" altLang="zh-CN" sz="18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endParaRPr>
          </a:p>
        </p:txBody>
      </p:sp>
      <p:grpSp>
        <p:nvGrpSpPr>
          <p:cNvPr id="5129" name="组合 57"/>
          <p:cNvGrpSpPr/>
          <p:nvPr/>
        </p:nvGrpSpPr>
        <p:grpSpPr>
          <a:xfrm>
            <a:off x="4359275" y="917575"/>
            <a:ext cx="742950" cy="461963"/>
            <a:chOff x="4353620" y="864629"/>
            <a:chExt cx="742365" cy="461665"/>
          </a:xfrm>
        </p:grpSpPr>
        <p:sp>
          <p:nvSpPr>
            <p:cNvPr id="56" name="KSO_Shape"/>
            <p:cNvSpPr/>
            <p:nvPr/>
          </p:nvSpPr>
          <p:spPr bwMode="auto">
            <a:xfrm>
              <a:off x="4353620" y="866216"/>
              <a:ext cx="742365" cy="407724"/>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57" name="文本框 56"/>
            <p:cNvSpPr txBox="1"/>
            <p:nvPr/>
          </p:nvSpPr>
          <p:spPr>
            <a:xfrm>
              <a:off x="4509073" y="864629"/>
              <a:ext cx="431460" cy="461665"/>
            </a:xfrm>
            <a:prstGeom prst="rect">
              <a:avLst/>
            </a:prstGeom>
            <a:noFill/>
          </p:spPr>
          <p:txBody>
            <a:bodyPr>
              <a:spAutoFit/>
            </a:bodyPr>
            <a:lstStyle/>
            <a:p>
              <a:pPr marR="0" defTabSz="685165" eaLnBrk="1" fontAlgn="auto" hangingPunct="1">
                <a:spcBef>
                  <a:spcPts val="0"/>
                </a:spcBef>
                <a:spcAft>
                  <a:spcPts val="0"/>
                </a:spcAft>
                <a:buClrTx/>
                <a:buSzTx/>
                <a:buFontTx/>
                <a:buNone/>
                <a:defRPr/>
              </a:pPr>
              <a:r>
                <a:rPr kumimoji="0" lang="en-US" altLang="zh-CN" sz="24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rPr>
                <a:t>1</a:t>
              </a:r>
              <a:endParaRPr kumimoji="0" lang="zh-CN" altLang="en-US" sz="24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endParaRPr>
            </a:p>
          </p:txBody>
        </p:sp>
      </p:grpSp>
      <p:grpSp>
        <p:nvGrpSpPr>
          <p:cNvPr id="5130" name="组合 58"/>
          <p:cNvGrpSpPr/>
          <p:nvPr/>
        </p:nvGrpSpPr>
        <p:grpSpPr>
          <a:xfrm>
            <a:off x="4359275" y="1708150"/>
            <a:ext cx="742950" cy="461963"/>
            <a:chOff x="4353620" y="864629"/>
            <a:chExt cx="742365" cy="461665"/>
          </a:xfrm>
        </p:grpSpPr>
        <p:sp>
          <p:nvSpPr>
            <p:cNvPr id="60" name="KSO_Shape"/>
            <p:cNvSpPr/>
            <p:nvPr/>
          </p:nvSpPr>
          <p:spPr bwMode="auto">
            <a:xfrm>
              <a:off x="4353620" y="866216"/>
              <a:ext cx="742365" cy="407724"/>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61" name="文本框 60"/>
            <p:cNvSpPr txBox="1"/>
            <p:nvPr/>
          </p:nvSpPr>
          <p:spPr>
            <a:xfrm>
              <a:off x="4509073" y="864629"/>
              <a:ext cx="431460" cy="461665"/>
            </a:xfrm>
            <a:prstGeom prst="rect">
              <a:avLst/>
            </a:prstGeom>
            <a:noFill/>
          </p:spPr>
          <p:txBody>
            <a:bodyPr>
              <a:spAutoFit/>
            </a:bodyPr>
            <a:lstStyle/>
            <a:p>
              <a:pPr marR="0" defTabSz="685165" eaLnBrk="1" fontAlgn="auto" hangingPunct="1">
                <a:spcBef>
                  <a:spcPts val="0"/>
                </a:spcBef>
                <a:spcAft>
                  <a:spcPts val="0"/>
                </a:spcAft>
                <a:buClrTx/>
                <a:buSzTx/>
                <a:buFontTx/>
                <a:buNone/>
                <a:defRPr/>
              </a:pPr>
              <a:r>
                <a:rPr kumimoji="0" lang="en-US" altLang="zh-CN" sz="24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rPr>
                <a:t>2</a:t>
              </a:r>
              <a:endParaRPr kumimoji="0" lang="zh-CN" altLang="en-US" sz="24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endParaRPr>
            </a:p>
          </p:txBody>
        </p:sp>
      </p:grpSp>
      <p:grpSp>
        <p:nvGrpSpPr>
          <p:cNvPr id="5131" name="组合 61"/>
          <p:cNvGrpSpPr/>
          <p:nvPr/>
        </p:nvGrpSpPr>
        <p:grpSpPr>
          <a:xfrm>
            <a:off x="4359275" y="2486025"/>
            <a:ext cx="742950" cy="461963"/>
            <a:chOff x="4353620" y="864629"/>
            <a:chExt cx="742365" cy="461665"/>
          </a:xfrm>
        </p:grpSpPr>
        <p:sp>
          <p:nvSpPr>
            <p:cNvPr id="63" name="KSO_Shape"/>
            <p:cNvSpPr/>
            <p:nvPr/>
          </p:nvSpPr>
          <p:spPr bwMode="auto">
            <a:xfrm>
              <a:off x="4353620" y="866216"/>
              <a:ext cx="742365" cy="407724"/>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64" name="文本框 63"/>
            <p:cNvSpPr txBox="1"/>
            <p:nvPr/>
          </p:nvSpPr>
          <p:spPr>
            <a:xfrm>
              <a:off x="4509073" y="864629"/>
              <a:ext cx="431460" cy="461665"/>
            </a:xfrm>
            <a:prstGeom prst="rect">
              <a:avLst/>
            </a:prstGeom>
            <a:noFill/>
          </p:spPr>
          <p:txBody>
            <a:bodyPr>
              <a:spAutoFit/>
            </a:bodyPr>
            <a:lstStyle/>
            <a:p>
              <a:pPr marR="0" defTabSz="685165" eaLnBrk="1" fontAlgn="auto" hangingPunct="1">
                <a:spcBef>
                  <a:spcPts val="0"/>
                </a:spcBef>
                <a:spcAft>
                  <a:spcPts val="0"/>
                </a:spcAft>
                <a:buClrTx/>
                <a:buSzTx/>
                <a:buFontTx/>
                <a:buNone/>
                <a:defRPr/>
              </a:pPr>
              <a:r>
                <a:rPr kumimoji="0" lang="en-US" altLang="zh-CN" sz="24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rPr>
                <a:t>3</a:t>
              </a:r>
              <a:endParaRPr kumimoji="0" lang="zh-CN" altLang="en-US" sz="24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endParaRPr>
            </a:p>
          </p:txBody>
        </p:sp>
      </p:grpSp>
      <p:grpSp>
        <p:nvGrpSpPr>
          <p:cNvPr id="5132" name="组合 64"/>
          <p:cNvGrpSpPr/>
          <p:nvPr/>
        </p:nvGrpSpPr>
        <p:grpSpPr>
          <a:xfrm>
            <a:off x="4359275" y="3249613"/>
            <a:ext cx="742950" cy="461962"/>
            <a:chOff x="4353620" y="864629"/>
            <a:chExt cx="742365" cy="461665"/>
          </a:xfrm>
        </p:grpSpPr>
        <p:sp>
          <p:nvSpPr>
            <p:cNvPr id="66" name="KSO_Shape"/>
            <p:cNvSpPr/>
            <p:nvPr/>
          </p:nvSpPr>
          <p:spPr bwMode="auto">
            <a:xfrm>
              <a:off x="4353620" y="866215"/>
              <a:ext cx="742365" cy="407726"/>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67" name="文本框 66"/>
            <p:cNvSpPr txBox="1"/>
            <p:nvPr/>
          </p:nvSpPr>
          <p:spPr>
            <a:xfrm>
              <a:off x="4509072" y="864629"/>
              <a:ext cx="431460" cy="461665"/>
            </a:xfrm>
            <a:prstGeom prst="rect">
              <a:avLst/>
            </a:prstGeom>
            <a:noFill/>
          </p:spPr>
          <p:txBody>
            <a:bodyPr>
              <a:spAutoFit/>
            </a:bodyPr>
            <a:lstStyle/>
            <a:p>
              <a:pPr marR="0" defTabSz="685165" eaLnBrk="1" fontAlgn="auto" hangingPunct="1">
                <a:spcBef>
                  <a:spcPts val="0"/>
                </a:spcBef>
                <a:spcAft>
                  <a:spcPts val="0"/>
                </a:spcAft>
                <a:buClrTx/>
                <a:buSzTx/>
                <a:buFontTx/>
                <a:buNone/>
                <a:defRPr/>
              </a:pPr>
              <a:r>
                <a:rPr kumimoji="0" lang="en-US" altLang="zh-CN" sz="24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rPr>
                <a:t>4</a:t>
              </a:r>
              <a:endParaRPr kumimoji="0" lang="zh-CN" altLang="en-US" sz="24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1"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3173413" y="1801813"/>
            <a:ext cx="1336675" cy="133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mn-lt"/>
              <a:ea typeface="+mn-ea"/>
              <a:cs typeface="+mn-cs"/>
            </a:endParaRPr>
          </a:p>
        </p:txBody>
      </p:sp>
      <p:sp>
        <p:nvSpPr>
          <p:cNvPr id="6" name="矩形 5"/>
          <p:cNvSpPr/>
          <p:nvPr/>
        </p:nvSpPr>
        <p:spPr>
          <a:xfrm>
            <a:off x="4149725" y="2778125"/>
            <a:ext cx="360363" cy="36036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S</a:t>
            </a:r>
            <a:endParaRPr kumimoji="0" lang="zh-CN" altLang="en-US" sz="135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23556" name="矩形 3"/>
          <p:cNvSpPr/>
          <p:nvPr/>
        </p:nvSpPr>
        <p:spPr>
          <a:xfrm>
            <a:off x="3446463" y="2338388"/>
            <a:ext cx="806450" cy="261937"/>
          </a:xfrm>
          <a:prstGeom prst="rect">
            <a:avLst/>
          </a:prstGeom>
          <a:noFill/>
          <a:ln w="9525">
            <a:noFill/>
          </a:ln>
        </p:spPr>
        <p:txBody>
          <a:bodyPr wrap="none">
            <a:spAutoFit/>
          </a:bodyPr>
          <a:p>
            <a:pPr algn="ctr" eaLnBrk="1" hangingPunct="1"/>
            <a:r>
              <a:rPr lang="en-US" altLang="zh-CN" sz="1100" dirty="0">
                <a:solidFill>
                  <a:schemeClr val="bg1"/>
                </a:solidFill>
                <a:latin typeface="Century Gothic" panose="020B0502020202020204" pitchFamily="34" charset="0"/>
                <a:cs typeface="Arial" panose="020B0604020202020204" pitchFamily="34" charset="0"/>
              </a:rPr>
              <a:t>Strengths</a:t>
            </a:r>
            <a:endParaRPr lang="en-US" altLang="zh-CN" sz="1100" dirty="0">
              <a:solidFill>
                <a:schemeClr val="bg1"/>
              </a:solidFill>
              <a:latin typeface="Century Gothic" panose="020B0502020202020204" pitchFamily="34" charset="0"/>
              <a:ea typeface="Arial" panose="020B0604020202020204" pitchFamily="34" charset="0"/>
            </a:endParaRPr>
          </a:p>
        </p:txBody>
      </p:sp>
      <p:sp>
        <p:nvSpPr>
          <p:cNvPr id="10" name="矩形 9"/>
          <p:cNvSpPr/>
          <p:nvPr/>
        </p:nvSpPr>
        <p:spPr>
          <a:xfrm>
            <a:off x="4725988" y="1801813"/>
            <a:ext cx="1336675" cy="133667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mn-lt"/>
              <a:ea typeface="+mn-ea"/>
              <a:cs typeface="+mn-cs"/>
            </a:endParaRPr>
          </a:p>
        </p:txBody>
      </p:sp>
      <p:sp>
        <p:nvSpPr>
          <p:cNvPr id="11" name="矩形 10"/>
          <p:cNvSpPr/>
          <p:nvPr/>
        </p:nvSpPr>
        <p:spPr>
          <a:xfrm>
            <a:off x="4725988" y="2778125"/>
            <a:ext cx="360363" cy="36036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a:t>
            </a:r>
            <a:endParaRPr kumimoji="0" lang="zh-CN" altLang="en-US" sz="135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23559" name="矩形 8"/>
          <p:cNvSpPr/>
          <p:nvPr/>
        </p:nvSpPr>
        <p:spPr>
          <a:xfrm>
            <a:off x="4897438" y="2338388"/>
            <a:ext cx="1011237" cy="261937"/>
          </a:xfrm>
          <a:prstGeom prst="rect">
            <a:avLst/>
          </a:prstGeom>
          <a:noFill/>
          <a:ln w="9525">
            <a:noFill/>
          </a:ln>
        </p:spPr>
        <p:txBody>
          <a:bodyPr wrap="none">
            <a:spAutoFit/>
          </a:bodyPr>
          <a:p>
            <a:pPr algn="ctr" eaLnBrk="1" hangingPunct="1"/>
            <a:r>
              <a:rPr lang="en-US" altLang="zh-CN" sz="1100" dirty="0">
                <a:solidFill>
                  <a:schemeClr val="bg1"/>
                </a:solidFill>
                <a:latin typeface="Century Gothic" panose="020B0502020202020204" pitchFamily="34" charset="0"/>
                <a:cs typeface="Arial" panose="020B0604020202020204" pitchFamily="34" charset="0"/>
              </a:rPr>
              <a:t>Weaknesses</a:t>
            </a:r>
            <a:endParaRPr lang="en-US" altLang="zh-CN" sz="1100" dirty="0">
              <a:solidFill>
                <a:schemeClr val="bg1"/>
              </a:solidFill>
              <a:latin typeface="Century Gothic" panose="020B0502020202020204" pitchFamily="34" charset="0"/>
              <a:ea typeface="Arial" panose="020B0604020202020204" pitchFamily="34" charset="0"/>
            </a:endParaRPr>
          </a:p>
        </p:txBody>
      </p:sp>
      <p:sp>
        <p:nvSpPr>
          <p:cNvPr id="15" name="矩形 14"/>
          <p:cNvSpPr/>
          <p:nvPr/>
        </p:nvSpPr>
        <p:spPr>
          <a:xfrm>
            <a:off x="3173413" y="3246438"/>
            <a:ext cx="1336675" cy="133667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mn-lt"/>
              <a:ea typeface="+mn-ea"/>
              <a:cs typeface="+mn-cs"/>
            </a:endParaRPr>
          </a:p>
        </p:txBody>
      </p:sp>
      <p:sp>
        <p:nvSpPr>
          <p:cNvPr id="16" name="矩形 15"/>
          <p:cNvSpPr/>
          <p:nvPr/>
        </p:nvSpPr>
        <p:spPr>
          <a:xfrm>
            <a:off x="4149725" y="3246438"/>
            <a:ext cx="360363" cy="36036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O</a:t>
            </a:r>
            <a:endParaRPr kumimoji="0" lang="zh-CN" altLang="en-US" sz="135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23562" name="矩形 13"/>
          <p:cNvSpPr/>
          <p:nvPr/>
        </p:nvSpPr>
        <p:spPr>
          <a:xfrm>
            <a:off x="3303588" y="3784600"/>
            <a:ext cx="1074737" cy="260350"/>
          </a:xfrm>
          <a:prstGeom prst="rect">
            <a:avLst/>
          </a:prstGeom>
          <a:noFill/>
          <a:ln w="9525">
            <a:noFill/>
          </a:ln>
        </p:spPr>
        <p:txBody>
          <a:bodyPr wrap="none">
            <a:spAutoFit/>
          </a:bodyPr>
          <a:p>
            <a:pPr algn="ctr" eaLnBrk="1" hangingPunct="1"/>
            <a:r>
              <a:rPr lang="en-US" altLang="zh-CN" sz="1100" dirty="0">
                <a:solidFill>
                  <a:schemeClr val="bg1"/>
                </a:solidFill>
                <a:latin typeface="Century Gothic" panose="020B0502020202020204" pitchFamily="34" charset="0"/>
                <a:cs typeface="Arial" panose="020B0604020202020204" pitchFamily="34" charset="0"/>
              </a:rPr>
              <a:t>opportunities</a:t>
            </a:r>
            <a:endParaRPr lang="en-US" altLang="zh-CN" sz="1100" dirty="0">
              <a:solidFill>
                <a:schemeClr val="bg1"/>
              </a:solidFill>
              <a:latin typeface="Century Gothic" panose="020B0502020202020204" pitchFamily="34" charset="0"/>
              <a:ea typeface="Arial" panose="020B0604020202020204" pitchFamily="34" charset="0"/>
            </a:endParaRPr>
          </a:p>
        </p:txBody>
      </p:sp>
      <p:sp>
        <p:nvSpPr>
          <p:cNvPr id="20" name="矩形 19"/>
          <p:cNvSpPr/>
          <p:nvPr/>
        </p:nvSpPr>
        <p:spPr>
          <a:xfrm>
            <a:off x="4725988" y="3246438"/>
            <a:ext cx="1336675" cy="1336675"/>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mn-lt"/>
              <a:ea typeface="+mn-ea"/>
              <a:cs typeface="+mn-cs"/>
            </a:endParaRPr>
          </a:p>
        </p:txBody>
      </p:sp>
      <p:sp>
        <p:nvSpPr>
          <p:cNvPr id="21" name="矩形 20"/>
          <p:cNvSpPr/>
          <p:nvPr/>
        </p:nvSpPr>
        <p:spPr>
          <a:xfrm>
            <a:off x="4725988" y="3246438"/>
            <a:ext cx="360363" cy="36036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T</a:t>
            </a:r>
            <a:endParaRPr kumimoji="0" lang="zh-CN" altLang="en-US" sz="135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23565" name="矩形 18"/>
          <p:cNvSpPr/>
          <p:nvPr/>
        </p:nvSpPr>
        <p:spPr>
          <a:xfrm>
            <a:off x="5068888" y="3784600"/>
            <a:ext cx="650875" cy="260350"/>
          </a:xfrm>
          <a:prstGeom prst="rect">
            <a:avLst/>
          </a:prstGeom>
          <a:noFill/>
          <a:ln w="9525">
            <a:noFill/>
          </a:ln>
        </p:spPr>
        <p:txBody>
          <a:bodyPr wrap="none">
            <a:spAutoFit/>
          </a:bodyPr>
          <a:p>
            <a:pPr algn="ctr" eaLnBrk="1" hangingPunct="1"/>
            <a:r>
              <a:rPr lang="en-US" altLang="zh-CN" sz="1100" dirty="0">
                <a:solidFill>
                  <a:schemeClr val="bg1"/>
                </a:solidFill>
                <a:latin typeface="Century Gothic" panose="020B0502020202020204" pitchFamily="34" charset="0"/>
                <a:cs typeface="Arial" panose="020B0604020202020204" pitchFamily="34" charset="0"/>
              </a:rPr>
              <a:t>threats</a:t>
            </a:r>
            <a:endParaRPr lang="en-US" altLang="zh-CN" sz="1100" dirty="0">
              <a:solidFill>
                <a:schemeClr val="bg1"/>
              </a:solidFill>
              <a:latin typeface="Century Gothic" panose="020B0502020202020204" pitchFamily="34" charset="0"/>
              <a:ea typeface="Arial" panose="020B0604020202020204" pitchFamily="34" charset="0"/>
            </a:endParaRPr>
          </a:p>
        </p:txBody>
      </p:sp>
      <p:sp>
        <p:nvSpPr>
          <p:cNvPr id="38" name="Text Box 10"/>
          <p:cNvSpPr txBox="1">
            <a:spLocks noChangeArrowheads="1"/>
          </p:cNvSpPr>
          <p:nvPr/>
        </p:nvSpPr>
        <p:spPr bwMode="auto">
          <a:xfrm>
            <a:off x="6405563" y="1990725"/>
            <a:ext cx="2465388" cy="957263"/>
          </a:xfrm>
          <a:prstGeom prst="rect">
            <a:avLst/>
          </a:prstGeom>
          <a:noFill/>
          <a:ln w="9525">
            <a:noFill/>
            <a:miter lim="800000"/>
          </a:ln>
        </p:spPr>
        <p:txBody>
          <a:bodyPr lIns="45720" tIns="22860" rIns="45720" bIns="22860">
            <a:spAutoFit/>
          </a:bodyPr>
          <a:lstStyle/>
          <a:p>
            <a:pPr marR="0" defTabSz="1087755" eaLnBrk="1" fontAlgn="auto" hangingPunct="1">
              <a:spcBef>
                <a:spcPts val="0"/>
              </a:spcBef>
              <a:spcAft>
                <a:spcPts val="0"/>
              </a:spcAft>
              <a:buClrTx/>
              <a:buSzTx/>
              <a:buFontTx/>
              <a:buNone/>
              <a:defRPr/>
            </a:pPr>
            <a:r>
              <a:rPr kumimoji="0" lang="ms-MY" altLang="zh-CN" sz="1200" kern="1200" cap="none" spc="0" normalizeH="0" baseline="0" noProof="0" dirty="0">
                <a:solidFill>
                  <a:schemeClr val="tx1">
                    <a:lumMod val="85000"/>
                    <a:lumOff val="15000"/>
                  </a:schemeClr>
                </a:solidFill>
                <a:latin typeface="+mn-lt"/>
                <a:ea typeface="+mn-ea"/>
                <a:cs typeface="Open Sans Light" pitchFamily="34" charset="0"/>
              </a:rPr>
              <a:t>Lorem ipsum</a:t>
            </a:r>
            <a:endParaRPr kumimoji="0" lang="en-US" altLang="zh-CN" sz="1000" kern="1200" cap="none" spc="0" normalizeH="0" baseline="0" noProof="0" dirty="0">
              <a:solidFill>
                <a:schemeClr val="tx1">
                  <a:lumMod val="85000"/>
                  <a:lumOff val="15000"/>
                </a:schemeClr>
              </a:solidFill>
              <a:latin typeface="+mn-lt"/>
              <a:ea typeface="Open Sans" pitchFamily="34" charset="0"/>
              <a:cs typeface="Open Sans" pitchFamily="34" charset="0"/>
            </a:endParaRPr>
          </a:p>
          <a:p>
            <a:pPr marR="0" defTabSz="1087755" eaLnBrk="1" fontAlgn="auto" hangingPunct="1">
              <a:lnSpc>
                <a:spcPct val="150000"/>
              </a:lnSpc>
              <a:spcBef>
                <a:spcPts val="0"/>
              </a:spcBef>
              <a:spcAft>
                <a:spcPts val="0"/>
              </a:spcAft>
              <a:buClrTx/>
              <a:buSzTx/>
              <a:buFontTx/>
              <a:buNone/>
              <a:defRPr/>
            </a:pP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Nullam eu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tempor</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purus</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Nunc</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leo</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magna, sit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amet</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consequat</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risus</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Nullam eu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tempor</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purus</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a:t>
            </a:r>
            <a:endPar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endParaRPr>
          </a:p>
        </p:txBody>
      </p:sp>
      <p:sp>
        <p:nvSpPr>
          <p:cNvPr id="40" name="Text Box 10"/>
          <p:cNvSpPr txBox="1">
            <a:spLocks noChangeArrowheads="1"/>
          </p:cNvSpPr>
          <p:nvPr/>
        </p:nvSpPr>
        <p:spPr bwMode="auto">
          <a:xfrm>
            <a:off x="6405563" y="3435350"/>
            <a:ext cx="2465388" cy="958850"/>
          </a:xfrm>
          <a:prstGeom prst="rect">
            <a:avLst/>
          </a:prstGeom>
          <a:noFill/>
          <a:ln w="9525">
            <a:noFill/>
            <a:miter lim="800000"/>
          </a:ln>
        </p:spPr>
        <p:txBody>
          <a:bodyPr lIns="45720" tIns="22860" rIns="45720" bIns="22860">
            <a:spAutoFit/>
          </a:bodyPr>
          <a:lstStyle/>
          <a:p>
            <a:pPr marR="0" defTabSz="1087755" eaLnBrk="1" fontAlgn="auto" hangingPunct="1">
              <a:spcBef>
                <a:spcPts val="0"/>
              </a:spcBef>
              <a:spcAft>
                <a:spcPts val="0"/>
              </a:spcAft>
              <a:buClrTx/>
              <a:buSzTx/>
              <a:buFontTx/>
              <a:buNone/>
              <a:defRPr/>
            </a:pPr>
            <a:r>
              <a:rPr kumimoji="0" lang="ms-MY" altLang="zh-CN" sz="1200" kern="1200" cap="none" spc="0" normalizeH="0" baseline="0" noProof="0" dirty="0">
                <a:solidFill>
                  <a:schemeClr val="tx1">
                    <a:lumMod val="85000"/>
                    <a:lumOff val="15000"/>
                  </a:schemeClr>
                </a:solidFill>
                <a:latin typeface="+mn-lt"/>
                <a:ea typeface="+mn-ea"/>
                <a:cs typeface="Open Sans Light" pitchFamily="34" charset="0"/>
              </a:rPr>
              <a:t>Lorem ipsum</a:t>
            </a:r>
            <a:endParaRPr kumimoji="0" lang="en-US" altLang="zh-CN" sz="1000" kern="1200" cap="none" spc="0" normalizeH="0" baseline="0" noProof="0" dirty="0">
              <a:solidFill>
                <a:schemeClr val="tx1">
                  <a:lumMod val="85000"/>
                  <a:lumOff val="15000"/>
                </a:schemeClr>
              </a:solidFill>
              <a:latin typeface="+mn-lt"/>
              <a:ea typeface="Open Sans" pitchFamily="34" charset="0"/>
              <a:cs typeface="Open Sans" pitchFamily="34" charset="0"/>
            </a:endParaRPr>
          </a:p>
          <a:p>
            <a:pPr marR="0" defTabSz="1087755" eaLnBrk="1" fontAlgn="auto" hangingPunct="1">
              <a:lnSpc>
                <a:spcPct val="150000"/>
              </a:lnSpc>
              <a:spcBef>
                <a:spcPts val="0"/>
              </a:spcBef>
              <a:spcAft>
                <a:spcPts val="0"/>
              </a:spcAft>
              <a:buClrTx/>
              <a:buSzTx/>
              <a:buFontTx/>
              <a:buNone/>
              <a:defRPr/>
            </a:pP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Nullam eu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tempor</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purus</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Nunc</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leo</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magna, sit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amet</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consequat</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risus</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Nullam eu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tempor</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purus</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a:t>
            </a:r>
            <a:endPar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endParaRPr>
          </a:p>
        </p:txBody>
      </p:sp>
      <p:sp>
        <p:nvSpPr>
          <p:cNvPr id="41" name="Text Box 10"/>
          <p:cNvSpPr txBox="1">
            <a:spLocks noChangeArrowheads="1"/>
          </p:cNvSpPr>
          <p:nvPr/>
        </p:nvSpPr>
        <p:spPr bwMode="auto">
          <a:xfrm>
            <a:off x="387350" y="1941513"/>
            <a:ext cx="2465388" cy="958850"/>
          </a:xfrm>
          <a:prstGeom prst="rect">
            <a:avLst/>
          </a:prstGeom>
          <a:noFill/>
          <a:ln w="9525">
            <a:noFill/>
            <a:miter lim="800000"/>
          </a:ln>
        </p:spPr>
        <p:txBody>
          <a:bodyPr lIns="45720" tIns="22860" rIns="45720" bIns="22860">
            <a:spAutoFit/>
          </a:bodyPr>
          <a:lstStyle/>
          <a:p>
            <a:pPr marR="0" algn="r" defTabSz="1087755" eaLnBrk="1" fontAlgn="auto" hangingPunct="1">
              <a:spcBef>
                <a:spcPts val="0"/>
              </a:spcBef>
              <a:spcAft>
                <a:spcPts val="0"/>
              </a:spcAft>
              <a:buClrTx/>
              <a:buSzTx/>
              <a:buFontTx/>
              <a:buNone/>
              <a:defRPr/>
            </a:pPr>
            <a:r>
              <a:rPr kumimoji="0" lang="ms-MY" altLang="zh-CN" sz="1200" kern="1200" cap="none" spc="0" normalizeH="0" baseline="0" noProof="0" dirty="0">
                <a:solidFill>
                  <a:schemeClr val="tx1">
                    <a:lumMod val="85000"/>
                    <a:lumOff val="15000"/>
                  </a:schemeClr>
                </a:solidFill>
                <a:latin typeface="+mn-lt"/>
                <a:ea typeface="+mn-ea"/>
                <a:cs typeface="Open Sans Light" pitchFamily="34" charset="0"/>
              </a:rPr>
              <a:t>Lorem ipsum</a:t>
            </a:r>
            <a:endParaRPr kumimoji="0" lang="en-US" altLang="zh-CN" sz="1000" kern="1200" cap="none" spc="0" normalizeH="0" baseline="0" noProof="0" dirty="0">
              <a:solidFill>
                <a:schemeClr val="tx1">
                  <a:lumMod val="85000"/>
                  <a:lumOff val="15000"/>
                </a:schemeClr>
              </a:solidFill>
              <a:latin typeface="+mn-lt"/>
              <a:ea typeface="Open Sans" pitchFamily="34" charset="0"/>
              <a:cs typeface="Open Sans" pitchFamily="34" charset="0"/>
            </a:endParaRPr>
          </a:p>
          <a:p>
            <a:pPr marR="0" algn="r" defTabSz="1087755" eaLnBrk="1" fontAlgn="auto" hangingPunct="1">
              <a:lnSpc>
                <a:spcPct val="150000"/>
              </a:lnSpc>
              <a:spcBef>
                <a:spcPts val="0"/>
              </a:spcBef>
              <a:spcAft>
                <a:spcPts val="0"/>
              </a:spcAft>
              <a:buClrTx/>
              <a:buSzTx/>
              <a:buFontTx/>
              <a:buNone/>
              <a:defRPr/>
            </a:pP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Nullam eu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tempor</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purus</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Nunc</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leo</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magna, sit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amet</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consequat</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risus</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Nullam eu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tempor</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purus</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a:t>
            </a:r>
            <a:endPar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endParaRPr>
          </a:p>
        </p:txBody>
      </p:sp>
      <p:sp>
        <p:nvSpPr>
          <p:cNvPr id="42" name="Text Box 10"/>
          <p:cNvSpPr txBox="1">
            <a:spLocks noChangeArrowheads="1"/>
          </p:cNvSpPr>
          <p:nvPr/>
        </p:nvSpPr>
        <p:spPr bwMode="auto">
          <a:xfrm>
            <a:off x="387350" y="3387725"/>
            <a:ext cx="2465388" cy="957263"/>
          </a:xfrm>
          <a:prstGeom prst="rect">
            <a:avLst/>
          </a:prstGeom>
          <a:noFill/>
          <a:ln w="9525">
            <a:noFill/>
            <a:miter lim="800000"/>
          </a:ln>
        </p:spPr>
        <p:txBody>
          <a:bodyPr lIns="45720" tIns="22860" rIns="45720" bIns="22860">
            <a:spAutoFit/>
          </a:bodyPr>
          <a:lstStyle/>
          <a:p>
            <a:pPr marR="0" algn="r" defTabSz="1087755" eaLnBrk="1" fontAlgn="auto" hangingPunct="1">
              <a:spcBef>
                <a:spcPts val="0"/>
              </a:spcBef>
              <a:spcAft>
                <a:spcPts val="0"/>
              </a:spcAft>
              <a:buClrTx/>
              <a:buSzTx/>
              <a:buFontTx/>
              <a:buNone/>
              <a:defRPr/>
            </a:pPr>
            <a:r>
              <a:rPr kumimoji="0" lang="ms-MY" altLang="zh-CN" sz="1200" kern="1200" cap="none" spc="0" normalizeH="0" baseline="0" noProof="0" dirty="0">
                <a:solidFill>
                  <a:schemeClr val="tx1">
                    <a:lumMod val="85000"/>
                    <a:lumOff val="15000"/>
                  </a:schemeClr>
                </a:solidFill>
                <a:latin typeface="+mn-lt"/>
                <a:ea typeface="+mn-ea"/>
                <a:cs typeface="Open Sans Light" pitchFamily="34" charset="0"/>
              </a:rPr>
              <a:t>Lorem ipsum</a:t>
            </a:r>
            <a:endParaRPr kumimoji="0" lang="en-US" altLang="zh-CN" sz="1000" kern="1200" cap="none" spc="0" normalizeH="0" baseline="0" noProof="0" dirty="0">
              <a:solidFill>
                <a:schemeClr val="tx1">
                  <a:lumMod val="85000"/>
                  <a:lumOff val="15000"/>
                </a:schemeClr>
              </a:solidFill>
              <a:latin typeface="+mn-lt"/>
              <a:ea typeface="Open Sans" pitchFamily="34" charset="0"/>
              <a:cs typeface="Open Sans" pitchFamily="34" charset="0"/>
            </a:endParaRPr>
          </a:p>
          <a:p>
            <a:pPr marR="0" algn="r" defTabSz="1087755" eaLnBrk="1" fontAlgn="auto" hangingPunct="1">
              <a:lnSpc>
                <a:spcPct val="150000"/>
              </a:lnSpc>
              <a:spcBef>
                <a:spcPts val="0"/>
              </a:spcBef>
              <a:spcAft>
                <a:spcPts val="0"/>
              </a:spcAft>
              <a:buClrTx/>
              <a:buSzTx/>
              <a:buFontTx/>
              <a:buNone/>
              <a:defRPr/>
            </a:pP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Nullam eu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tempor</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purus</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Nunc</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leo</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magna, sit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amet</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consequat</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risus</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Nullam eu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tempor</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 </a:t>
            </a:r>
            <a:r>
              <a:rPr kumimoji="0" lang="en-US" sz="1050" kern="1200" cap="none" spc="0" normalizeH="0" baseline="0" noProof="0" dirty="0" err="1">
                <a:solidFill>
                  <a:schemeClr val="tx1">
                    <a:lumMod val="85000"/>
                    <a:lumOff val="15000"/>
                  </a:schemeClr>
                </a:solidFill>
                <a:latin typeface="+mn-lt"/>
                <a:ea typeface="Open Sans" pitchFamily="34" charset="0"/>
                <a:cs typeface="Open Sans" pitchFamily="34" charset="0"/>
              </a:rPr>
              <a:t>purus</a:t>
            </a:r>
            <a:r>
              <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rPr>
              <a:t>.</a:t>
            </a:r>
            <a:endParaRPr kumimoji="0" lang="en-US" sz="1050" kern="1200" cap="none" spc="0" normalizeH="0" baseline="0" noProof="0" dirty="0">
              <a:solidFill>
                <a:schemeClr val="tx1">
                  <a:lumMod val="85000"/>
                  <a:lumOff val="15000"/>
                </a:schemeClr>
              </a:solidFill>
              <a:latin typeface="+mn-lt"/>
              <a:ea typeface="Open Sans" pitchFamily="34" charset="0"/>
              <a:cs typeface="Open Sans"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250" fill="hold"/>
                                        <p:tgtEl>
                                          <p:spTgt spid="38"/>
                                        </p:tgtEl>
                                        <p:attrNameLst>
                                          <p:attrName>ppt_x</p:attrName>
                                        </p:attrNameLst>
                                      </p:cBhvr>
                                      <p:tavLst>
                                        <p:tav tm="0">
                                          <p:val>
                                            <p:strVal val="#ppt_x"/>
                                          </p:val>
                                        </p:tav>
                                        <p:tav tm="100000">
                                          <p:val>
                                            <p:strVal val="#ppt_x"/>
                                          </p:val>
                                        </p:tav>
                                      </p:tavLst>
                                    </p:anim>
                                    <p:anim calcmode="lin" valueType="num">
                                      <p:cBhvr additive="base">
                                        <p:cTn id="8" dur="25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250" fill="hold"/>
                                        <p:tgtEl>
                                          <p:spTgt spid="40"/>
                                        </p:tgtEl>
                                        <p:attrNameLst>
                                          <p:attrName>ppt_x</p:attrName>
                                        </p:attrNameLst>
                                      </p:cBhvr>
                                      <p:tavLst>
                                        <p:tav tm="0">
                                          <p:val>
                                            <p:strVal val="#ppt_x"/>
                                          </p:val>
                                        </p:tav>
                                        <p:tav tm="100000">
                                          <p:val>
                                            <p:strVal val="#ppt_x"/>
                                          </p:val>
                                        </p:tav>
                                      </p:tavLst>
                                    </p:anim>
                                    <p:anim calcmode="lin" valueType="num">
                                      <p:cBhvr additive="base">
                                        <p:cTn id="13" dur="250" fill="hold"/>
                                        <p:tgtEl>
                                          <p:spTgt spid="4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250" fill="hold"/>
                                        <p:tgtEl>
                                          <p:spTgt spid="41"/>
                                        </p:tgtEl>
                                        <p:attrNameLst>
                                          <p:attrName>ppt_x</p:attrName>
                                        </p:attrNameLst>
                                      </p:cBhvr>
                                      <p:tavLst>
                                        <p:tav tm="0">
                                          <p:val>
                                            <p:strVal val="#ppt_x"/>
                                          </p:val>
                                        </p:tav>
                                        <p:tav tm="100000">
                                          <p:val>
                                            <p:strVal val="#ppt_x"/>
                                          </p:val>
                                        </p:tav>
                                      </p:tavLst>
                                    </p:anim>
                                    <p:anim calcmode="lin" valueType="num">
                                      <p:cBhvr additive="base">
                                        <p:cTn id="18" dur="25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50" fill="hold"/>
                                        <p:tgtEl>
                                          <p:spTgt spid="42"/>
                                        </p:tgtEl>
                                        <p:attrNameLst>
                                          <p:attrName>ppt_x</p:attrName>
                                        </p:attrNameLst>
                                      </p:cBhvr>
                                      <p:tavLst>
                                        <p:tav tm="0">
                                          <p:val>
                                            <p:strVal val="#ppt_x"/>
                                          </p:val>
                                        </p:tav>
                                        <p:tav tm="100000">
                                          <p:val>
                                            <p:strVal val="#ppt_x"/>
                                          </p:val>
                                        </p:tav>
                                      </p:tavLst>
                                    </p:anim>
                                    <p:anim calcmode="lin" valueType="num">
                                      <p:cBhvr additive="base">
                                        <p:cTn id="23" dur="2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1"/>
          <p:cNvSpPr>
            <a:spLocks noEditPoints="1"/>
          </p:cNvSpPr>
          <p:nvPr/>
        </p:nvSpPr>
        <p:spPr bwMode="auto">
          <a:xfrm>
            <a:off x="315913" y="2289175"/>
            <a:ext cx="609600" cy="609600"/>
          </a:xfrm>
          <a:custGeom>
            <a:avLst/>
            <a:gdLst>
              <a:gd name="T0" fmla="*/ 175 w 349"/>
              <a:gd name="T1" fmla="*/ 0 h 349"/>
              <a:gd name="T2" fmla="*/ 0 w 349"/>
              <a:gd name="T3" fmla="*/ 174 h 349"/>
              <a:gd name="T4" fmla="*/ 175 w 349"/>
              <a:gd name="T5" fmla="*/ 349 h 349"/>
              <a:gd name="T6" fmla="*/ 349 w 349"/>
              <a:gd name="T7" fmla="*/ 174 h 349"/>
              <a:gd name="T8" fmla="*/ 175 w 349"/>
              <a:gd name="T9" fmla="*/ 0 h 349"/>
              <a:gd name="T10" fmla="*/ 178 w 349"/>
              <a:gd name="T11" fmla="*/ 289 h 349"/>
              <a:gd name="T12" fmla="*/ 178 w 349"/>
              <a:gd name="T13" fmla="*/ 289 h 349"/>
              <a:gd name="T14" fmla="*/ 178 w 349"/>
              <a:gd name="T15" fmla="*/ 289 h 349"/>
              <a:gd name="T16" fmla="*/ 178 w 349"/>
              <a:gd name="T17" fmla="*/ 289 h 349"/>
              <a:gd name="T18" fmla="*/ 178 w 349"/>
              <a:gd name="T19" fmla="*/ 289 h 349"/>
              <a:gd name="T20" fmla="*/ 72 w 349"/>
              <a:gd name="T21" fmla="*/ 165 h 349"/>
              <a:gd name="T22" fmla="*/ 173 w 349"/>
              <a:gd name="T23" fmla="*/ 151 h 349"/>
              <a:gd name="T24" fmla="*/ 176 w 349"/>
              <a:gd name="T25" fmla="*/ 161 h 349"/>
              <a:gd name="T26" fmla="*/ 178 w 349"/>
              <a:gd name="T27" fmla="*/ 151 h 349"/>
              <a:gd name="T28" fmla="*/ 280 w 349"/>
              <a:gd name="T29" fmla="*/ 162 h 349"/>
              <a:gd name="T30" fmla="*/ 178 w 349"/>
              <a:gd name="T31" fmla="*/ 28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349">
                <a:moveTo>
                  <a:pt x="175" y="0"/>
                </a:moveTo>
                <a:cubicBezTo>
                  <a:pt x="78" y="0"/>
                  <a:pt x="0" y="78"/>
                  <a:pt x="0" y="174"/>
                </a:cubicBezTo>
                <a:cubicBezTo>
                  <a:pt x="0" y="271"/>
                  <a:pt x="78" y="349"/>
                  <a:pt x="175" y="349"/>
                </a:cubicBezTo>
                <a:cubicBezTo>
                  <a:pt x="271" y="349"/>
                  <a:pt x="349" y="271"/>
                  <a:pt x="349" y="174"/>
                </a:cubicBezTo>
                <a:cubicBezTo>
                  <a:pt x="349" y="78"/>
                  <a:pt x="271" y="0"/>
                  <a:pt x="175" y="0"/>
                </a:cubicBezTo>
                <a:close/>
                <a:moveTo>
                  <a:pt x="178" y="289"/>
                </a:moveTo>
                <a:cubicBezTo>
                  <a:pt x="178" y="289"/>
                  <a:pt x="178" y="289"/>
                  <a:pt x="178" y="289"/>
                </a:cubicBezTo>
                <a:cubicBezTo>
                  <a:pt x="178" y="289"/>
                  <a:pt x="178" y="289"/>
                  <a:pt x="178" y="289"/>
                </a:cubicBezTo>
                <a:cubicBezTo>
                  <a:pt x="178" y="289"/>
                  <a:pt x="178" y="289"/>
                  <a:pt x="178" y="289"/>
                </a:cubicBezTo>
                <a:cubicBezTo>
                  <a:pt x="178" y="289"/>
                  <a:pt x="178" y="289"/>
                  <a:pt x="178" y="289"/>
                </a:cubicBezTo>
                <a:cubicBezTo>
                  <a:pt x="142" y="257"/>
                  <a:pt x="73" y="220"/>
                  <a:pt x="72" y="165"/>
                </a:cubicBezTo>
                <a:cubicBezTo>
                  <a:pt x="72" y="96"/>
                  <a:pt x="157" y="86"/>
                  <a:pt x="173" y="151"/>
                </a:cubicBezTo>
                <a:cubicBezTo>
                  <a:pt x="176" y="161"/>
                  <a:pt x="176" y="161"/>
                  <a:pt x="176" y="161"/>
                </a:cubicBezTo>
                <a:cubicBezTo>
                  <a:pt x="178" y="151"/>
                  <a:pt x="178" y="151"/>
                  <a:pt x="178" y="151"/>
                </a:cubicBezTo>
                <a:cubicBezTo>
                  <a:pt x="193" y="86"/>
                  <a:pt x="279" y="93"/>
                  <a:pt x="280" y="162"/>
                </a:cubicBezTo>
                <a:cubicBezTo>
                  <a:pt x="280" y="218"/>
                  <a:pt x="212" y="256"/>
                  <a:pt x="178" y="289"/>
                </a:cubicBez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3" name="Freeform 22"/>
          <p:cNvSpPr>
            <a:spLocks noEditPoints="1"/>
          </p:cNvSpPr>
          <p:nvPr/>
        </p:nvSpPr>
        <p:spPr bwMode="auto">
          <a:xfrm>
            <a:off x="674688" y="1668463"/>
            <a:ext cx="614363" cy="614363"/>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89 w 352"/>
              <a:gd name="T11" fmla="*/ 90 h 352"/>
              <a:gd name="T12" fmla="*/ 263 w 352"/>
              <a:gd name="T13" fmla="*/ 90 h 352"/>
              <a:gd name="T14" fmla="*/ 276 w 352"/>
              <a:gd name="T15" fmla="*/ 93 h 352"/>
              <a:gd name="T16" fmla="*/ 176 w 352"/>
              <a:gd name="T17" fmla="*/ 182 h 352"/>
              <a:gd name="T18" fmla="*/ 75 w 352"/>
              <a:gd name="T19" fmla="*/ 93 h 352"/>
              <a:gd name="T20" fmla="*/ 89 w 352"/>
              <a:gd name="T21" fmla="*/ 90 h 352"/>
              <a:gd name="T22" fmla="*/ 60 w 352"/>
              <a:gd name="T23" fmla="*/ 235 h 352"/>
              <a:gd name="T24" fmla="*/ 60 w 352"/>
              <a:gd name="T25" fmla="*/ 119 h 352"/>
              <a:gd name="T26" fmla="*/ 65 w 352"/>
              <a:gd name="T27" fmla="*/ 103 h 352"/>
              <a:gd name="T28" fmla="*/ 137 w 352"/>
              <a:gd name="T29" fmla="*/ 167 h 352"/>
              <a:gd name="T30" fmla="*/ 64 w 352"/>
              <a:gd name="T31" fmla="*/ 248 h 352"/>
              <a:gd name="T32" fmla="*/ 60 w 352"/>
              <a:gd name="T33" fmla="*/ 235 h 352"/>
              <a:gd name="T34" fmla="*/ 263 w 352"/>
              <a:gd name="T35" fmla="*/ 263 h 352"/>
              <a:gd name="T36" fmla="*/ 89 w 352"/>
              <a:gd name="T37" fmla="*/ 263 h 352"/>
              <a:gd name="T38" fmla="*/ 74 w 352"/>
              <a:gd name="T39" fmla="*/ 259 h 352"/>
              <a:gd name="T40" fmla="*/ 148 w 352"/>
              <a:gd name="T41" fmla="*/ 176 h 352"/>
              <a:gd name="T42" fmla="*/ 171 w 352"/>
              <a:gd name="T43" fmla="*/ 197 h 352"/>
              <a:gd name="T44" fmla="*/ 176 w 352"/>
              <a:gd name="T45" fmla="*/ 198 h 352"/>
              <a:gd name="T46" fmla="*/ 181 w 352"/>
              <a:gd name="T47" fmla="*/ 197 h 352"/>
              <a:gd name="T48" fmla="*/ 204 w 352"/>
              <a:gd name="T49" fmla="*/ 176 h 352"/>
              <a:gd name="T50" fmla="*/ 278 w 352"/>
              <a:gd name="T51" fmla="*/ 259 h 352"/>
              <a:gd name="T52" fmla="*/ 263 w 352"/>
              <a:gd name="T53" fmla="*/ 263 h 352"/>
              <a:gd name="T54" fmla="*/ 286 w 352"/>
              <a:gd name="T55" fmla="*/ 233 h 352"/>
              <a:gd name="T56" fmla="*/ 283 w 352"/>
              <a:gd name="T57" fmla="*/ 247 h 352"/>
              <a:gd name="T58" fmla="*/ 211 w 352"/>
              <a:gd name="T59" fmla="*/ 167 h 352"/>
              <a:gd name="T60" fmla="*/ 282 w 352"/>
              <a:gd name="T61" fmla="*/ 105 h 352"/>
              <a:gd name="T62" fmla="*/ 286 w 352"/>
              <a:gd name="T63" fmla="*/ 120 h 352"/>
              <a:gd name="T64" fmla="*/ 286 w 352"/>
              <a:gd name="T65" fmla="*/ 23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89" y="90"/>
                </a:moveTo>
                <a:cubicBezTo>
                  <a:pt x="263" y="90"/>
                  <a:pt x="263" y="90"/>
                  <a:pt x="263" y="90"/>
                </a:cubicBezTo>
                <a:cubicBezTo>
                  <a:pt x="268" y="90"/>
                  <a:pt x="272" y="91"/>
                  <a:pt x="276" y="93"/>
                </a:cubicBezTo>
                <a:cubicBezTo>
                  <a:pt x="176" y="182"/>
                  <a:pt x="176" y="182"/>
                  <a:pt x="176" y="182"/>
                </a:cubicBezTo>
                <a:cubicBezTo>
                  <a:pt x="75" y="93"/>
                  <a:pt x="75" y="93"/>
                  <a:pt x="75" y="93"/>
                </a:cubicBezTo>
                <a:cubicBezTo>
                  <a:pt x="79" y="91"/>
                  <a:pt x="84" y="90"/>
                  <a:pt x="89" y="90"/>
                </a:cubicBezTo>
                <a:close/>
                <a:moveTo>
                  <a:pt x="60" y="235"/>
                </a:moveTo>
                <a:cubicBezTo>
                  <a:pt x="60" y="119"/>
                  <a:pt x="60" y="119"/>
                  <a:pt x="60" y="119"/>
                </a:cubicBezTo>
                <a:cubicBezTo>
                  <a:pt x="60" y="113"/>
                  <a:pt x="62" y="108"/>
                  <a:pt x="65" y="103"/>
                </a:cubicBezTo>
                <a:cubicBezTo>
                  <a:pt x="137" y="167"/>
                  <a:pt x="137" y="167"/>
                  <a:pt x="137" y="167"/>
                </a:cubicBezTo>
                <a:cubicBezTo>
                  <a:pt x="64" y="248"/>
                  <a:pt x="64" y="248"/>
                  <a:pt x="64" y="248"/>
                </a:cubicBezTo>
                <a:cubicBezTo>
                  <a:pt x="62" y="244"/>
                  <a:pt x="60" y="240"/>
                  <a:pt x="60" y="235"/>
                </a:cubicBezTo>
                <a:close/>
                <a:moveTo>
                  <a:pt x="263" y="263"/>
                </a:moveTo>
                <a:cubicBezTo>
                  <a:pt x="89" y="263"/>
                  <a:pt x="89" y="263"/>
                  <a:pt x="89" y="263"/>
                </a:cubicBezTo>
                <a:cubicBezTo>
                  <a:pt x="83" y="263"/>
                  <a:pt x="78" y="262"/>
                  <a:pt x="74" y="259"/>
                </a:cubicBezTo>
                <a:cubicBezTo>
                  <a:pt x="148" y="176"/>
                  <a:pt x="148" y="176"/>
                  <a:pt x="148" y="176"/>
                </a:cubicBezTo>
                <a:cubicBezTo>
                  <a:pt x="171" y="197"/>
                  <a:pt x="171" y="197"/>
                  <a:pt x="171" y="197"/>
                </a:cubicBezTo>
                <a:cubicBezTo>
                  <a:pt x="172" y="198"/>
                  <a:pt x="174" y="198"/>
                  <a:pt x="176" y="198"/>
                </a:cubicBezTo>
                <a:cubicBezTo>
                  <a:pt x="178" y="198"/>
                  <a:pt x="179" y="198"/>
                  <a:pt x="181" y="197"/>
                </a:cubicBezTo>
                <a:cubicBezTo>
                  <a:pt x="204" y="176"/>
                  <a:pt x="204" y="176"/>
                  <a:pt x="204" y="176"/>
                </a:cubicBezTo>
                <a:cubicBezTo>
                  <a:pt x="278" y="259"/>
                  <a:pt x="278" y="259"/>
                  <a:pt x="278" y="259"/>
                </a:cubicBezTo>
                <a:cubicBezTo>
                  <a:pt x="274" y="262"/>
                  <a:pt x="268" y="263"/>
                  <a:pt x="263" y="263"/>
                </a:cubicBezTo>
                <a:close/>
                <a:moveTo>
                  <a:pt x="286" y="233"/>
                </a:moveTo>
                <a:cubicBezTo>
                  <a:pt x="286" y="238"/>
                  <a:pt x="285" y="243"/>
                  <a:pt x="283" y="247"/>
                </a:cubicBezTo>
                <a:cubicBezTo>
                  <a:pt x="211" y="167"/>
                  <a:pt x="211" y="167"/>
                  <a:pt x="211" y="167"/>
                </a:cubicBezTo>
                <a:cubicBezTo>
                  <a:pt x="282" y="105"/>
                  <a:pt x="282" y="105"/>
                  <a:pt x="282" y="105"/>
                </a:cubicBezTo>
                <a:cubicBezTo>
                  <a:pt x="285" y="109"/>
                  <a:pt x="286" y="115"/>
                  <a:pt x="286" y="120"/>
                </a:cubicBezTo>
                <a:lnTo>
                  <a:pt x="286" y="233"/>
                </a:ln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4" name="Group 92"/>
          <p:cNvGrpSpPr/>
          <p:nvPr/>
        </p:nvGrpSpPr>
        <p:grpSpPr>
          <a:xfrm>
            <a:off x="928836" y="2905503"/>
            <a:ext cx="500150" cy="501113"/>
            <a:chOff x="4427538" y="3192463"/>
            <a:chExt cx="823913" cy="825500"/>
          </a:xfrm>
          <a:solidFill>
            <a:schemeClr val="accent1"/>
          </a:solidFill>
        </p:grpSpPr>
        <p:sp>
          <p:nvSpPr>
            <p:cNvPr id="5"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6"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8"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10" name="Freeform 28"/>
          <p:cNvSpPr>
            <a:spLocks noEditPoints="1"/>
          </p:cNvSpPr>
          <p:nvPr/>
        </p:nvSpPr>
        <p:spPr bwMode="auto">
          <a:xfrm>
            <a:off x="184150" y="2982913"/>
            <a:ext cx="622300" cy="619125"/>
          </a:xfrm>
          <a:custGeom>
            <a:avLst/>
            <a:gdLst>
              <a:gd name="T0" fmla="*/ 178 w 356"/>
              <a:gd name="T1" fmla="*/ 0 h 355"/>
              <a:gd name="T2" fmla="*/ 0 w 356"/>
              <a:gd name="T3" fmla="*/ 177 h 355"/>
              <a:gd name="T4" fmla="*/ 178 w 356"/>
              <a:gd name="T5" fmla="*/ 355 h 355"/>
              <a:gd name="T6" fmla="*/ 356 w 356"/>
              <a:gd name="T7" fmla="*/ 177 h 355"/>
              <a:gd name="T8" fmla="*/ 178 w 356"/>
              <a:gd name="T9" fmla="*/ 0 h 355"/>
              <a:gd name="T10" fmla="*/ 186 w 356"/>
              <a:gd name="T11" fmla="*/ 124 h 355"/>
              <a:gd name="T12" fmla="*/ 186 w 356"/>
              <a:gd name="T13" fmla="*/ 246 h 355"/>
              <a:gd name="T14" fmla="*/ 140 w 356"/>
              <a:gd name="T15" fmla="*/ 276 h 355"/>
              <a:gd name="T16" fmla="*/ 94 w 356"/>
              <a:gd name="T17" fmla="*/ 246 h 355"/>
              <a:gd name="T18" fmla="*/ 140 w 356"/>
              <a:gd name="T19" fmla="*/ 215 h 355"/>
              <a:gd name="T20" fmla="*/ 170 w 356"/>
              <a:gd name="T21" fmla="*/ 223 h 355"/>
              <a:gd name="T22" fmla="*/ 170 w 356"/>
              <a:gd name="T23" fmla="*/ 78 h 355"/>
              <a:gd name="T24" fmla="*/ 186 w 356"/>
              <a:gd name="T25" fmla="*/ 78 h 355"/>
              <a:gd name="T26" fmla="*/ 262 w 356"/>
              <a:gd name="T27" fmla="*/ 185 h 355"/>
              <a:gd name="T28" fmla="*/ 186 w 356"/>
              <a:gd name="T29" fmla="*/ 12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55">
                <a:moveTo>
                  <a:pt x="178" y="0"/>
                </a:moveTo>
                <a:cubicBezTo>
                  <a:pt x="80" y="0"/>
                  <a:pt x="0" y="79"/>
                  <a:pt x="0" y="177"/>
                </a:cubicBezTo>
                <a:cubicBezTo>
                  <a:pt x="0" y="275"/>
                  <a:pt x="80" y="355"/>
                  <a:pt x="178" y="355"/>
                </a:cubicBezTo>
                <a:cubicBezTo>
                  <a:pt x="276" y="355"/>
                  <a:pt x="356" y="275"/>
                  <a:pt x="356" y="177"/>
                </a:cubicBezTo>
                <a:cubicBezTo>
                  <a:pt x="356" y="79"/>
                  <a:pt x="276" y="0"/>
                  <a:pt x="178" y="0"/>
                </a:cubicBezTo>
                <a:close/>
                <a:moveTo>
                  <a:pt x="186" y="124"/>
                </a:moveTo>
                <a:cubicBezTo>
                  <a:pt x="186" y="246"/>
                  <a:pt x="186" y="246"/>
                  <a:pt x="186" y="246"/>
                </a:cubicBezTo>
                <a:cubicBezTo>
                  <a:pt x="186" y="262"/>
                  <a:pt x="165" y="276"/>
                  <a:pt x="140" y="276"/>
                </a:cubicBezTo>
                <a:cubicBezTo>
                  <a:pt x="115" y="276"/>
                  <a:pt x="94" y="262"/>
                  <a:pt x="94" y="246"/>
                </a:cubicBezTo>
                <a:cubicBezTo>
                  <a:pt x="94" y="229"/>
                  <a:pt x="115" y="215"/>
                  <a:pt x="140" y="215"/>
                </a:cubicBezTo>
                <a:cubicBezTo>
                  <a:pt x="152" y="215"/>
                  <a:pt x="162" y="218"/>
                  <a:pt x="170" y="223"/>
                </a:cubicBezTo>
                <a:cubicBezTo>
                  <a:pt x="170" y="78"/>
                  <a:pt x="170" y="78"/>
                  <a:pt x="170" y="78"/>
                </a:cubicBezTo>
                <a:cubicBezTo>
                  <a:pt x="186" y="78"/>
                  <a:pt x="186" y="78"/>
                  <a:pt x="186" y="78"/>
                </a:cubicBezTo>
                <a:cubicBezTo>
                  <a:pt x="186" y="78"/>
                  <a:pt x="252" y="78"/>
                  <a:pt x="262" y="185"/>
                </a:cubicBezTo>
                <a:cubicBezTo>
                  <a:pt x="246" y="162"/>
                  <a:pt x="224" y="118"/>
                  <a:pt x="186" y="124"/>
                </a:cubicBez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11" name="Group 94"/>
          <p:cNvGrpSpPr/>
          <p:nvPr/>
        </p:nvGrpSpPr>
        <p:grpSpPr>
          <a:xfrm>
            <a:off x="889325" y="4190088"/>
            <a:ext cx="621575" cy="623502"/>
            <a:chOff x="4362451" y="5308600"/>
            <a:chExt cx="1023938" cy="1027113"/>
          </a:xfrm>
          <a:solidFill>
            <a:schemeClr val="accent1"/>
          </a:solidFill>
        </p:grpSpPr>
        <p:sp>
          <p:nvSpPr>
            <p:cNvPr id="12" name="Freeform 29"/>
            <p:cNvSpPr>
              <a:spLocks noEditPoints="1"/>
            </p:cNvSpPr>
            <p:nvPr/>
          </p:nvSpPr>
          <p:spPr bwMode="auto">
            <a:xfrm>
              <a:off x="4362451" y="5308600"/>
              <a:ext cx="1023938" cy="1027113"/>
            </a:xfrm>
            <a:custGeom>
              <a:avLst/>
              <a:gdLst>
                <a:gd name="T0" fmla="*/ 178 w 356"/>
                <a:gd name="T1" fmla="*/ 0 h 357"/>
                <a:gd name="T2" fmla="*/ 0 w 356"/>
                <a:gd name="T3" fmla="*/ 179 h 357"/>
                <a:gd name="T4" fmla="*/ 178 w 356"/>
                <a:gd name="T5" fmla="*/ 357 h 357"/>
                <a:gd name="T6" fmla="*/ 356 w 356"/>
                <a:gd name="T7" fmla="*/ 179 h 357"/>
                <a:gd name="T8" fmla="*/ 178 w 356"/>
                <a:gd name="T9" fmla="*/ 0 h 357"/>
                <a:gd name="T10" fmla="*/ 276 w 356"/>
                <a:gd name="T11" fmla="*/ 268 h 357"/>
                <a:gd name="T12" fmla="*/ 80 w 356"/>
                <a:gd name="T13" fmla="*/ 268 h 357"/>
                <a:gd name="T14" fmla="*/ 80 w 356"/>
                <a:gd name="T15" fmla="*/ 190 h 357"/>
                <a:gd name="T16" fmla="*/ 148 w 356"/>
                <a:gd name="T17" fmla="*/ 190 h 357"/>
                <a:gd name="T18" fmla="*/ 148 w 356"/>
                <a:gd name="T19" fmla="*/ 210 h 357"/>
                <a:gd name="T20" fmla="*/ 148 w 356"/>
                <a:gd name="T21" fmla="*/ 224 h 357"/>
                <a:gd name="T22" fmla="*/ 208 w 356"/>
                <a:gd name="T23" fmla="*/ 224 h 357"/>
                <a:gd name="T24" fmla="*/ 208 w 356"/>
                <a:gd name="T25" fmla="*/ 224 h 357"/>
                <a:gd name="T26" fmla="*/ 208 w 356"/>
                <a:gd name="T27" fmla="*/ 210 h 357"/>
                <a:gd name="T28" fmla="*/ 208 w 356"/>
                <a:gd name="T29" fmla="*/ 190 h 357"/>
                <a:gd name="T30" fmla="*/ 276 w 356"/>
                <a:gd name="T31" fmla="*/ 190 h 357"/>
                <a:gd name="T32" fmla="*/ 276 w 356"/>
                <a:gd name="T33" fmla="*/ 268 h 357"/>
                <a:gd name="T34" fmla="*/ 276 w 356"/>
                <a:gd name="T35" fmla="*/ 176 h 357"/>
                <a:gd name="T36" fmla="*/ 194 w 356"/>
                <a:gd name="T37" fmla="*/ 176 h 357"/>
                <a:gd name="T38" fmla="*/ 194 w 356"/>
                <a:gd name="T39" fmla="*/ 176 h 357"/>
                <a:gd name="T40" fmla="*/ 194 w 356"/>
                <a:gd name="T41" fmla="*/ 176 h 357"/>
                <a:gd name="T42" fmla="*/ 194 w 356"/>
                <a:gd name="T43" fmla="*/ 210 h 357"/>
                <a:gd name="T44" fmla="*/ 162 w 356"/>
                <a:gd name="T45" fmla="*/ 210 h 357"/>
                <a:gd name="T46" fmla="*/ 162 w 356"/>
                <a:gd name="T47" fmla="*/ 176 h 357"/>
                <a:gd name="T48" fmla="*/ 162 w 356"/>
                <a:gd name="T49" fmla="*/ 176 h 357"/>
                <a:gd name="T50" fmla="*/ 80 w 356"/>
                <a:gd name="T51" fmla="*/ 176 h 357"/>
                <a:gd name="T52" fmla="*/ 80 w 356"/>
                <a:gd name="T53" fmla="*/ 121 h 357"/>
                <a:gd name="T54" fmla="*/ 139 w 356"/>
                <a:gd name="T55" fmla="*/ 121 h 357"/>
                <a:gd name="T56" fmla="*/ 139 w 356"/>
                <a:gd name="T57" fmla="*/ 121 h 357"/>
                <a:gd name="T58" fmla="*/ 139 w 356"/>
                <a:gd name="T59" fmla="*/ 83 h 357"/>
                <a:gd name="T60" fmla="*/ 217 w 356"/>
                <a:gd name="T61" fmla="*/ 83 h 357"/>
                <a:gd name="T62" fmla="*/ 217 w 356"/>
                <a:gd name="T63" fmla="*/ 121 h 357"/>
                <a:gd name="T64" fmla="*/ 217 w 356"/>
                <a:gd name="T65" fmla="*/ 121 h 357"/>
                <a:gd name="T66" fmla="*/ 276 w 356"/>
                <a:gd name="T67" fmla="*/ 121 h 357"/>
                <a:gd name="T68" fmla="*/ 276 w 356"/>
                <a:gd name="T69" fmla="*/ 17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6" h="357">
                  <a:moveTo>
                    <a:pt x="178" y="0"/>
                  </a:moveTo>
                  <a:cubicBezTo>
                    <a:pt x="79" y="0"/>
                    <a:pt x="0" y="80"/>
                    <a:pt x="0" y="179"/>
                  </a:cubicBezTo>
                  <a:cubicBezTo>
                    <a:pt x="0" y="277"/>
                    <a:pt x="79" y="357"/>
                    <a:pt x="178" y="357"/>
                  </a:cubicBezTo>
                  <a:cubicBezTo>
                    <a:pt x="277" y="357"/>
                    <a:pt x="356" y="277"/>
                    <a:pt x="356" y="179"/>
                  </a:cubicBezTo>
                  <a:cubicBezTo>
                    <a:pt x="356" y="80"/>
                    <a:pt x="277" y="0"/>
                    <a:pt x="178" y="0"/>
                  </a:cubicBezTo>
                  <a:close/>
                  <a:moveTo>
                    <a:pt x="276" y="268"/>
                  </a:moveTo>
                  <a:cubicBezTo>
                    <a:pt x="80" y="268"/>
                    <a:pt x="80" y="268"/>
                    <a:pt x="80" y="268"/>
                  </a:cubicBezTo>
                  <a:cubicBezTo>
                    <a:pt x="80" y="190"/>
                    <a:pt x="80" y="190"/>
                    <a:pt x="80" y="190"/>
                  </a:cubicBezTo>
                  <a:cubicBezTo>
                    <a:pt x="148" y="190"/>
                    <a:pt x="148" y="190"/>
                    <a:pt x="148" y="190"/>
                  </a:cubicBezTo>
                  <a:cubicBezTo>
                    <a:pt x="148" y="210"/>
                    <a:pt x="148" y="210"/>
                    <a:pt x="148" y="210"/>
                  </a:cubicBezTo>
                  <a:cubicBezTo>
                    <a:pt x="148" y="224"/>
                    <a:pt x="148" y="224"/>
                    <a:pt x="148" y="224"/>
                  </a:cubicBezTo>
                  <a:cubicBezTo>
                    <a:pt x="208" y="224"/>
                    <a:pt x="208" y="224"/>
                    <a:pt x="208" y="224"/>
                  </a:cubicBezTo>
                  <a:cubicBezTo>
                    <a:pt x="208" y="224"/>
                    <a:pt x="208" y="224"/>
                    <a:pt x="208" y="224"/>
                  </a:cubicBezTo>
                  <a:cubicBezTo>
                    <a:pt x="208" y="210"/>
                    <a:pt x="208" y="210"/>
                    <a:pt x="208" y="210"/>
                  </a:cubicBezTo>
                  <a:cubicBezTo>
                    <a:pt x="208" y="190"/>
                    <a:pt x="208" y="190"/>
                    <a:pt x="208" y="190"/>
                  </a:cubicBezTo>
                  <a:cubicBezTo>
                    <a:pt x="276" y="190"/>
                    <a:pt x="276" y="190"/>
                    <a:pt x="276" y="190"/>
                  </a:cubicBezTo>
                  <a:lnTo>
                    <a:pt x="276" y="268"/>
                  </a:lnTo>
                  <a:close/>
                  <a:moveTo>
                    <a:pt x="276" y="176"/>
                  </a:moveTo>
                  <a:cubicBezTo>
                    <a:pt x="194" y="176"/>
                    <a:pt x="194" y="176"/>
                    <a:pt x="194" y="176"/>
                  </a:cubicBezTo>
                  <a:cubicBezTo>
                    <a:pt x="194" y="176"/>
                    <a:pt x="194" y="176"/>
                    <a:pt x="194" y="176"/>
                  </a:cubicBezTo>
                  <a:cubicBezTo>
                    <a:pt x="194" y="176"/>
                    <a:pt x="194" y="176"/>
                    <a:pt x="194" y="176"/>
                  </a:cubicBezTo>
                  <a:cubicBezTo>
                    <a:pt x="194" y="210"/>
                    <a:pt x="194" y="210"/>
                    <a:pt x="194" y="210"/>
                  </a:cubicBezTo>
                  <a:cubicBezTo>
                    <a:pt x="162" y="210"/>
                    <a:pt x="162" y="210"/>
                    <a:pt x="162" y="210"/>
                  </a:cubicBezTo>
                  <a:cubicBezTo>
                    <a:pt x="162" y="176"/>
                    <a:pt x="162" y="176"/>
                    <a:pt x="162" y="176"/>
                  </a:cubicBezTo>
                  <a:cubicBezTo>
                    <a:pt x="162" y="176"/>
                    <a:pt x="162" y="176"/>
                    <a:pt x="162" y="176"/>
                  </a:cubicBezTo>
                  <a:cubicBezTo>
                    <a:pt x="80" y="176"/>
                    <a:pt x="80" y="176"/>
                    <a:pt x="80" y="176"/>
                  </a:cubicBezTo>
                  <a:cubicBezTo>
                    <a:pt x="80" y="121"/>
                    <a:pt x="80" y="121"/>
                    <a:pt x="80" y="121"/>
                  </a:cubicBezTo>
                  <a:cubicBezTo>
                    <a:pt x="139" y="121"/>
                    <a:pt x="139" y="121"/>
                    <a:pt x="139" y="121"/>
                  </a:cubicBezTo>
                  <a:cubicBezTo>
                    <a:pt x="139" y="121"/>
                    <a:pt x="139" y="121"/>
                    <a:pt x="139" y="121"/>
                  </a:cubicBezTo>
                  <a:cubicBezTo>
                    <a:pt x="139" y="83"/>
                    <a:pt x="139" y="83"/>
                    <a:pt x="139" y="83"/>
                  </a:cubicBezTo>
                  <a:cubicBezTo>
                    <a:pt x="217" y="83"/>
                    <a:pt x="217" y="83"/>
                    <a:pt x="217" y="83"/>
                  </a:cubicBezTo>
                  <a:cubicBezTo>
                    <a:pt x="217" y="121"/>
                    <a:pt x="217" y="121"/>
                    <a:pt x="217" y="121"/>
                  </a:cubicBezTo>
                  <a:cubicBezTo>
                    <a:pt x="217" y="121"/>
                    <a:pt x="217" y="121"/>
                    <a:pt x="217" y="121"/>
                  </a:cubicBezTo>
                  <a:cubicBezTo>
                    <a:pt x="276" y="121"/>
                    <a:pt x="276" y="121"/>
                    <a:pt x="276" y="121"/>
                  </a:cubicBezTo>
                  <a:lnTo>
                    <a:pt x="276" y="1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30"/>
            <p:cNvSpPr/>
            <p:nvPr/>
          </p:nvSpPr>
          <p:spPr bwMode="auto">
            <a:xfrm>
              <a:off x="4822826" y="5618163"/>
              <a:ext cx="103188" cy="38100"/>
            </a:xfrm>
            <a:custGeom>
              <a:avLst/>
              <a:gdLst>
                <a:gd name="T0" fmla="*/ 0 w 65"/>
                <a:gd name="T1" fmla="*/ 0 h 24"/>
                <a:gd name="T2" fmla="*/ 0 w 65"/>
                <a:gd name="T3" fmla="*/ 24 h 24"/>
                <a:gd name="T4" fmla="*/ 0 w 65"/>
                <a:gd name="T5" fmla="*/ 24 h 24"/>
                <a:gd name="T6" fmla="*/ 65 w 65"/>
                <a:gd name="T7" fmla="*/ 24 h 24"/>
                <a:gd name="T8" fmla="*/ 65 w 65"/>
                <a:gd name="T9" fmla="*/ 24 h 24"/>
                <a:gd name="T10" fmla="*/ 65 w 65"/>
                <a:gd name="T11" fmla="*/ 0 h 24"/>
                <a:gd name="T12" fmla="*/ 0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0" y="0"/>
                  </a:moveTo>
                  <a:lnTo>
                    <a:pt x="0" y="24"/>
                  </a:lnTo>
                  <a:lnTo>
                    <a:pt x="0" y="24"/>
                  </a:lnTo>
                  <a:lnTo>
                    <a:pt x="65" y="24"/>
                  </a:lnTo>
                  <a:lnTo>
                    <a:pt x="65" y="24"/>
                  </a:lnTo>
                  <a:lnTo>
                    <a:pt x="6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14" name="Freeform 31"/>
          <p:cNvSpPr>
            <a:spLocks noEditPoints="1"/>
          </p:cNvSpPr>
          <p:nvPr/>
        </p:nvSpPr>
        <p:spPr bwMode="auto">
          <a:xfrm>
            <a:off x="1843088" y="2570163"/>
            <a:ext cx="488950" cy="48895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1"/>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15" name="Group 87"/>
          <p:cNvGrpSpPr/>
          <p:nvPr/>
        </p:nvGrpSpPr>
        <p:grpSpPr>
          <a:xfrm>
            <a:off x="2215350" y="1345305"/>
            <a:ext cx="606155" cy="606155"/>
            <a:chOff x="6546851" y="622300"/>
            <a:chExt cx="998538" cy="998538"/>
          </a:xfrm>
          <a:solidFill>
            <a:schemeClr val="accent2"/>
          </a:solidFill>
        </p:grpSpPr>
        <p:sp>
          <p:nvSpPr>
            <p:cNvPr id="16" name="Freeform 32"/>
            <p:cNvSpPr>
              <a:spLocks noEditPoints="1"/>
            </p:cNvSpPr>
            <p:nvPr/>
          </p:nvSpPr>
          <p:spPr bwMode="auto">
            <a:xfrm>
              <a:off x="6773863" y="849313"/>
              <a:ext cx="541338" cy="541338"/>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38 w 188"/>
                <a:gd name="T11" fmla="*/ 36 h 188"/>
                <a:gd name="T12" fmla="*/ 152 w 188"/>
                <a:gd name="T13" fmla="*/ 58 h 188"/>
                <a:gd name="T14" fmla="*/ 138 w 188"/>
                <a:gd name="T15" fmla="*/ 80 h 188"/>
                <a:gd name="T16" fmla="*/ 123 w 188"/>
                <a:gd name="T17" fmla="*/ 58 h 188"/>
                <a:gd name="T18" fmla="*/ 138 w 188"/>
                <a:gd name="T19" fmla="*/ 36 h 188"/>
                <a:gd name="T20" fmla="*/ 51 w 188"/>
                <a:gd name="T21" fmla="*/ 36 h 188"/>
                <a:gd name="T22" fmla="*/ 65 w 188"/>
                <a:gd name="T23" fmla="*/ 58 h 188"/>
                <a:gd name="T24" fmla="*/ 51 w 188"/>
                <a:gd name="T25" fmla="*/ 80 h 188"/>
                <a:gd name="T26" fmla="*/ 36 w 188"/>
                <a:gd name="T27" fmla="*/ 58 h 188"/>
                <a:gd name="T28" fmla="*/ 51 w 188"/>
                <a:gd name="T29" fmla="*/ 36 h 188"/>
                <a:gd name="T30" fmla="*/ 94 w 188"/>
                <a:gd name="T31" fmla="*/ 167 h 188"/>
                <a:gd name="T32" fmla="*/ 22 w 188"/>
                <a:gd name="T33" fmla="*/ 95 h 188"/>
                <a:gd name="T34" fmla="*/ 94 w 188"/>
                <a:gd name="T35" fmla="*/ 114 h 188"/>
                <a:gd name="T36" fmla="*/ 167 w 188"/>
                <a:gd name="T37" fmla="*/ 95 h 188"/>
                <a:gd name="T38" fmla="*/ 94 w 188"/>
                <a:gd name="T39"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38" y="36"/>
                  </a:moveTo>
                  <a:cubicBezTo>
                    <a:pt x="146" y="36"/>
                    <a:pt x="152" y="46"/>
                    <a:pt x="152" y="58"/>
                  </a:cubicBezTo>
                  <a:cubicBezTo>
                    <a:pt x="152" y="70"/>
                    <a:pt x="146" y="80"/>
                    <a:pt x="138" y="80"/>
                  </a:cubicBezTo>
                  <a:cubicBezTo>
                    <a:pt x="130" y="80"/>
                    <a:pt x="123" y="70"/>
                    <a:pt x="123" y="58"/>
                  </a:cubicBezTo>
                  <a:cubicBezTo>
                    <a:pt x="123" y="46"/>
                    <a:pt x="130" y="36"/>
                    <a:pt x="138" y="36"/>
                  </a:cubicBezTo>
                  <a:close/>
                  <a:moveTo>
                    <a:pt x="51" y="36"/>
                  </a:moveTo>
                  <a:cubicBezTo>
                    <a:pt x="59" y="36"/>
                    <a:pt x="65" y="46"/>
                    <a:pt x="65" y="58"/>
                  </a:cubicBezTo>
                  <a:cubicBezTo>
                    <a:pt x="65" y="70"/>
                    <a:pt x="59" y="80"/>
                    <a:pt x="51" y="80"/>
                  </a:cubicBezTo>
                  <a:cubicBezTo>
                    <a:pt x="43" y="80"/>
                    <a:pt x="36" y="70"/>
                    <a:pt x="36" y="58"/>
                  </a:cubicBezTo>
                  <a:cubicBezTo>
                    <a:pt x="36" y="46"/>
                    <a:pt x="43" y="36"/>
                    <a:pt x="51" y="36"/>
                  </a:cubicBezTo>
                  <a:close/>
                  <a:moveTo>
                    <a:pt x="94" y="167"/>
                  </a:moveTo>
                  <a:cubicBezTo>
                    <a:pt x="56" y="167"/>
                    <a:pt x="25" y="135"/>
                    <a:pt x="22" y="95"/>
                  </a:cubicBezTo>
                  <a:cubicBezTo>
                    <a:pt x="43" y="107"/>
                    <a:pt x="68" y="114"/>
                    <a:pt x="94" y="114"/>
                  </a:cubicBezTo>
                  <a:cubicBezTo>
                    <a:pt x="120" y="114"/>
                    <a:pt x="145" y="107"/>
                    <a:pt x="167" y="95"/>
                  </a:cubicBezTo>
                  <a:cubicBezTo>
                    <a:pt x="163" y="135"/>
                    <a:pt x="132" y="167"/>
                    <a:pt x="94"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33"/>
            <p:cNvSpPr>
              <a:spLocks noEditPoints="1"/>
            </p:cNvSpPr>
            <p:nvPr/>
          </p:nvSpPr>
          <p:spPr bwMode="auto">
            <a:xfrm>
              <a:off x="6546851" y="622300"/>
              <a:ext cx="998538" cy="998538"/>
            </a:xfrm>
            <a:custGeom>
              <a:avLst/>
              <a:gdLst>
                <a:gd name="T0" fmla="*/ 173 w 347"/>
                <a:gd name="T1" fmla="*/ 0 h 347"/>
                <a:gd name="T2" fmla="*/ 0 w 347"/>
                <a:gd name="T3" fmla="*/ 173 h 347"/>
                <a:gd name="T4" fmla="*/ 173 w 347"/>
                <a:gd name="T5" fmla="*/ 347 h 347"/>
                <a:gd name="T6" fmla="*/ 347 w 347"/>
                <a:gd name="T7" fmla="*/ 173 h 347"/>
                <a:gd name="T8" fmla="*/ 173 w 347"/>
                <a:gd name="T9" fmla="*/ 0 h 347"/>
                <a:gd name="T10" fmla="*/ 173 w 347"/>
                <a:gd name="T11" fmla="*/ 289 h 347"/>
                <a:gd name="T12" fmla="*/ 57 w 347"/>
                <a:gd name="T13" fmla="*/ 173 h 347"/>
                <a:gd name="T14" fmla="*/ 173 w 347"/>
                <a:gd name="T15" fmla="*/ 57 h 347"/>
                <a:gd name="T16" fmla="*/ 289 w 347"/>
                <a:gd name="T17" fmla="*/ 173 h 347"/>
                <a:gd name="T18" fmla="*/ 173 w 347"/>
                <a:gd name="T19" fmla="*/ 28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3" y="0"/>
                  </a:moveTo>
                  <a:cubicBezTo>
                    <a:pt x="77" y="0"/>
                    <a:pt x="0" y="77"/>
                    <a:pt x="0" y="173"/>
                  </a:cubicBezTo>
                  <a:cubicBezTo>
                    <a:pt x="0" y="269"/>
                    <a:pt x="77" y="347"/>
                    <a:pt x="173" y="347"/>
                  </a:cubicBezTo>
                  <a:cubicBezTo>
                    <a:pt x="269" y="347"/>
                    <a:pt x="347" y="269"/>
                    <a:pt x="347" y="173"/>
                  </a:cubicBezTo>
                  <a:cubicBezTo>
                    <a:pt x="347" y="77"/>
                    <a:pt x="269" y="0"/>
                    <a:pt x="173" y="0"/>
                  </a:cubicBezTo>
                  <a:close/>
                  <a:moveTo>
                    <a:pt x="173" y="289"/>
                  </a:moveTo>
                  <a:cubicBezTo>
                    <a:pt x="109" y="289"/>
                    <a:pt x="57" y="237"/>
                    <a:pt x="57" y="173"/>
                  </a:cubicBezTo>
                  <a:cubicBezTo>
                    <a:pt x="57" y="109"/>
                    <a:pt x="109" y="57"/>
                    <a:pt x="173" y="57"/>
                  </a:cubicBezTo>
                  <a:cubicBezTo>
                    <a:pt x="237" y="57"/>
                    <a:pt x="289" y="109"/>
                    <a:pt x="289" y="173"/>
                  </a:cubicBezTo>
                  <a:cubicBezTo>
                    <a:pt x="289" y="237"/>
                    <a:pt x="237" y="289"/>
                    <a:pt x="173" y="2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8" name="Group 84"/>
          <p:cNvGrpSpPr/>
          <p:nvPr/>
        </p:nvGrpSpPr>
        <p:grpSpPr>
          <a:xfrm>
            <a:off x="2657679" y="4186233"/>
            <a:ext cx="614828" cy="614828"/>
            <a:chOff x="7275513" y="5302250"/>
            <a:chExt cx="1012825" cy="1012825"/>
          </a:xfrm>
          <a:solidFill>
            <a:schemeClr val="accent1"/>
          </a:solidFill>
        </p:grpSpPr>
        <p:sp>
          <p:nvSpPr>
            <p:cNvPr id="1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21" name="Freeform 36"/>
          <p:cNvSpPr>
            <a:spLocks noEditPoints="1"/>
          </p:cNvSpPr>
          <p:nvPr/>
        </p:nvSpPr>
        <p:spPr bwMode="auto">
          <a:xfrm>
            <a:off x="3287713" y="2252663"/>
            <a:ext cx="623888" cy="620713"/>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22" name="Group 93"/>
          <p:cNvGrpSpPr/>
          <p:nvPr/>
        </p:nvGrpSpPr>
        <p:grpSpPr>
          <a:xfrm>
            <a:off x="366048" y="3679338"/>
            <a:ext cx="615792" cy="614828"/>
            <a:chOff x="3500438" y="4467225"/>
            <a:chExt cx="1014413" cy="1012825"/>
          </a:xfrm>
          <a:solidFill>
            <a:schemeClr val="accent2"/>
          </a:solidFill>
        </p:grpSpPr>
        <p:sp>
          <p:nvSpPr>
            <p:cNvPr id="23" name="Oval 37"/>
            <p:cNvSpPr>
              <a:spLocks noChangeArrowheads="1"/>
            </p:cNvSpPr>
            <p:nvPr/>
          </p:nvSpPr>
          <p:spPr bwMode="auto">
            <a:xfrm>
              <a:off x="4008438" y="4845050"/>
              <a:ext cx="79375"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38"/>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25" name="Oval 39"/>
            <p:cNvSpPr>
              <a:spLocks noChangeArrowheads="1"/>
            </p:cNvSpPr>
            <p:nvPr/>
          </p:nvSpPr>
          <p:spPr bwMode="auto">
            <a:xfrm>
              <a:off x="4235451" y="4845050"/>
              <a:ext cx="80963"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26" name="Oval 40"/>
            <p:cNvSpPr>
              <a:spLocks noChangeArrowheads="1"/>
            </p:cNvSpPr>
            <p:nvPr/>
          </p:nvSpPr>
          <p:spPr bwMode="auto">
            <a:xfrm>
              <a:off x="3895726" y="4845050"/>
              <a:ext cx="80963"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41"/>
            <p:cNvSpPr>
              <a:spLocks noEditPoints="1"/>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grpSp>
        <p:nvGrpSpPr>
          <p:cNvPr id="28" name="Group 90"/>
          <p:cNvGrpSpPr/>
          <p:nvPr/>
        </p:nvGrpSpPr>
        <p:grpSpPr>
          <a:xfrm>
            <a:off x="1895408" y="3146423"/>
            <a:ext cx="415346" cy="418237"/>
            <a:chOff x="6019801" y="3589338"/>
            <a:chExt cx="684213" cy="688975"/>
          </a:xfrm>
          <a:solidFill>
            <a:schemeClr val="accent2"/>
          </a:solidFill>
        </p:grpSpPr>
        <p:sp>
          <p:nvSpPr>
            <p:cNvPr id="29" name="Freeform 42"/>
            <p:cNvSpPr>
              <a:spLocks noEditPoints="1"/>
            </p:cNvSpPr>
            <p:nvPr/>
          </p:nvSpPr>
          <p:spPr bwMode="auto">
            <a:xfrm>
              <a:off x="6169026" y="3857625"/>
              <a:ext cx="236538" cy="234950"/>
            </a:xfrm>
            <a:custGeom>
              <a:avLst/>
              <a:gdLst>
                <a:gd name="T0" fmla="*/ 5 w 82"/>
                <a:gd name="T1" fmla="*/ 60 h 82"/>
                <a:gd name="T2" fmla="*/ 7 w 82"/>
                <a:gd name="T3" fmla="*/ 64 h 82"/>
                <a:gd name="T4" fmla="*/ 9 w 82"/>
                <a:gd name="T5" fmla="*/ 66 h 82"/>
                <a:gd name="T6" fmla="*/ 10 w 82"/>
                <a:gd name="T7" fmla="*/ 68 h 82"/>
                <a:gd name="T8" fmla="*/ 12 w 82"/>
                <a:gd name="T9" fmla="*/ 70 h 82"/>
                <a:gd name="T10" fmla="*/ 15 w 82"/>
                <a:gd name="T11" fmla="*/ 72 h 82"/>
                <a:gd name="T12" fmla="*/ 17 w 82"/>
                <a:gd name="T13" fmla="*/ 74 h 82"/>
                <a:gd name="T14" fmla="*/ 20 w 82"/>
                <a:gd name="T15" fmla="*/ 76 h 82"/>
                <a:gd name="T16" fmla="*/ 29 w 82"/>
                <a:gd name="T17" fmla="*/ 80 h 82"/>
                <a:gd name="T18" fmla="*/ 41 w 82"/>
                <a:gd name="T19" fmla="*/ 82 h 82"/>
                <a:gd name="T20" fmla="*/ 71 w 82"/>
                <a:gd name="T21" fmla="*/ 68 h 82"/>
                <a:gd name="T22" fmla="*/ 75 w 82"/>
                <a:gd name="T23" fmla="*/ 64 h 82"/>
                <a:gd name="T24" fmla="*/ 79 w 82"/>
                <a:gd name="T25" fmla="*/ 55 h 82"/>
                <a:gd name="T26" fmla="*/ 82 w 82"/>
                <a:gd name="T27" fmla="*/ 41 h 82"/>
                <a:gd name="T28" fmla="*/ 82 w 82"/>
                <a:gd name="T29" fmla="*/ 37 h 82"/>
                <a:gd name="T30" fmla="*/ 81 w 82"/>
                <a:gd name="T31" fmla="*/ 33 h 82"/>
                <a:gd name="T32" fmla="*/ 79 w 82"/>
                <a:gd name="T33" fmla="*/ 25 h 82"/>
                <a:gd name="T34" fmla="*/ 77 w 82"/>
                <a:gd name="T35" fmla="*/ 22 h 82"/>
                <a:gd name="T36" fmla="*/ 75 w 82"/>
                <a:gd name="T37" fmla="*/ 18 h 82"/>
                <a:gd name="T38" fmla="*/ 71 w 82"/>
                <a:gd name="T39" fmla="*/ 14 h 82"/>
                <a:gd name="T40" fmla="*/ 41 w 82"/>
                <a:gd name="T41" fmla="*/ 0 h 82"/>
                <a:gd name="T42" fmla="*/ 12 w 82"/>
                <a:gd name="T43" fmla="*/ 13 h 82"/>
                <a:gd name="T44" fmla="*/ 10 w 82"/>
                <a:gd name="T45" fmla="*/ 15 h 82"/>
                <a:gd name="T46" fmla="*/ 7 w 82"/>
                <a:gd name="T47" fmla="*/ 18 h 82"/>
                <a:gd name="T48" fmla="*/ 5 w 82"/>
                <a:gd name="T49" fmla="*/ 22 h 82"/>
                <a:gd name="T50" fmla="*/ 4 w 82"/>
                <a:gd name="T51" fmla="*/ 25 h 82"/>
                <a:gd name="T52" fmla="*/ 1 w 82"/>
                <a:gd name="T53" fmla="*/ 33 h 82"/>
                <a:gd name="T54" fmla="*/ 1 w 82"/>
                <a:gd name="T55" fmla="*/ 37 h 82"/>
                <a:gd name="T56" fmla="*/ 0 w 82"/>
                <a:gd name="T57" fmla="*/ 41 h 82"/>
                <a:gd name="T58" fmla="*/ 3 w 82"/>
                <a:gd name="T59" fmla="*/ 55 h 82"/>
                <a:gd name="T60" fmla="*/ 5 w 82"/>
                <a:gd name="T61" fmla="*/ 60 h 82"/>
                <a:gd name="T62" fmla="*/ 41 w 82"/>
                <a:gd name="T63" fmla="*/ 12 h 82"/>
                <a:gd name="T64" fmla="*/ 70 w 82"/>
                <a:gd name="T65" fmla="*/ 41 h 82"/>
                <a:gd name="T66" fmla="*/ 41 w 82"/>
                <a:gd name="T67" fmla="*/ 70 h 82"/>
                <a:gd name="T68" fmla="*/ 12 w 82"/>
                <a:gd name="T69" fmla="*/ 41 h 82"/>
                <a:gd name="T70" fmla="*/ 41 w 82"/>
                <a:gd name="T7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82">
                  <a:moveTo>
                    <a:pt x="5" y="60"/>
                  </a:moveTo>
                  <a:cubicBezTo>
                    <a:pt x="6" y="62"/>
                    <a:pt x="7" y="63"/>
                    <a:pt x="7" y="64"/>
                  </a:cubicBezTo>
                  <a:cubicBezTo>
                    <a:pt x="8" y="64"/>
                    <a:pt x="8" y="65"/>
                    <a:pt x="9" y="66"/>
                  </a:cubicBezTo>
                  <a:cubicBezTo>
                    <a:pt x="9" y="66"/>
                    <a:pt x="10" y="67"/>
                    <a:pt x="10" y="68"/>
                  </a:cubicBezTo>
                  <a:cubicBezTo>
                    <a:pt x="11" y="68"/>
                    <a:pt x="12" y="69"/>
                    <a:pt x="12" y="70"/>
                  </a:cubicBezTo>
                  <a:cubicBezTo>
                    <a:pt x="13" y="71"/>
                    <a:pt x="14" y="72"/>
                    <a:pt x="15" y="72"/>
                  </a:cubicBezTo>
                  <a:cubicBezTo>
                    <a:pt x="16" y="73"/>
                    <a:pt x="16" y="73"/>
                    <a:pt x="17" y="74"/>
                  </a:cubicBezTo>
                  <a:cubicBezTo>
                    <a:pt x="18" y="74"/>
                    <a:pt x="19" y="75"/>
                    <a:pt x="20" y="76"/>
                  </a:cubicBezTo>
                  <a:cubicBezTo>
                    <a:pt x="23" y="78"/>
                    <a:pt x="26" y="79"/>
                    <a:pt x="29" y="80"/>
                  </a:cubicBezTo>
                  <a:cubicBezTo>
                    <a:pt x="33" y="81"/>
                    <a:pt x="37" y="82"/>
                    <a:pt x="41" y="82"/>
                  </a:cubicBezTo>
                  <a:cubicBezTo>
                    <a:pt x="53" y="82"/>
                    <a:pt x="64" y="77"/>
                    <a:pt x="71" y="68"/>
                  </a:cubicBezTo>
                  <a:cubicBezTo>
                    <a:pt x="73" y="67"/>
                    <a:pt x="74" y="65"/>
                    <a:pt x="75" y="64"/>
                  </a:cubicBezTo>
                  <a:cubicBezTo>
                    <a:pt x="77" y="61"/>
                    <a:pt x="78" y="58"/>
                    <a:pt x="79" y="55"/>
                  </a:cubicBezTo>
                  <a:cubicBezTo>
                    <a:pt x="81" y="51"/>
                    <a:pt x="82" y="46"/>
                    <a:pt x="82" y="41"/>
                  </a:cubicBezTo>
                  <a:cubicBezTo>
                    <a:pt x="82" y="40"/>
                    <a:pt x="82" y="38"/>
                    <a:pt x="82" y="37"/>
                  </a:cubicBezTo>
                  <a:cubicBezTo>
                    <a:pt x="81" y="36"/>
                    <a:pt x="81" y="34"/>
                    <a:pt x="81" y="33"/>
                  </a:cubicBezTo>
                  <a:cubicBezTo>
                    <a:pt x="80" y="30"/>
                    <a:pt x="80" y="28"/>
                    <a:pt x="79" y="25"/>
                  </a:cubicBezTo>
                  <a:cubicBezTo>
                    <a:pt x="78" y="24"/>
                    <a:pt x="78" y="23"/>
                    <a:pt x="77" y="22"/>
                  </a:cubicBezTo>
                  <a:cubicBezTo>
                    <a:pt x="76" y="20"/>
                    <a:pt x="76" y="19"/>
                    <a:pt x="75" y="18"/>
                  </a:cubicBezTo>
                  <a:cubicBezTo>
                    <a:pt x="74" y="17"/>
                    <a:pt x="73" y="15"/>
                    <a:pt x="71" y="14"/>
                  </a:cubicBezTo>
                  <a:cubicBezTo>
                    <a:pt x="64" y="5"/>
                    <a:pt x="53" y="0"/>
                    <a:pt x="41" y="0"/>
                  </a:cubicBezTo>
                  <a:cubicBezTo>
                    <a:pt x="30" y="0"/>
                    <a:pt x="19" y="5"/>
                    <a:pt x="12" y="13"/>
                  </a:cubicBezTo>
                  <a:cubicBezTo>
                    <a:pt x="11" y="14"/>
                    <a:pt x="10" y="14"/>
                    <a:pt x="10" y="15"/>
                  </a:cubicBezTo>
                  <a:cubicBezTo>
                    <a:pt x="9" y="16"/>
                    <a:pt x="8" y="17"/>
                    <a:pt x="7" y="18"/>
                  </a:cubicBezTo>
                  <a:cubicBezTo>
                    <a:pt x="7" y="19"/>
                    <a:pt x="6" y="20"/>
                    <a:pt x="5" y="22"/>
                  </a:cubicBezTo>
                  <a:cubicBezTo>
                    <a:pt x="5" y="23"/>
                    <a:pt x="4" y="24"/>
                    <a:pt x="4" y="25"/>
                  </a:cubicBezTo>
                  <a:cubicBezTo>
                    <a:pt x="3" y="28"/>
                    <a:pt x="2" y="30"/>
                    <a:pt x="1" y="33"/>
                  </a:cubicBezTo>
                  <a:cubicBezTo>
                    <a:pt x="1" y="34"/>
                    <a:pt x="1" y="36"/>
                    <a:pt x="1" y="37"/>
                  </a:cubicBezTo>
                  <a:cubicBezTo>
                    <a:pt x="0" y="38"/>
                    <a:pt x="0" y="40"/>
                    <a:pt x="0" y="41"/>
                  </a:cubicBezTo>
                  <a:cubicBezTo>
                    <a:pt x="0" y="46"/>
                    <a:pt x="1" y="51"/>
                    <a:pt x="3" y="55"/>
                  </a:cubicBezTo>
                  <a:cubicBezTo>
                    <a:pt x="4" y="57"/>
                    <a:pt x="4" y="59"/>
                    <a:pt x="5" y="60"/>
                  </a:cubicBezTo>
                  <a:close/>
                  <a:moveTo>
                    <a:pt x="41" y="12"/>
                  </a:moveTo>
                  <a:cubicBezTo>
                    <a:pt x="57" y="12"/>
                    <a:pt x="70" y="25"/>
                    <a:pt x="70" y="41"/>
                  </a:cubicBezTo>
                  <a:cubicBezTo>
                    <a:pt x="70" y="57"/>
                    <a:pt x="57" y="70"/>
                    <a:pt x="41" y="70"/>
                  </a:cubicBezTo>
                  <a:cubicBezTo>
                    <a:pt x="25" y="70"/>
                    <a:pt x="12" y="57"/>
                    <a:pt x="12" y="41"/>
                  </a:cubicBezTo>
                  <a:cubicBezTo>
                    <a:pt x="12" y="25"/>
                    <a:pt x="25" y="12"/>
                    <a:pt x="4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43"/>
            <p:cNvSpPr>
              <a:spLocks noEditPoints="1"/>
            </p:cNvSpPr>
            <p:nvPr/>
          </p:nvSpPr>
          <p:spPr bwMode="auto">
            <a:xfrm>
              <a:off x="6019801" y="3589338"/>
              <a:ext cx="684213" cy="688975"/>
            </a:xfrm>
            <a:custGeom>
              <a:avLst/>
              <a:gdLst>
                <a:gd name="T0" fmla="*/ 119 w 238"/>
                <a:gd name="T1" fmla="*/ 0 h 239"/>
                <a:gd name="T2" fmla="*/ 0 w 238"/>
                <a:gd name="T3" fmla="*/ 119 h 239"/>
                <a:gd name="T4" fmla="*/ 119 w 238"/>
                <a:gd name="T5" fmla="*/ 239 h 239"/>
                <a:gd name="T6" fmla="*/ 238 w 238"/>
                <a:gd name="T7" fmla="*/ 119 h 239"/>
                <a:gd name="T8" fmla="*/ 119 w 238"/>
                <a:gd name="T9" fmla="*/ 0 h 239"/>
                <a:gd name="T10" fmla="*/ 139 w 238"/>
                <a:gd name="T11" fmla="*/ 66 h 239"/>
                <a:gd name="T12" fmla="*/ 166 w 238"/>
                <a:gd name="T13" fmla="*/ 66 h 239"/>
                <a:gd name="T14" fmla="*/ 166 w 238"/>
                <a:gd name="T15" fmla="*/ 78 h 239"/>
                <a:gd name="T16" fmla="*/ 139 w 238"/>
                <a:gd name="T17" fmla="*/ 78 h 239"/>
                <a:gd name="T18" fmla="*/ 139 w 238"/>
                <a:gd name="T19" fmla="*/ 66 h 239"/>
                <a:gd name="T20" fmla="*/ 182 w 238"/>
                <a:gd name="T21" fmla="*/ 186 h 239"/>
                <a:gd name="T22" fmla="*/ 40 w 238"/>
                <a:gd name="T23" fmla="*/ 186 h 239"/>
                <a:gd name="T24" fmla="*/ 40 w 238"/>
                <a:gd name="T25" fmla="*/ 82 h 239"/>
                <a:gd name="T26" fmla="*/ 182 w 238"/>
                <a:gd name="T27" fmla="*/ 82 h 239"/>
                <a:gd name="T28" fmla="*/ 182 w 238"/>
                <a:gd name="T29" fmla="*/ 18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239">
                  <a:moveTo>
                    <a:pt x="119" y="0"/>
                  </a:moveTo>
                  <a:cubicBezTo>
                    <a:pt x="53" y="0"/>
                    <a:pt x="0" y="54"/>
                    <a:pt x="0" y="119"/>
                  </a:cubicBezTo>
                  <a:cubicBezTo>
                    <a:pt x="0" y="185"/>
                    <a:pt x="53" y="239"/>
                    <a:pt x="119" y="239"/>
                  </a:cubicBezTo>
                  <a:cubicBezTo>
                    <a:pt x="185" y="239"/>
                    <a:pt x="238" y="185"/>
                    <a:pt x="238" y="119"/>
                  </a:cubicBezTo>
                  <a:cubicBezTo>
                    <a:pt x="238" y="54"/>
                    <a:pt x="185" y="0"/>
                    <a:pt x="119" y="0"/>
                  </a:cubicBezTo>
                  <a:close/>
                  <a:moveTo>
                    <a:pt x="139" y="66"/>
                  </a:moveTo>
                  <a:cubicBezTo>
                    <a:pt x="166" y="66"/>
                    <a:pt x="166" y="66"/>
                    <a:pt x="166" y="66"/>
                  </a:cubicBezTo>
                  <a:cubicBezTo>
                    <a:pt x="166" y="78"/>
                    <a:pt x="166" y="78"/>
                    <a:pt x="166" y="78"/>
                  </a:cubicBezTo>
                  <a:cubicBezTo>
                    <a:pt x="139" y="78"/>
                    <a:pt x="139" y="78"/>
                    <a:pt x="139" y="78"/>
                  </a:cubicBezTo>
                  <a:lnTo>
                    <a:pt x="139" y="66"/>
                  </a:lnTo>
                  <a:close/>
                  <a:moveTo>
                    <a:pt x="182" y="186"/>
                  </a:moveTo>
                  <a:cubicBezTo>
                    <a:pt x="40" y="186"/>
                    <a:pt x="40" y="186"/>
                    <a:pt x="40" y="186"/>
                  </a:cubicBezTo>
                  <a:cubicBezTo>
                    <a:pt x="40" y="82"/>
                    <a:pt x="40" y="82"/>
                    <a:pt x="40" y="82"/>
                  </a:cubicBezTo>
                  <a:cubicBezTo>
                    <a:pt x="182" y="82"/>
                    <a:pt x="182" y="82"/>
                    <a:pt x="182" y="82"/>
                  </a:cubicBezTo>
                  <a:lnTo>
                    <a:pt x="182"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31" name="Rectangle 44"/>
            <p:cNvSpPr>
              <a:spLocks noChangeArrowheads="1"/>
            </p:cNvSpPr>
            <p:nvPr/>
          </p:nvSpPr>
          <p:spPr bwMode="auto">
            <a:xfrm>
              <a:off x="6416676" y="3860800"/>
              <a:ext cx="841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32" name="Freeform 45"/>
          <p:cNvSpPr>
            <a:spLocks noEditPoints="1"/>
          </p:cNvSpPr>
          <p:nvPr/>
        </p:nvSpPr>
        <p:spPr bwMode="auto">
          <a:xfrm>
            <a:off x="1389063" y="1347788"/>
            <a:ext cx="596900" cy="598488"/>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1"/>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33" name="Group 85"/>
          <p:cNvGrpSpPr/>
          <p:nvPr/>
        </p:nvGrpSpPr>
        <p:grpSpPr>
          <a:xfrm>
            <a:off x="3152047" y="3663918"/>
            <a:ext cx="616756" cy="616756"/>
            <a:chOff x="8089901" y="4441825"/>
            <a:chExt cx="1016000" cy="1016000"/>
          </a:xfrm>
          <a:solidFill>
            <a:schemeClr val="accent2"/>
          </a:solidFill>
        </p:grpSpPr>
        <p:sp>
          <p:nvSpPr>
            <p:cNvPr id="34" name="Rectangle 46"/>
            <p:cNvSpPr>
              <a:spLocks noChangeArrowheads="1"/>
            </p:cNvSpPr>
            <p:nvPr/>
          </p:nvSpPr>
          <p:spPr bwMode="auto">
            <a:xfrm>
              <a:off x="8507413" y="4703763"/>
              <a:ext cx="2555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47"/>
            <p:cNvSpPr>
              <a:spLocks noEditPoints="1"/>
            </p:cNvSpPr>
            <p:nvPr/>
          </p:nvSpPr>
          <p:spPr bwMode="auto">
            <a:xfrm>
              <a:off x="8089901" y="4441825"/>
              <a:ext cx="1016000" cy="1016000"/>
            </a:xfrm>
            <a:custGeom>
              <a:avLst/>
              <a:gdLst>
                <a:gd name="T0" fmla="*/ 176 w 353"/>
                <a:gd name="T1" fmla="*/ 0 h 353"/>
                <a:gd name="T2" fmla="*/ 0 w 353"/>
                <a:gd name="T3" fmla="*/ 176 h 353"/>
                <a:gd name="T4" fmla="*/ 176 w 353"/>
                <a:gd name="T5" fmla="*/ 353 h 353"/>
                <a:gd name="T6" fmla="*/ 353 w 353"/>
                <a:gd name="T7" fmla="*/ 176 h 353"/>
                <a:gd name="T8" fmla="*/ 176 w 353"/>
                <a:gd name="T9" fmla="*/ 0 h 353"/>
                <a:gd name="T10" fmla="*/ 271 w 353"/>
                <a:gd name="T11" fmla="*/ 280 h 353"/>
                <a:gd name="T12" fmla="*/ 107 w 353"/>
                <a:gd name="T13" fmla="*/ 280 h 353"/>
                <a:gd name="T14" fmla="*/ 107 w 353"/>
                <a:gd name="T15" fmla="*/ 257 h 353"/>
                <a:gd name="T16" fmla="*/ 98 w 353"/>
                <a:gd name="T17" fmla="*/ 259 h 353"/>
                <a:gd name="T18" fmla="*/ 93 w 353"/>
                <a:gd name="T19" fmla="*/ 278 h 353"/>
                <a:gd name="T20" fmla="*/ 82 w 353"/>
                <a:gd name="T21" fmla="*/ 278 h 353"/>
                <a:gd name="T22" fmla="*/ 89 w 353"/>
                <a:gd name="T23" fmla="*/ 251 h 353"/>
                <a:gd name="T24" fmla="*/ 107 w 353"/>
                <a:gd name="T25" fmla="*/ 245 h 353"/>
                <a:gd name="T26" fmla="*/ 107 w 353"/>
                <a:gd name="T27" fmla="*/ 213 h 353"/>
                <a:gd name="T28" fmla="*/ 98 w 353"/>
                <a:gd name="T29" fmla="*/ 215 h 353"/>
                <a:gd name="T30" fmla="*/ 93 w 353"/>
                <a:gd name="T31" fmla="*/ 234 h 353"/>
                <a:gd name="T32" fmla="*/ 82 w 353"/>
                <a:gd name="T33" fmla="*/ 234 h 353"/>
                <a:gd name="T34" fmla="*/ 89 w 353"/>
                <a:gd name="T35" fmla="*/ 207 h 353"/>
                <a:gd name="T36" fmla="*/ 107 w 353"/>
                <a:gd name="T37" fmla="*/ 201 h 353"/>
                <a:gd name="T38" fmla="*/ 107 w 353"/>
                <a:gd name="T39" fmla="*/ 169 h 353"/>
                <a:gd name="T40" fmla="*/ 98 w 353"/>
                <a:gd name="T41" fmla="*/ 171 h 353"/>
                <a:gd name="T42" fmla="*/ 93 w 353"/>
                <a:gd name="T43" fmla="*/ 190 h 353"/>
                <a:gd name="T44" fmla="*/ 82 w 353"/>
                <a:gd name="T45" fmla="*/ 190 h 353"/>
                <a:gd name="T46" fmla="*/ 89 w 353"/>
                <a:gd name="T47" fmla="*/ 163 h 353"/>
                <a:gd name="T48" fmla="*/ 107 w 353"/>
                <a:gd name="T49" fmla="*/ 157 h 353"/>
                <a:gd name="T50" fmla="*/ 107 w 353"/>
                <a:gd name="T51" fmla="*/ 125 h 353"/>
                <a:gd name="T52" fmla="*/ 98 w 353"/>
                <a:gd name="T53" fmla="*/ 127 h 353"/>
                <a:gd name="T54" fmla="*/ 93 w 353"/>
                <a:gd name="T55" fmla="*/ 146 h 353"/>
                <a:gd name="T56" fmla="*/ 82 w 353"/>
                <a:gd name="T57" fmla="*/ 146 h 353"/>
                <a:gd name="T58" fmla="*/ 89 w 353"/>
                <a:gd name="T59" fmla="*/ 119 h 353"/>
                <a:gd name="T60" fmla="*/ 107 w 353"/>
                <a:gd name="T61" fmla="*/ 113 h 353"/>
                <a:gd name="T62" fmla="*/ 107 w 353"/>
                <a:gd name="T63" fmla="*/ 81 h 353"/>
                <a:gd name="T64" fmla="*/ 98 w 353"/>
                <a:gd name="T65" fmla="*/ 83 h 353"/>
                <a:gd name="T66" fmla="*/ 93 w 353"/>
                <a:gd name="T67" fmla="*/ 102 h 353"/>
                <a:gd name="T68" fmla="*/ 82 w 353"/>
                <a:gd name="T69" fmla="*/ 102 h 353"/>
                <a:gd name="T70" fmla="*/ 89 w 353"/>
                <a:gd name="T71" fmla="*/ 75 h 353"/>
                <a:gd name="T72" fmla="*/ 107 w 353"/>
                <a:gd name="T73" fmla="*/ 69 h 353"/>
                <a:gd name="T74" fmla="*/ 107 w 353"/>
                <a:gd name="T75" fmla="*/ 69 h 353"/>
                <a:gd name="T76" fmla="*/ 271 w 353"/>
                <a:gd name="T77" fmla="*/ 69 h 353"/>
                <a:gd name="T78" fmla="*/ 271 w 353"/>
                <a:gd name="T79" fmla="*/ 2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3">
                  <a:moveTo>
                    <a:pt x="176" y="0"/>
                  </a:moveTo>
                  <a:cubicBezTo>
                    <a:pt x="79" y="0"/>
                    <a:pt x="0" y="79"/>
                    <a:pt x="0" y="176"/>
                  </a:cubicBezTo>
                  <a:cubicBezTo>
                    <a:pt x="0" y="274"/>
                    <a:pt x="79" y="353"/>
                    <a:pt x="176" y="353"/>
                  </a:cubicBezTo>
                  <a:cubicBezTo>
                    <a:pt x="274" y="353"/>
                    <a:pt x="353" y="274"/>
                    <a:pt x="353" y="176"/>
                  </a:cubicBezTo>
                  <a:cubicBezTo>
                    <a:pt x="353" y="79"/>
                    <a:pt x="274" y="0"/>
                    <a:pt x="176" y="0"/>
                  </a:cubicBezTo>
                  <a:close/>
                  <a:moveTo>
                    <a:pt x="271" y="280"/>
                  </a:moveTo>
                  <a:cubicBezTo>
                    <a:pt x="107" y="280"/>
                    <a:pt x="107" y="280"/>
                    <a:pt x="107" y="280"/>
                  </a:cubicBezTo>
                  <a:cubicBezTo>
                    <a:pt x="107" y="257"/>
                    <a:pt x="107" y="257"/>
                    <a:pt x="107" y="257"/>
                  </a:cubicBezTo>
                  <a:cubicBezTo>
                    <a:pt x="104" y="257"/>
                    <a:pt x="100" y="257"/>
                    <a:pt x="98" y="259"/>
                  </a:cubicBezTo>
                  <a:cubicBezTo>
                    <a:pt x="92" y="263"/>
                    <a:pt x="93" y="272"/>
                    <a:pt x="93" y="278"/>
                  </a:cubicBezTo>
                  <a:cubicBezTo>
                    <a:pt x="94" y="285"/>
                    <a:pt x="82" y="285"/>
                    <a:pt x="82" y="278"/>
                  </a:cubicBezTo>
                  <a:cubicBezTo>
                    <a:pt x="81" y="268"/>
                    <a:pt x="82" y="258"/>
                    <a:pt x="89" y="251"/>
                  </a:cubicBezTo>
                  <a:cubicBezTo>
                    <a:pt x="94" y="247"/>
                    <a:pt x="101" y="245"/>
                    <a:pt x="107" y="245"/>
                  </a:cubicBezTo>
                  <a:cubicBezTo>
                    <a:pt x="107" y="213"/>
                    <a:pt x="107" y="213"/>
                    <a:pt x="107" y="213"/>
                  </a:cubicBezTo>
                  <a:cubicBezTo>
                    <a:pt x="104" y="213"/>
                    <a:pt x="100" y="213"/>
                    <a:pt x="98" y="215"/>
                  </a:cubicBezTo>
                  <a:cubicBezTo>
                    <a:pt x="92" y="219"/>
                    <a:pt x="93" y="228"/>
                    <a:pt x="93" y="234"/>
                  </a:cubicBezTo>
                  <a:cubicBezTo>
                    <a:pt x="94" y="241"/>
                    <a:pt x="82" y="241"/>
                    <a:pt x="82" y="234"/>
                  </a:cubicBezTo>
                  <a:cubicBezTo>
                    <a:pt x="81" y="224"/>
                    <a:pt x="82" y="214"/>
                    <a:pt x="89" y="207"/>
                  </a:cubicBezTo>
                  <a:cubicBezTo>
                    <a:pt x="94" y="202"/>
                    <a:pt x="101" y="201"/>
                    <a:pt x="107" y="201"/>
                  </a:cubicBezTo>
                  <a:cubicBezTo>
                    <a:pt x="107" y="169"/>
                    <a:pt x="107" y="169"/>
                    <a:pt x="107" y="169"/>
                  </a:cubicBezTo>
                  <a:cubicBezTo>
                    <a:pt x="104" y="169"/>
                    <a:pt x="100" y="169"/>
                    <a:pt x="98" y="171"/>
                  </a:cubicBezTo>
                  <a:cubicBezTo>
                    <a:pt x="92" y="175"/>
                    <a:pt x="93" y="184"/>
                    <a:pt x="93" y="190"/>
                  </a:cubicBezTo>
                  <a:cubicBezTo>
                    <a:pt x="94" y="197"/>
                    <a:pt x="82" y="197"/>
                    <a:pt x="82" y="190"/>
                  </a:cubicBezTo>
                  <a:cubicBezTo>
                    <a:pt x="81" y="180"/>
                    <a:pt x="82" y="170"/>
                    <a:pt x="89" y="163"/>
                  </a:cubicBezTo>
                  <a:cubicBezTo>
                    <a:pt x="94" y="158"/>
                    <a:pt x="101" y="157"/>
                    <a:pt x="107" y="157"/>
                  </a:cubicBezTo>
                  <a:cubicBezTo>
                    <a:pt x="107" y="125"/>
                    <a:pt x="107" y="125"/>
                    <a:pt x="107" y="125"/>
                  </a:cubicBezTo>
                  <a:cubicBezTo>
                    <a:pt x="104" y="125"/>
                    <a:pt x="100" y="125"/>
                    <a:pt x="98" y="127"/>
                  </a:cubicBezTo>
                  <a:cubicBezTo>
                    <a:pt x="92" y="131"/>
                    <a:pt x="93" y="140"/>
                    <a:pt x="93" y="146"/>
                  </a:cubicBezTo>
                  <a:cubicBezTo>
                    <a:pt x="94" y="153"/>
                    <a:pt x="82" y="153"/>
                    <a:pt x="82" y="146"/>
                  </a:cubicBezTo>
                  <a:cubicBezTo>
                    <a:pt x="81" y="136"/>
                    <a:pt x="82" y="126"/>
                    <a:pt x="89" y="119"/>
                  </a:cubicBezTo>
                  <a:cubicBezTo>
                    <a:pt x="94" y="114"/>
                    <a:pt x="101" y="113"/>
                    <a:pt x="107" y="113"/>
                  </a:cubicBezTo>
                  <a:cubicBezTo>
                    <a:pt x="107" y="81"/>
                    <a:pt x="107" y="81"/>
                    <a:pt x="107" y="81"/>
                  </a:cubicBezTo>
                  <a:cubicBezTo>
                    <a:pt x="104" y="81"/>
                    <a:pt x="100" y="81"/>
                    <a:pt x="98" y="83"/>
                  </a:cubicBezTo>
                  <a:cubicBezTo>
                    <a:pt x="92" y="87"/>
                    <a:pt x="93" y="96"/>
                    <a:pt x="93" y="102"/>
                  </a:cubicBezTo>
                  <a:cubicBezTo>
                    <a:pt x="94" y="109"/>
                    <a:pt x="82" y="109"/>
                    <a:pt x="82" y="102"/>
                  </a:cubicBezTo>
                  <a:cubicBezTo>
                    <a:pt x="81" y="92"/>
                    <a:pt x="82" y="82"/>
                    <a:pt x="89" y="75"/>
                  </a:cubicBezTo>
                  <a:cubicBezTo>
                    <a:pt x="94" y="70"/>
                    <a:pt x="101" y="69"/>
                    <a:pt x="107" y="69"/>
                  </a:cubicBezTo>
                  <a:cubicBezTo>
                    <a:pt x="107" y="69"/>
                    <a:pt x="107" y="69"/>
                    <a:pt x="107" y="69"/>
                  </a:cubicBezTo>
                  <a:cubicBezTo>
                    <a:pt x="271" y="69"/>
                    <a:pt x="271" y="69"/>
                    <a:pt x="271" y="69"/>
                  </a:cubicBezTo>
                  <a:lnTo>
                    <a:pt x="271"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6" name="Group 88"/>
          <p:cNvGrpSpPr/>
          <p:nvPr/>
        </p:nvGrpSpPr>
        <p:grpSpPr>
          <a:xfrm>
            <a:off x="2561310" y="2295493"/>
            <a:ext cx="501115" cy="500150"/>
            <a:chOff x="7116763" y="2187575"/>
            <a:chExt cx="825500" cy="823913"/>
          </a:xfrm>
          <a:solidFill>
            <a:schemeClr val="accent2"/>
          </a:solidFill>
        </p:grpSpPr>
        <p:sp>
          <p:nvSpPr>
            <p:cNvPr id="37" name="Freeform 48"/>
            <p:cNvSpPr/>
            <p:nvPr/>
          </p:nvSpPr>
          <p:spPr bwMode="auto">
            <a:xfrm>
              <a:off x="7473951" y="2566988"/>
              <a:ext cx="71438" cy="98425"/>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49"/>
            <p:cNvSpPr>
              <a:spLocks noEditPoints="1"/>
            </p:cNvSpPr>
            <p:nvPr/>
          </p:nvSpPr>
          <p:spPr bwMode="auto">
            <a:xfrm>
              <a:off x="7116763" y="2187575"/>
              <a:ext cx="825500" cy="823913"/>
            </a:xfrm>
            <a:custGeom>
              <a:avLst/>
              <a:gdLst>
                <a:gd name="T0" fmla="*/ 143 w 287"/>
                <a:gd name="T1" fmla="*/ 0 h 286"/>
                <a:gd name="T2" fmla="*/ 0 w 287"/>
                <a:gd name="T3" fmla="*/ 143 h 286"/>
                <a:gd name="T4" fmla="*/ 143 w 287"/>
                <a:gd name="T5" fmla="*/ 286 h 286"/>
                <a:gd name="T6" fmla="*/ 287 w 287"/>
                <a:gd name="T7" fmla="*/ 143 h 286"/>
                <a:gd name="T8" fmla="*/ 143 w 287"/>
                <a:gd name="T9" fmla="*/ 0 h 286"/>
                <a:gd name="T10" fmla="*/ 222 w 287"/>
                <a:gd name="T11" fmla="*/ 171 h 286"/>
                <a:gd name="T12" fmla="*/ 180 w 287"/>
                <a:gd name="T13" fmla="*/ 194 h 286"/>
                <a:gd name="T14" fmla="*/ 154 w 287"/>
                <a:gd name="T15" fmla="*/ 184 h 286"/>
                <a:gd name="T16" fmla="*/ 125 w 287"/>
                <a:gd name="T17" fmla="*/ 194 h 286"/>
                <a:gd name="T18" fmla="*/ 91 w 287"/>
                <a:gd name="T19" fmla="*/ 165 h 286"/>
                <a:gd name="T20" fmla="*/ 110 w 287"/>
                <a:gd name="T21" fmla="*/ 120 h 286"/>
                <a:gd name="T22" fmla="*/ 170 w 287"/>
                <a:gd name="T23" fmla="*/ 103 h 286"/>
                <a:gd name="T24" fmla="*/ 180 w 287"/>
                <a:gd name="T25" fmla="*/ 103 h 286"/>
                <a:gd name="T26" fmla="*/ 187 w 287"/>
                <a:gd name="T27" fmla="*/ 104 h 286"/>
                <a:gd name="T28" fmla="*/ 185 w 287"/>
                <a:gd name="T29" fmla="*/ 110 h 286"/>
                <a:gd name="T30" fmla="*/ 178 w 287"/>
                <a:gd name="T31" fmla="*/ 149 h 286"/>
                <a:gd name="T32" fmla="*/ 177 w 287"/>
                <a:gd name="T33" fmla="*/ 151 h 286"/>
                <a:gd name="T34" fmla="*/ 175 w 287"/>
                <a:gd name="T35" fmla="*/ 162 h 286"/>
                <a:gd name="T36" fmla="*/ 181 w 287"/>
                <a:gd name="T37" fmla="*/ 166 h 286"/>
                <a:gd name="T38" fmla="*/ 196 w 287"/>
                <a:gd name="T39" fmla="*/ 154 h 286"/>
                <a:gd name="T40" fmla="*/ 201 w 287"/>
                <a:gd name="T41" fmla="*/ 131 h 286"/>
                <a:gd name="T42" fmla="*/ 186 w 287"/>
                <a:gd name="T43" fmla="*/ 94 h 286"/>
                <a:gd name="T44" fmla="*/ 146 w 287"/>
                <a:gd name="T45" fmla="*/ 80 h 286"/>
                <a:gd name="T46" fmla="*/ 79 w 287"/>
                <a:gd name="T47" fmla="*/ 161 h 286"/>
                <a:gd name="T48" fmla="*/ 94 w 287"/>
                <a:gd name="T49" fmla="*/ 199 h 286"/>
                <a:gd name="T50" fmla="*/ 135 w 287"/>
                <a:gd name="T51" fmla="*/ 213 h 286"/>
                <a:gd name="T52" fmla="*/ 201 w 287"/>
                <a:gd name="T53" fmla="*/ 193 h 286"/>
                <a:gd name="T54" fmla="*/ 206 w 287"/>
                <a:gd name="T55" fmla="*/ 191 h 286"/>
                <a:gd name="T56" fmla="*/ 208 w 287"/>
                <a:gd name="T57" fmla="*/ 196 h 286"/>
                <a:gd name="T58" fmla="*/ 216 w 287"/>
                <a:gd name="T59" fmla="*/ 212 h 286"/>
                <a:gd name="T60" fmla="*/ 218 w 287"/>
                <a:gd name="T61" fmla="*/ 217 h 286"/>
                <a:gd name="T62" fmla="*/ 214 w 287"/>
                <a:gd name="T63" fmla="*/ 219 h 286"/>
                <a:gd name="T64" fmla="*/ 133 w 287"/>
                <a:gd name="T65" fmla="*/ 240 h 286"/>
                <a:gd name="T66" fmla="*/ 74 w 287"/>
                <a:gd name="T67" fmla="*/ 221 h 286"/>
                <a:gd name="T68" fmla="*/ 46 w 287"/>
                <a:gd name="T69" fmla="*/ 160 h 286"/>
                <a:gd name="T70" fmla="*/ 71 w 287"/>
                <a:gd name="T71" fmla="*/ 88 h 286"/>
                <a:gd name="T72" fmla="*/ 148 w 287"/>
                <a:gd name="T73" fmla="*/ 52 h 286"/>
                <a:gd name="T74" fmla="*/ 204 w 287"/>
                <a:gd name="T75" fmla="*/ 70 h 286"/>
                <a:gd name="T76" fmla="*/ 234 w 287"/>
                <a:gd name="T77" fmla="*/ 129 h 286"/>
                <a:gd name="T78" fmla="*/ 222 w 287"/>
                <a:gd name="T79" fmla="*/ 17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7" h="286">
                  <a:moveTo>
                    <a:pt x="143" y="0"/>
                  </a:moveTo>
                  <a:cubicBezTo>
                    <a:pt x="64" y="0"/>
                    <a:pt x="0" y="64"/>
                    <a:pt x="0" y="143"/>
                  </a:cubicBezTo>
                  <a:cubicBezTo>
                    <a:pt x="0" y="222"/>
                    <a:pt x="64" y="286"/>
                    <a:pt x="143" y="286"/>
                  </a:cubicBezTo>
                  <a:cubicBezTo>
                    <a:pt x="223" y="286"/>
                    <a:pt x="287" y="222"/>
                    <a:pt x="287" y="143"/>
                  </a:cubicBezTo>
                  <a:cubicBezTo>
                    <a:pt x="287" y="64"/>
                    <a:pt x="223" y="0"/>
                    <a:pt x="143" y="0"/>
                  </a:cubicBezTo>
                  <a:close/>
                  <a:moveTo>
                    <a:pt x="222" y="171"/>
                  </a:moveTo>
                  <a:cubicBezTo>
                    <a:pt x="212" y="186"/>
                    <a:pt x="198" y="194"/>
                    <a:pt x="180" y="194"/>
                  </a:cubicBezTo>
                  <a:cubicBezTo>
                    <a:pt x="167" y="194"/>
                    <a:pt x="161" y="190"/>
                    <a:pt x="154" y="184"/>
                  </a:cubicBezTo>
                  <a:cubicBezTo>
                    <a:pt x="146" y="190"/>
                    <a:pt x="138" y="194"/>
                    <a:pt x="125" y="194"/>
                  </a:cubicBezTo>
                  <a:cubicBezTo>
                    <a:pt x="105" y="194"/>
                    <a:pt x="91" y="182"/>
                    <a:pt x="91" y="165"/>
                  </a:cubicBezTo>
                  <a:cubicBezTo>
                    <a:pt x="91" y="150"/>
                    <a:pt x="99" y="132"/>
                    <a:pt x="110" y="120"/>
                  </a:cubicBezTo>
                  <a:cubicBezTo>
                    <a:pt x="119" y="110"/>
                    <a:pt x="133" y="103"/>
                    <a:pt x="170" y="103"/>
                  </a:cubicBezTo>
                  <a:cubicBezTo>
                    <a:pt x="173" y="103"/>
                    <a:pt x="177" y="103"/>
                    <a:pt x="180" y="103"/>
                  </a:cubicBezTo>
                  <a:cubicBezTo>
                    <a:pt x="187" y="104"/>
                    <a:pt x="187" y="104"/>
                    <a:pt x="187" y="104"/>
                  </a:cubicBezTo>
                  <a:cubicBezTo>
                    <a:pt x="185" y="110"/>
                    <a:pt x="185" y="110"/>
                    <a:pt x="185" y="110"/>
                  </a:cubicBezTo>
                  <a:cubicBezTo>
                    <a:pt x="178" y="149"/>
                    <a:pt x="178" y="149"/>
                    <a:pt x="178" y="149"/>
                  </a:cubicBezTo>
                  <a:cubicBezTo>
                    <a:pt x="177" y="149"/>
                    <a:pt x="177" y="150"/>
                    <a:pt x="177" y="151"/>
                  </a:cubicBezTo>
                  <a:cubicBezTo>
                    <a:pt x="177" y="154"/>
                    <a:pt x="175" y="159"/>
                    <a:pt x="175" y="162"/>
                  </a:cubicBezTo>
                  <a:cubicBezTo>
                    <a:pt x="175" y="165"/>
                    <a:pt x="177" y="166"/>
                    <a:pt x="181" y="166"/>
                  </a:cubicBezTo>
                  <a:cubicBezTo>
                    <a:pt x="187" y="166"/>
                    <a:pt x="192" y="162"/>
                    <a:pt x="196" y="154"/>
                  </a:cubicBezTo>
                  <a:cubicBezTo>
                    <a:pt x="200" y="146"/>
                    <a:pt x="201" y="136"/>
                    <a:pt x="201" y="131"/>
                  </a:cubicBezTo>
                  <a:cubicBezTo>
                    <a:pt x="201" y="116"/>
                    <a:pt x="196" y="103"/>
                    <a:pt x="186" y="94"/>
                  </a:cubicBezTo>
                  <a:cubicBezTo>
                    <a:pt x="176" y="84"/>
                    <a:pt x="162" y="80"/>
                    <a:pt x="146" y="80"/>
                  </a:cubicBezTo>
                  <a:cubicBezTo>
                    <a:pt x="112" y="80"/>
                    <a:pt x="79" y="107"/>
                    <a:pt x="79" y="161"/>
                  </a:cubicBezTo>
                  <a:cubicBezTo>
                    <a:pt x="79" y="177"/>
                    <a:pt x="84" y="190"/>
                    <a:pt x="94" y="199"/>
                  </a:cubicBezTo>
                  <a:cubicBezTo>
                    <a:pt x="104" y="208"/>
                    <a:pt x="118" y="213"/>
                    <a:pt x="135" y="213"/>
                  </a:cubicBezTo>
                  <a:cubicBezTo>
                    <a:pt x="161" y="213"/>
                    <a:pt x="182" y="203"/>
                    <a:pt x="201" y="193"/>
                  </a:cubicBezTo>
                  <a:cubicBezTo>
                    <a:pt x="206" y="191"/>
                    <a:pt x="206" y="191"/>
                    <a:pt x="206" y="191"/>
                  </a:cubicBezTo>
                  <a:cubicBezTo>
                    <a:pt x="208" y="196"/>
                    <a:pt x="208" y="196"/>
                    <a:pt x="208" y="196"/>
                  </a:cubicBezTo>
                  <a:cubicBezTo>
                    <a:pt x="216" y="212"/>
                    <a:pt x="216" y="212"/>
                    <a:pt x="216" y="212"/>
                  </a:cubicBezTo>
                  <a:cubicBezTo>
                    <a:pt x="218" y="217"/>
                    <a:pt x="218" y="217"/>
                    <a:pt x="218" y="217"/>
                  </a:cubicBezTo>
                  <a:cubicBezTo>
                    <a:pt x="214" y="219"/>
                    <a:pt x="214" y="219"/>
                    <a:pt x="214" y="219"/>
                  </a:cubicBezTo>
                  <a:cubicBezTo>
                    <a:pt x="189" y="233"/>
                    <a:pt x="161" y="240"/>
                    <a:pt x="133" y="240"/>
                  </a:cubicBezTo>
                  <a:cubicBezTo>
                    <a:pt x="111" y="240"/>
                    <a:pt x="90" y="233"/>
                    <a:pt x="74" y="221"/>
                  </a:cubicBezTo>
                  <a:cubicBezTo>
                    <a:pt x="55" y="207"/>
                    <a:pt x="46" y="186"/>
                    <a:pt x="46" y="160"/>
                  </a:cubicBezTo>
                  <a:cubicBezTo>
                    <a:pt x="46" y="134"/>
                    <a:pt x="55" y="108"/>
                    <a:pt x="71" y="88"/>
                  </a:cubicBezTo>
                  <a:cubicBezTo>
                    <a:pt x="84" y="72"/>
                    <a:pt x="108" y="52"/>
                    <a:pt x="148" y="52"/>
                  </a:cubicBezTo>
                  <a:cubicBezTo>
                    <a:pt x="167" y="52"/>
                    <a:pt x="188" y="59"/>
                    <a:pt x="204" y="70"/>
                  </a:cubicBezTo>
                  <a:cubicBezTo>
                    <a:pt x="217" y="80"/>
                    <a:pt x="234" y="98"/>
                    <a:pt x="234" y="129"/>
                  </a:cubicBezTo>
                  <a:cubicBezTo>
                    <a:pt x="234" y="144"/>
                    <a:pt x="229" y="159"/>
                    <a:pt x="222"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39" name="Freeform 50"/>
          <p:cNvSpPr>
            <a:spLocks noEditPoints="1"/>
          </p:cNvSpPr>
          <p:nvPr/>
        </p:nvSpPr>
        <p:spPr bwMode="auto">
          <a:xfrm>
            <a:off x="1833563" y="1947863"/>
            <a:ext cx="506413" cy="504825"/>
          </a:xfrm>
          <a:custGeom>
            <a:avLst/>
            <a:gdLst>
              <a:gd name="T0" fmla="*/ 145 w 290"/>
              <a:gd name="T1" fmla="*/ 0 h 289"/>
              <a:gd name="T2" fmla="*/ 0 w 290"/>
              <a:gd name="T3" fmla="*/ 144 h 289"/>
              <a:gd name="T4" fmla="*/ 145 w 290"/>
              <a:gd name="T5" fmla="*/ 289 h 289"/>
              <a:gd name="T6" fmla="*/ 290 w 290"/>
              <a:gd name="T7" fmla="*/ 144 h 289"/>
              <a:gd name="T8" fmla="*/ 145 w 290"/>
              <a:gd name="T9" fmla="*/ 0 h 289"/>
              <a:gd name="T10" fmla="*/ 173 w 290"/>
              <a:gd name="T11" fmla="*/ 144 h 289"/>
              <a:gd name="T12" fmla="*/ 173 w 290"/>
              <a:gd name="T13" fmla="*/ 236 h 289"/>
              <a:gd name="T14" fmla="*/ 79 w 290"/>
              <a:gd name="T15" fmla="*/ 197 h 289"/>
              <a:gd name="T16" fmla="*/ 79 w 290"/>
              <a:gd name="T17" fmla="*/ 183 h 289"/>
              <a:gd name="T18" fmla="*/ 46 w 290"/>
              <a:gd name="T19" fmla="*/ 183 h 289"/>
              <a:gd name="T20" fmla="*/ 46 w 290"/>
              <a:gd name="T21" fmla="*/ 106 h 289"/>
              <a:gd name="T22" fmla="*/ 79 w 290"/>
              <a:gd name="T23" fmla="*/ 106 h 289"/>
              <a:gd name="T24" fmla="*/ 79 w 290"/>
              <a:gd name="T25" fmla="*/ 91 h 289"/>
              <a:gd name="T26" fmla="*/ 173 w 290"/>
              <a:gd name="T27" fmla="*/ 53 h 289"/>
              <a:gd name="T28" fmla="*/ 173 w 290"/>
              <a:gd name="T29" fmla="*/ 144 h 289"/>
              <a:gd name="T30" fmla="*/ 182 w 290"/>
              <a:gd name="T31" fmla="*/ 196 h 289"/>
              <a:gd name="T32" fmla="*/ 194 w 290"/>
              <a:gd name="T33" fmla="*/ 144 h 289"/>
              <a:gd name="T34" fmla="*/ 182 w 290"/>
              <a:gd name="T35" fmla="*/ 93 h 289"/>
              <a:gd name="T36" fmla="*/ 197 w 290"/>
              <a:gd name="T37" fmla="*/ 84 h 289"/>
              <a:gd name="T38" fmla="*/ 211 w 290"/>
              <a:gd name="T39" fmla="*/ 144 h 289"/>
              <a:gd name="T40" fmla="*/ 197 w 290"/>
              <a:gd name="T41" fmla="*/ 204 h 289"/>
              <a:gd name="T42" fmla="*/ 182 w 290"/>
              <a:gd name="T43" fmla="*/ 196 h 289"/>
              <a:gd name="T44" fmla="*/ 225 w 290"/>
              <a:gd name="T45" fmla="*/ 225 h 289"/>
              <a:gd name="T46" fmla="*/ 210 w 290"/>
              <a:gd name="T47" fmla="*/ 216 h 289"/>
              <a:gd name="T48" fmla="*/ 227 w 290"/>
              <a:gd name="T49" fmla="*/ 144 h 289"/>
              <a:gd name="T50" fmla="*/ 210 w 290"/>
              <a:gd name="T51" fmla="*/ 72 h 289"/>
              <a:gd name="T52" fmla="*/ 225 w 290"/>
              <a:gd name="T53" fmla="*/ 64 h 289"/>
              <a:gd name="T54" fmla="*/ 244 w 290"/>
              <a:gd name="T55" fmla="*/ 144 h 289"/>
              <a:gd name="T56" fmla="*/ 225 w 290"/>
              <a:gd name="T57" fmla="*/ 2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289">
                <a:moveTo>
                  <a:pt x="145" y="0"/>
                </a:moveTo>
                <a:cubicBezTo>
                  <a:pt x="65" y="0"/>
                  <a:pt x="0" y="64"/>
                  <a:pt x="0" y="144"/>
                </a:cubicBezTo>
                <a:cubicBezTo>
                  <a:pt x="0" y="224"/>
                  <a:pt x="65" y="289"/>
                  <a:pt x="145" y="289"/>
                </a:cubicBezTo>
                <a:cubicBezTo>
                  <a:pt x="225" y="289"/>
                  <a:pt x="290" y="224"/>
                  <a:pt x="290" y="144"/>
                </a:cubicBezTo>
                <a:cubicBezTo>
                  <a:pt x="290" y="64"/>
                  <a:pt x="225" y="0"/>
                  <a:pt x="145" y="0"/>
                </a:cubicBezTo>
                <a:close/>
                <a:moveTo>
                  <a:pt x="173" y="144"/>
                </a:moveTo>
                <a:cubicBezTo>
                  <a:pt x="173" y="236"/>
                  <a:pt x="173" y="236"/>
                  <a:pt x="173" y="236"/>
                </a:cubicBezTo>
                <a:cubicBezTo>
                  <a:pt x="79" y="197"/>
                  <a:pt x="79" y="197"/>
                  <a:pt x="79" y="197"/>
                </a:cubicBezTo>
                <a:cubicBezTo>
                  <a:pt x="79" y="183"/>
                  <a:pt x="79" y="183"/>
                  <a:pt x="79" y="183"/>
                </a:cubicBezTo>
                <a:cubicBezTo>
                  <a:pt x="46" y="183"/>
                  <a:pt x="46" y="183"/>
                  <a:pt x="46" y="183"/>
                </a:cubicBezTo>
                <a:cubicBezTo>
                  <a:pt x="46" y="106"/>
                  <a:pt x="46" y="106"/>
                  <a:pt x="46" y="106"/>
                </a:cubicBezTo>
                <a:cubicBezTo>
                  <a:pt x="79" y="106"/>
                  <a:pt x="79" y="106"/>
                  <a:pt x="79" y="106"/>
                </a:cubicBezTo>
                <a:cubicBezTo>
                  <a:pt x="79" y="91"/>
                  <a:pt x="79" y="91"/>
                  <a:pt x="79" y="91"/>
                </a:cubicBezTo>
                <a:cubicBezTo>
                  <a:pt x="173" y="53"/>
                  <a:pt x="173" y="53"/>
                  <a:pt x="173" y="53"/>
                </a:cubicBezTo>
                <a:lnTo>
                  <a:pt x="173" y="144"/>
                </a:lnTo>
                <a:close/>
                <a:moveTo>
                  <a:pt x="182" y="196"/>
                </a:moveTo>
                <a:cubicBezTo>
                  <a:pt x="190" y="182"/>
                  <a:pt x="194" y="163"/>
                  <a:pt x="194" y="144"/>
                </a:cubicBezTo>
                <a:cubicBezTo>
                  <a:pt x="194" y="125"/>
                  <a:pt x="190" y="107"/>
                  <a:pt x="182" y="93"/>
                </a:cubicBezTo>
                <a:cubicBezTo>
                  <a:pt x="197" y="84"/>
                  <a:pt x="197" y="84"/>
                  <a:pt x="197" y="84"/>
                </a:cubicBezTo>
                <a:cubicBezTo>
                  <a:pt x="206" y="101"/>
                  <a:pt x="211" y="123"/>
                  <a:pt x="211" y="144"/>
                </a:cubicBezTo>
                <a:cubicBezTo>
                  <a:pt x="211" y="166"/>
                  <a:pt x="206" y="187"/>
                  <a:pt x="197" y="204"/>
                </a:cubicBezTo>
                <a:lnTo>
                  <a:pt x="182" y="196"/>
                </a:lnTo>
                <a:close/>
                <a:moveTo>
                  <a:pt x="225" y="225"/>
                </a:moveTo>
                <a:cubicBezTo>
                  <a:pt x="210" y="216"/>
                  <a:pt x="210" y="216"/>
                  <a:pt x="210" y="216"/>
                </a:cubicBezTo>
                <a:cubicBezTo>
                  <a:pt x="221" y="196"/>
                  <a:pt x="227" y="171"/>
                  <a:pt x="227" y="144"/>
                </a:cubicBezTo>
                <a:cubicBezTo>
                  <a:pt x="227" y="118"/>
                  <a:pt x="221" y="93"/>
                  <a:pt x="210" y="72"/>
                </a:cubicBezTo>
                <a:cubicBezTo>
                  <a:pt x="225" y="64"/>
                  <a:pt x="225" y="64"/>
                  <a:pt x="225" y="64"/>
                </a:cubicBezTo>
                <a:cubicBezTo>
                  <a:pt x="237" y="87"/>
                  <a:pt x="244" y="115"/>
                  <a:pt x="244" y="144"/>
                </a:cubicBezTo>
                <a:cubicBezTo>
                  <a:pt x="244" y="174"/>
                  <a:pt x="237" y="202"/>
                  <a:pt x="225" y="225"/>
                </a:cubicBez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40" name="Group 86"/>
          <p:cNvGrpSpPr/>
          <p:nvPr/>
        </p:nvGrpSpPr>
        <p:grpSpPr>
          <a:xfrm>
            <a:off x="3384293" y="2984524"/>
            <a:ext cx="616756" cy="614828"/>
            <a:chOff x="8472488" y="3322638"/>
            <a:chExt cx="1016000" cy="1012825"/>
          </a:xfrm>
          <a:solidFill>
            <a:schemeClr val="accent1"/>
          </a:solidFill>
        </p:grpSpPr>
        <p:sp>
          <p:nvSpPr>
            <p:cNvPr id="41" name="Oval 51"/>
            <p:cNvSpPr>
              <a:spLocks noChangeArrowheads="1"/>
            </p:cNvSpPr>
            <p:nvPr/>
          </p:nvSpPr>
          <p:spPr bwMode="auto">
            <a:xfrm>
              <a:off x="9110663" y="3733800"/>
              <a:ext cx="55563" cy="53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52"/>
            <p:cNvSpPr>
              <a:spLocks noEditPoints="1"/>
            </p:cNvSpPr>
            <p:nvPr/>
          </p:nvSpPr>
          <p:spPr bwMode="auto">
            <a:xfrm>
              <a:off x="8472488" y="3322638"/>
              <a:ext cx="1016000" cy="1012825"/>
            </a:xfrm>
            <a:custGeom>
              <a:avLst/>
              <a:gdLst>
                <a:gd name="T0" fmla="*/ 176 w 353"/>
                <a:gd name="T1" fmla="*/ 0 h 352"/>
                <a:gd name="T2" fmla="*/ 0 w 353"/>
                <a:gd name="T3" fmla="*/ 176 h 352"/>
                <a:gd name="T4" fmla="*/ 176 w 353"/>
                <a:gd name="T5" fmla="*/ 352 h 352"/>
                <a:gd name="T6" fmla="*/ 353 w 353"/>
                <a:gd name="T7" fmla="*/ 176 h 352"/>
                <a:gd name="T8" fmla="*/ 176 w 353"/>
                <a:gd name="T9" fmla="*/ 0 h 352"/>
                <a:gd name="T10" fmla="*/ 287 w 353"/>
                <a:gd name="T11" fmla="*/ 162 h 352"/>
                <a:gd name="T12" fmla="*/ 268 w 353"/>
                <a:gd name="T13" fmla="*/ 183 h 352"/>
                <a:gd name="T14" fmla="*/ 160 w 353"/>
                <a:gd name="T15" fmla="*/ 289 h 352"/>
                <a:gd name="T16" fmla="*/ 63 w 353"/>
                <a:gd name="T17" fmla="*/ 191 h 352"/>
                <a:gd name="T18" fmla="*/ 84 w 353"/>
                <a:gd name="T19" fmla="*/ 202 h 352"/>
                <a:gd name="T20" fmla="*/ 140 w 353"/>
                <a:gd name="T21" fmla="*/ 175 h 352"/>
                <a:gd name="T22" fmla="*/ 139 w 353"/>
                <a:gd name="T23" fmla="*/ 164 h 352"/>
                <a:gd name="T24" fmla="*/ 197 w 353"/>
                <a:gd name="T25" fmla="*/ 97 h 352"/>
                <a:gd name="T26" fmla="*/ 259 w 353"/>
                <a:gd name="T27" fmla="*/ 137 h 352"/>
                <a:gd name="T28" fmla="*/ 287 w 353"/>
                <a:gd name="T29" fmla="*/ 150 h 352"/>
                <a:gd name="T30" fmla="*/ 290 w 353"/>
                <a:gd name="T31" fmla="*/ 156 h 352"/>
                <a:gd name="T32" fmla="*/ 287 w 353"/>
                <a:gd name="T33" fmla="*/ 1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 h="352">
                  <a:moveTo>
                    <a:pt x="176" y="0"/>
                  </a:moveTo>
                  <a:cubicBezTo>
                    <a:pt x="79" y="0"/>
                    <a:pt x="0" y="79"/>
                    <a:pt x="0" y="176"/>
                  </a:cubicBezTo>
                  <a:cubicBezTo>
                    <a:pt x="0" y="274"/>
                    <a:pt x="79" y="352"/>
                    <a:pt x="176" y="352"/>
                  </a:cubicBezTo>
                  <a:cubicBezTo>
                    <a:pt x="274" y="352"/>
                    <a:pt x="353" y="274"/>
                    <a:pt x="353" y="176"/>
                  </a:cubicBezTo>
                  <a:cubicBezTo>
                    <a:pt x="353" y="79"/>
                    <a:pt x="274" y="0"/>
                    <a:pt x="176" y="0"/>
                  </a:cubicBezTo>
                  <a:close/>
                  <a:moveTo>
                    <a:pt x="287" y="162"/>
                  </a:moveTo>
                  <a:cubicBezTo>
                    <a:pt x="268" y="183"/>
                    <a:pt x="268" y="183"/>
                    <a:pt x="268" y="183"/>
                  </a:cubicBezTo>
                  <a:cubicBezTo>
                    <a:pt x="268" y="249"/>
                    <a:pt x="224" y="289"/>
                    <a:pt x="160" y="289"/>
                  </a:cubicBezTo>
                  <a:cubicBezTo>
                    <a:pt x="106" y="289"/>
                    <a:pt x="63" y="231"/>
                    <a:pt x="63" y="191"/>
                  </a:cubicBezTo>
                  <a:cubicBezTo>
                    <a:pt x="63" y="173"/>
                    <a:pt x="70" y="193"/>
                    <a:pt x="84" y="202"/>
                  </a:cubicBezTo>
                  <a:cubicBezTo>
                    <a:pt x="99" y="212"/>
                    <a:pt x="141" y="218"/>
                    <a:pt x="140" y="175"/>
                  </a:cubicBezTo>
                  <a:cubicBezTo>
                    <a:pt x="139" y="171"/>
                    <a:pt x="139" y="167"/>
                    <a:pt x="139" y="164"/>
                  </a:cubicBezTo>
                  <a:cubicBezTo>
                    <a:pt x="139" y="128"/>
                    <a:pt x="161" y="97"/>
                    <a:pt x="197" y="97"/>
                  </a:cubicBezTo>
                  <a:cubicBezTo>
                    <a:pt x="229" y="97"/>
                    <a:pt x="253" y="116"/>
                    <a:pt x="259" y="137"/>
                  </a:cubicBezTo>
                  <a:cubicBezTo>
                    <a:pt x="287" y="150"/>
                    <a:pt x="287" y="150"/>
                    <a:pt x="287" y="150"/>
                  </a:cubicBezTo>
                  <a:cubicBezTo>
                    <a:pt x="289" y="152"/>
                    <a:pt x="290" y="154"/>
                    <a:pt x="290" y="156"/>
                  </a:cubicBezTo>
                  <a:cubicBezTo>
                    <a:pt x="290" y="158"/>
                    <a:pt x="289" y="160"/>
                    <a:pt x="287"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43" name="Freeform 53"/>
          <p:cNvSpPr>
            <a:spLocks noEditPoints="1"/>
          </p:cNvSpPr>
          <p:nvPr/>
        </p:nvSpPr>
        <p:spPr bwMode="auto">
          <a:xfrm>
            <a:off x="2865438" y="1670050"/>
            <a:ext cx="611188" cy="611188"/>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277 w 350"/>
              <a:gd name="T11" fmla="*/ 257 h 350"/>
              <a:gd name="T12" fmla="*/ 268 w 350"/>
              <a:gd name="T13" fmla="*/ 261 h 350"/>
              <a:gd name="T14" fmla="*/ 255 w 350"/>
              <a:gd name="T15" fmla="*/ 264 h 350"/>
              <a:gd name="T16" fmla="*/ 248 w 350"/>
              <a:gd name="T17" fmla="*/ 270 h 350"/>
              <a:gd name="T18" fmla="*/ 230 w 350"/>
              <a:gd name="T19" fmla="*/ 270 h 350"/>
              <a:gd name="T20" fmla="*/ 223 w 350"/>
              <a:gd name="T21" fmla="*/ 264 h 350"/>
              <a:gd name="T22" fmla="*/ 223 w 350"/>
              <a:gd name="T23" fmla="*/ 175 h 350"/>
              <a:gd name="T24" fmla="*/ 230 w 350"/>
              <a:gd name="T25" fmla="*/ 169 h 350"/>
              <a:gd name="T26" fmla="*/ 248 w 350"/>
              <a:gd name="T27" fmla="*/ 169 h 350"/>
              <a:gd name="T28" fmla="*/ 255 w 350"/>
              <a:gd name="T29" fmla="*/ 175 h 350"/>
              <a:gd name="T30" fmla="*/ 262 w 350"/>
              <a:gd name="T31" fmla="*/ 176 h 350"/>
              <a:gd name="T32" fmla="*/ 175 w 350"/>
              <a:gd name="T33" fmla="*/ 96 h 350"/>
              <a:gd name="T34" fmla="*/ 88 w 350"/>
              <a:gd name="T35" fmla="*/ 176 h 350"/>
              <a:gd name="T36" fmla="*/ 95 w 350"/>
              <a:gd name="T37" fmla="*/ 175 h 350"/>
              <a:gd name="T38" fmla="*/ 101 w 350"/>
              <a:gd name="T39" fmla="*/ 169 h 350"/>
              <a:gd name="T40" fmla="*/ 120 w 350"/>
              <a:gd name="T41" fmla="*/ 169 h 350"/>
              <a:gd name="T42" fmla="*/ 126 w 350"/>
              <a:gd name="T43" fmla="*/ 175 h 350"/>
              <a:gd name="T44" fmla="*/ 126 w 350"/>
              <a:gd name="T45" fmla="*/ 264 h 350"/>
              <a:gd name="T46" fmla="*/ 120 w 350"/>
              <a:gd name="T47" fmla="*/ 270 h 350"/>
              <a:gd name="T48" fmla="*/ 101 w 350"/>
              <a:gd name="T49" fmla="*/ 270 h 350"/>
              <a:gd name="T50" fmla="*/ 95 w 350"/>
              <a:gd name="T51" fmla="*/ 264 h 350"/>
              <a:gd name="T52" fmla="*/ 52 w 350"/>
              <a:gd name="T53" fmla="*/ 219 h 350"/>
              <a:gd name="T54" fmla="*/ 71 w 350"/>
              <a:gd name="T55" fmla="*/ 183 h 350"/>
              <a:gd name="T56" fmla="*/ 175 w 350"/>
              <a:gd name="T57" fmla="*/ 80 h 350"/>
              <a:gd name="T58" fmla="*/ 279 w 350"/>
              <a:gd name="T59" fmla="*/ 183 h 350"/>
              <a:gd name="T60" fmla="*/ 298 w 350"/>
              <a:gd name="T61" fmla="*/ 219 h 350"/>
              <a:gd name="T62" fmla="*/ 277 w 350"/>
              <a:gd name="T63" fmla="*/ 25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solidFill>
            <a:schemeClr val="accent1"/>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54"/>
          <p:cNvSpPr>
            <a:spLocks noEditPoints="1"/>
          </p:cNvSpPr>
          <p:nvPr/>
        </p:nvSpPr>
        <p:spPr bwMode="auto">
          <a:xfrm>
            <a:off x="1117600" y="2278063"/>
            <a:ext cx="504825" cy="504825"/>
          </a:xfrm>
          <a:custGeom>
            <a:avLst/>
            <a:gdLst>
              <a:gd name="T0" fmla="*/ 145 w 289"/>
              <a:gd name="T1" fmla="*/ 0 h 289"/>
              <a:gd name="T2" fmla="*/ 0 w 289"/>
              <a:gd name="T3" fmla="*/ 145 h 289"/>
              <a:gd name="T4" fmla="*/ 145 w 289"/>
              <a:gd name="T5" fmla="*/ 289 h 289"/>
              <a:gd name="T6" fmla="*/ 289 w 289"/>
              <a:gd name="T7" fmla="*/ 145 h 289"/>
              <a:gd name="T8" fmla="*/ 145 w 289"/>
              <a:gd name="T9" fmla="*/ 0 h 289"/>
              <a:gd name="T10" fmla="*/ 145 w 289"/>
              <a:gd name="T11" fmla="*/ 227 h 289"/>
              <a:gd name="T12" fmla="*/ 121 w 289"/>
              <a:gd name="T13" fmla="*/ 204 h 289"/>
              <a:gd name="T14" fmla="*/ 145 w 289"/>
              <a:gd name="T15" fmla="*/ 181 h 289"/>
              <a:gd name="T16" fmla="*/ 168 w 289"/>
              <a:gd name="T17" fmla="*/ 204 h 289"/>
              <a:gd name="T18" fmla="*/ 145 w 289"/>
              <a:gd name="T19" fmla="*/ 227 h 289"/>
              <a:gd name="T20" fmla="*/ 206 w 289"/>
              <a:gd name="T21" fmla="*/ 174 h 289"/>
              <a:gd name="T22" fmla="*/ 185 w 289"/>
              <a:gd name="T23" fmla="*/ 174 h 289"/>
              <a:gd name="T24" fmla="*/ 180 w 289"/>
              <a:gd name="T25" fmla="*/ 168 h 289"/>
              <a:gd name="T26" fmla="*/ 113 w 289"/>
              <a:gd name="T27" fmla="*/ 168 h 289"/>
              <a:gd name="T28" fmla="*/ 105 w 289"/>
              <a:gd name="T29" fmla="*/ 176 h 289"/>
              <a:gd name="T30" fmla="*/ 85 w 289"/>
              <a:gd name="T31" fmla="*/ 176 h 289"/>
              <a:gd name="T32" fmla="*/ 85 w 289"/>
              <a:gd name="T33" fmla="*/ 156 h 289"/>
              <a:gd name="T34" fmla="*/ 89 w 289"/>
              <a:gd name="T35" fmla="*/ 151 h 289"/>
              <a:gd name="T36" fmla="*/ 93 w 289"/>
              <a:gd name="T37" fmla="*/ 148 h 289"/>
              <a:gd name="T38" fmla="*/ 198 w 289"/>
              <a:gd name="T39" fmla="*/ 145 h 289"/>
              <a:gd name="T40" fmla="*/ 198 w 289"/>
              <a:gd name="T41" fmla="*/ 146 h 289"/>
              <a:gd name="T42" fmla="*/ 199 w 289"/>
              <a:gd name="T43" fmla="*/ 147 h 289"/>
              <a:gd name="T44" fmla="*/ 200 w 289"/>
              <a:gd name="T45" fmla="*/ 148 h 289"/>
              <a:gd name="T46" fmla="*/ 206 w 289"/>
              <a:gd name="T47" fmla="*/ 154 h 289"/>
              <a:gd name="T48" fmla="*/ 210 w 289"/>
              <a:gd name="T49" fmla="*/ 164 h 289"/>
              <a:gd name="T50" fmla="*/ 206 w 289"/>
              <a:gd name="T51" fmla="*/ 174 h 289"/>
              <a:gd name="T52" fmla="*/ 240 w 289"/>
              <a:gd name="T53" fmla="*/ 138 h 289"/>
              <a:gd name="T54" fmla="*/ 221 w 289"/>
              <a:gd name="T55" fmla="*/ 138 h 289"/>
              <a:gd name="T56" fmla="*/ 214 w 289"/>
              <a:gd name="T57" fmla="*/ 131 h 289"/>
              <a:gd name="T58" fmla="*/ 76 w 289"/>
              <a:gd name="T59" fmla="*/ 132 h 289"/>
              <a:gd name="T60" fmla="*/ 76 w 289"/>
              <a:gd name="T61" fmla="*/ 132 h 289"/>
              <a:gd name="T62" fmla="*/ 67 w 289"/>
              <a:gd name="T63" fmla="*/ 141 h 289"/>
              <a:gd name="T64" fmla="*/ 49 w 289"/>
              <a:gd name="T65" fmla="*/ 141 h 289"/>
              <a:gd name="T66" fmla="*/ 48 w 289"/>
              <a:gd name="T67" fmla="*/ 122 h 289"/>
              <a:gd name="T68" fmla="*/ 57 w 289"/>
              <a:gd name="T69" fmla="*/ 113 h 289"/>
              <a:gd name="T70" fmla="*/ 58 w 289"/>
              <a:gd name="T71" fmla="*/ 112 h 289"/>
              <a:gd name="T72" fmla="*/ 229 w 289"/>
              <a:gd name="T73" fmla="*/ 109 h 289"/>
              <a:gd name="T74" fmla="*/ 231 w 289"/>
              <a:gd name="T75" fmla="*/ 110 h 289"/>
              <a:gd name="T76" fmla="*/ 235 w 289"/>
              <a:gd name="T77" fmla="*/ 114 h 289"/>
              <a:gd name="T78" fmla="*/ 235 w 289"/>
              <a:gd name="T79" fmla="*/ 114 h 289"/>
              <a:gd name="T80" fmla="*/ 240 w 289"/>
              <a:gd name="T81" fmla="*/ 119 h 289"/>
              <a:gd name="T82" fmla="*/ 240 w 289"/>
              <a:gd name="T83" fmla="*/ 1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89">
                <a:moveTo>
                  <a:pt x="145" y="0"/>
                </a:moveTo>
                <a:cubicBezTo>
                  <a:pt x="65" y="0"/>
                  <a:pt x="0" y="65"/>
                  <a:pt x="0" y="145"/>
                </a:cubicBezTo>
                <a:cubicBezTo>
                  <a:pt x="0" y="224"/>
                  <a:pt x="65" y="289"/>
                  <a:pt x="145" y="289"/>
                </a:cubicBezTo>
                <a:cubicBezTo>
                  <a:pt x="225" y="289"/>
                  <a:pt x="289" y="224"/>
                  <a:pt x="289" y="145"/>
                </a:cubicBezTo>
                <a:cubicBezTo>
                  <a:pt x="289" y="65"/>
                  <a:pt x="225" y="0"/>
                  <a:pt x="145" y="0"/>
                </a:cubicBezTo>
                <a:close/>
                <a:moveTo>
                  <a:pt x="145" y="227"/>
                </a:moveTo>
                <a:cubicBezTo>
                  <a:pt x="132" y="227"/>
                  <a:pt x="121" y="217"/>
                  <a:pt x="121" y="204"/>
                </a:cubicBezTo>
                <a:cubicBezTo>
                  <a:pt x="121" y="191"/>
                  <a:pt x="132" y="181"/>
                  <a:pt x="145" y="181"/>
                </a:cubicBezTo>
                <a:cubicBezTo>
                  <a:pt x="158" y="181"/>
                  <a:pt x="168" y="191"/>
                  <a:pt x="168" y="204"/>
                </a:cubicBezTo>
                <a:cubicBezTo>
                  <a:pt x="168" y="217"/>
                  <a:pt x="158" y="227"/>
                  <a:pt x="145" y="227"/>
                </a:cubicBezTo>
                <a:close/>
                <a:moveTo>
                  <a:pt x="206" y="174"/>
                </a:moveTo>
                <a:cubicBezTo>
                  <a:pt x="200" y="180"/>
                  <a:pt x="191" y="180"/>
                  <a:pt x="185" y="174"/>
                </a:cubicBezTo>
                <a:cubicBezTo>
                  <a:pt x="180" y="168"/>
                  <a:pt x="180" y="168"/>
                  <a:pt x="180" y="168"/>
                </a:cubicBezTo>
                <a:cubicBezTo>
                  <a:pt x="161" y="150"/>
                  <a:pt x="132" y="150"/>
                  <a:pt x="113" y="168"/>
                </a:cubicBezTo>
                <a:cubicBezTo>
                  <a:pt x="105" y="176"/>
                  <a:pt x="105" y="176"/>
                  <a:pt x="105" y="176"/>
                </a:cubicBezTo>
                <a:cubicBezTo>
                  <a:pt x="100" y="182"/>
                  <a:pt x="90" y="182"/>
                  <a:pt x="85" y="176"/>
                </a:cubicBezTo>
                <a:cubicBezTo>
                  <a:pt x="79" y="171"/>
                  <a:pt x="79" y="161"/>
                  <a:pt x="85" y="156"/>
                </a:cubicBezTo>
                <a:cubicBezTo>
                  <a:pt x="89" y="151"/>
                  <a:pt x="89" y="151"/>
                  <a:pt x="89" y="151"/>
                </a:cubicBezTo>
                <a:cubicBezTo>
                  <a:pt x="93" y="148"/>
                  <a:pt x="93" y="148"/>
                  <a:pt x="93" y="148"/>
                </a:cubicBezTo>
                <a:cubicBezTo>
                  <a:pt x="121" y="119"/>
                  <a:pt x="167" y="118"/>
                  <a:pt x="198" y="145"/>
                </a:cubicBezTo>
                <a:cubicBezTo>
                  <a:pt x="198" y="145"/>
                  <a:pt x="198" y="146"/>
                  <a:pt x="198" y="146"/>
                </a:cubicBezTo>
                <a:cubicBezTo>
                  <a:pt x="199" y="147"/>
                  <a:pt x="199" y="147"/>
                  <a:pt x="199" y="147"/>
                </a:cubicBezTo>
                <a:cubicBezTo>
                  <a:pt x="200" y="147"/>
                  <a:pt x="200" y="147"/>
                  <a:pt x="200" y="148"/>
                </a:cubicBezTo>
                <a:cubicBezTo>
                  <a:pt x="206" y="154"/>
                  <a:pt x="206" y="154"/>
                  <a:pt x="206" y="154"/>
                </a:cubicBezTo>
                <a:cubicBezTo>
                  <a:pt x="209" y="156"/>
                  <a:pt x="210" y="160"/>
                  <a:pt x="210" y="164"/>
                </a:cubicBezTo>
                <a:cubicBezTo>
                  <a:pt x="210" y="168"/>
                  <a:pt x="209" y="171"/>
                  <a:pt x="206" y="174"/>
                </a:cubicBezTo>
                <a:close/>
                <a:moveTo>
                  <a:pt x="240" y="138"/>
                </a:moveTo>
                <a:cubicBezTo>
                  <a:pt x="235" y="143"/>
                  <a:pt x="226" y="143"/>
                  <a:pt x="221" y="138"/>
                </a:cubicBezTo>
                <a:cubicBezTo>
                  <a:pt x="214" y="131"/>
                  <a:pt x="214" y="131"/>
                  <a:pt x="214" y="131"/>
                </a:cubicBezTo>
                <a:cubicBezTo>
                  <a:pt x="176" y="94"/>
                  <a:pt x="115" y="95"/>
                  <a:pt x="76" y="132"/>
                </a:cubicBezTo>
                <a:cubicBezTo>
                  <a:pt x="76" y="132"/>
                  <a:pt x="76" y="132"/>
                  <a:pt x="76" y="132"/>
                </a:cubicBezTo>
                <a:cubicBezTo>
                  <a:pt x="67" y="141"/>
                  <a:pt x="67" y="141"/>
                  <a:pt x="67" y="141"/>
                </a:cubicBezTo>
                <a:cubicBezTo>
                  <a:pt x="62" y="146"/>
                  <a:pt x="54" y="146"/>
                  <a:pt x="49" y="141"/>
                </a:cubicBezTo>
                <a:cubicBezTo>
                  <a:pt x="43" y="135"/>
                  <a:pt x="43" y="127"/>
                  <a:pt x="48" y="122"/>
                </a:cubicBezTo>
                <a:cubicBezTo>
                  <a:pt x="57" y="113"/>
                  <a:pt x="57" y="113"/>
                  <a:pt x="57" y="113"/>
                </a:cubicBezTo>
                <a:cubicBezTo>
                  <a:pt x="57" y="113"/>
                  <a:pt x="58" y="113"/>
                  <a:pt x="58" y="112"/>
                </a:cubicBezTo>
                <a:cubicBezTo>
                  <a:pt x="105" y="67"/>
                  <a:pt x="180" y="65"/>
                  <a:pt x="229" y="109"/>
                </a:cubicBezTo>
                <a:cubicBezTo>
                  <a:pt x="230" y="109"/>
                  <a:pt x="231" y="110"/>
                  <a:pt x="231" y="110"/>
                </a:cubicBezTo>
                <a:cubicBezTo>
                  <a:pt x="235" y="114"/>
                  <a:pt x="235" y="114"/>
                  <a:pt x="235" y="114"/>
                </a:cubicBezTo>
                <a:cubicBezTo>
                  <a:pt x="235" y="114"/>
                  <a:pt x="235" y="114"/>
                  <a:pt x="235" y="114"/>
                </a:cubicBezTo>
                <a:cubicBezTo>
                  <a:pt x="240" y="119"/>
                  <a:pt x="240" y="119"/>
                  <a:pt x="240" y="119"/>
                </a:cubicBezTo>
                <a:cubicBezTo>
                  <a:pt x="245" y="124"/>
                  <a:pt x="245" y="133"/>
                  <a:pt x="240" y="138"/>
                </a:cubicBezTo>
                <a:close/>
              </a:path>
            </a:pathLst>
          </a:custGeom>
          <a:solidFill>
            <a:schemeClr val="accent1"/>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45" name="Group 89"/>
          <p:cNvGrpSpPr/>
          <p:nvPr/>
        </p:nvGrpSpPr>
        <p:grpSpPr>
          <a:xfrm>
            <a:off x="2748265" y="2894902"/>
            <a:ext cx="539661" cy="539661"/>
            <a:chOff x="7424738" y="3175000"/>
            <a:chExt cx="889000" cy="889000"/>
          </a:xfrm>
          <a:solidFill>
            <a:schemeClr val="accent2"/>
          </a:solidFill>
        </p:grpSpPr>
        <p:sp>
          <p:nvSpPr>
            <p:cNvPr id="46" name="Rectangle 55"/>
            <p:cNvSpPr>
              <a:spLocks noChangeArrowheads="1"/>
            </p:cNvSpPr>
            <p:nvPr/>
          </p:nvSpPr>
          <p:spPr bwMode="auto">
            <a:xfrm>
              <a:off x="7612063"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56"/>
            <p:cNvSpPr/>
            <p:nvPr/>
          </p:nvSpPr>
          <p:spPr bwMode="auto">
            <a:xfrm>
              <a:off x="7675563" y="3738563"/>
              <a:ext cx="76200" cy="76200"/>
            </a:xfrm>
            <a:custGeom>
              <a:avLst/>
              <a:gdLst>
                <a:gd name="T0" fmla="*/ 0 w 48"/>
                <a:gd name="T1" fmla="*/ 33 h 48"/>
                <a:gd name="T2" fmla="*/ 14 w 48"/>
                <a:gd name="T3" fmla="*/ 48 h 48"/>
                <a:gd name="T4" fmla="*/ 48 w 48"/>
                <a:gd name="T5" fmla="*/ 15 h 48"/>
                <a:gd name="T6" fmla="*/ 34 w 48"/>
                <a:gd name="T7" fmla="*/ 0 h 48"/>
                <a:gd name="T8" fmla="*/ 0 w 48"/>
                <a:gd name="T9" fmla="*/ 33 h 48"/>
              </a:gdLst>
              <a:ahLst/>
              <a:cxnLst>
                <a:cxn ang="0">
                  <a:pos x="T0" y="T1"/>
                </a:cxn>
                <a:cxn ang="0">
                  <a:pos x="T2" y="T3"/>
                </a:cxn>
                <a:cxn ang="0">
                  <a:pos x="T4" y="T5"/>
                </a:cxn>
                <a:cxn ang="0">
                  <a:pos x="T6" y="T7"/>
                </a:cxn>
                <a:cxn ang="0">
                  <a:pos x="T8" y="T9"/>
                </a:cxn>
              </a:cxnLst>
              <a:rect l="0" t="0" r="r" b="b"/>
              <a:pathLst>
                <a:path w="48" h="48">
                  <a:moveTo>
                    <a:pt x="0" y="33"/>
                  </a:moveTo>
                  <a:lnTo>
                    <a:pt x="14" y="48"/>
                  </a:lnTo>
                  <a:lnTo>
                    <a:pt x="48" y="15"/>
                  </a:lnTo>
                  <a:lnTo>
                    <a:pt x="34" y="0"/>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57"/>
            <p:cNvSpPr/>
            <p:nvPr/>
          </p:nvSpPr>
          <p:spPr bwMode="auto">
            <a:xfrm>
              <a:off x="7675563" y="3425825"/>
              <a:ext cx="76200" cy="77788"/>
            </a:xfrm>
            <a:custGeom>
              <a:avLst/>
              <a:gdLst>
                <a:gd name="T0" fmla="*/ 0 w 48"/>
                <a:gd name="T1" fmla="*/ 14 h 49"/>
                <a:gd name="T2" fmla="*/ 34 w 48"/>
                <a:gd name="T3" fmla="*/ 49 h 49"/>
                <a:gd name="T4" fmla="*/ 48 w 48"/>
                <a:gd name="T5" fmla="*/ 34 h 49"/>
                <a:gd name="T6" fmla="*/ 14 w 48"/>
                <a:gd name="T7" fmla="*/ 0 h 49"/>
                <a:gd name="T8" fmla="*/ 0 w 48"/>
                <a:gd name="T9" fmla="*/ 14 h 49"/>
              </a:gdLst>
              <a:ahLst/>
              <a:cxnLst>
                <a:cxn ang="0">
                  <a:pos x="T0" y="T1"/>
                </a:cxn>
                <a:cxn ang="0">
                  <a:pos x="T2" y="T3"/>
                </a:cxn>
                <a:cxn ang="0">
                  <a:pos x="T4" y="T5"/>
                </a:cxn>
                <a:cxn ang="0">
                  <a:pos x="T6" y="T7"/>
                </a:cxn>
                <a:cxn ang="0">
                  <a:pos x="T8" y="T9"/>
                </a:cxn>
              </a:cxnLst>
              <a:rect l="0" t="0" r="r" b="b"/>
              <a:pathLst>
                <a:path w="48" h="49">
                  <a:moveTo>
                    <a:pt x="0" y="14"/>
                  </a:moveTo>
                  <a:lnTo>
                    <a:pt x="34" y="49"/>
                  </a:lnTo>
                  <a:lnTo>
                    <a:pt x="48" y="34"/>
                  </a:lnTo>
                  <a:lnTo>
                    <a:pt x="14" y="0"/>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49" name="Rectangle 58"/>
            <p:cNvSpPr>
              <a:spLocks noChangeArrowheads="1"/>
            </p:cNvSpPr>
            <p:nvPr/>
          </p:nvSpPr>
          <p:spPr bwMode="auto">
            <a:xfrm>
              <a:off x="7853363" y="3362325"/>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59"/>
            <p:cNvSpPr/>
            <p:nvPr/>
          </p:nvSpPr>
          <p:spPr bwMode="auto">
            <a:xfrm>
              <a:off x="7988301" y="3425825"/>
              <a:ext cx="74613" cy="77788"/>
            </a:xfrm>
            <a:custGeom>
              <a:avLst/>
              <a:gdLst>
                <a:gd name="T0" fmla="*/ 47 w 47"/>
                <a:gd name="T1" fmla="*/ 14 h 49"/>
                <a:gd name="T2" fmla="*/ 33 w 47"/>
                <a:gd name="T3" fmla="*/ 0 h 49"/>
                <a:gd name="T4" fmla="*/ 0 w 47"/>
                <a:gd name="T5" fmla="*/ 34 h 49"/>
                <a:gd name="T6" fmla="*/ 15 w 47"/>
                <a:gd name="T7" fmla="*/ 49 h 49"/>
                <a:gd name="T8" fmla="*/ 47 w 47"/>
                <a:gd name="T9" fmla="*/ 14 h 49"/>
              </a:gdLst>
              <a:ahLst/>
              <a:cxnLst>
                <a:cxn ang="0">
                  <a:pos x="T0" y="T1"/>
                </a:cxn>
                <a:cxn ang="0">
                  <a:pos x="T2" y="T3"/>
                </a:cxn>
                <a:cxn ang="0">
                  <a:pos x="T4" y="T5"/>
                </a:cxn>
                <a:cxn ang="0">
                  <a:pos x="T6" y="T7"/>
                </a:cxn>
                <a:cxn ang="0">
                  <a:pos x="T8" y="T9"/>
                </a:cxn>
              </a:cxnLst>
              <a:rect l="0" t="0" r="r" b="b"/>
              <a:pathLst>
                <a:path w="47" h="49">
                  <a:moveTo>
                    <a:pt x="47" y="14"/>
                  </a:moveTo>
                  <a:lnTo>
                    <a:pt x="33" y="0"/>
                  </a:lnTo>
                  <a:lnTo>
                    <a:pt x="0" y="34"/>
                  </a:lnTo>
                  <a:lnTo>
                    <a:pt x="15" y="49"/>
                  </a:lnTo>
                  <a:lnTo>
                    <a:pt x="4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51" name="Rectangle 60"/>
            <p:cNvSpPr>
              <a:spLocks noChangeArrowheads="1"/>
            </p:cNvSpPr>
            <p:nvPr/>
          </p:nvSpPr>
          <p:spPr bwMode="auto">
            <a:xfrm>
              <a:off x="8051801"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61"/>
            <p:cNvSpPr/>
            <p:nvPr/>
          </p:nvSpPr>
          <p:spPr bwMode="auto">
            <a:xfrm>
              <a:off x="7988301" y="3738563"/>
              <a:ext cx="74613" cy="76200"/>
            </a:xfrm>
            <a:custGeom>
              <a:avLst/>
              <a:gdLst>
                <a:gd name="T0" fmla="*/ 0 w 47"/>
                <a:gd name="T1" fmla="*/ 15 h 48"/>
                <a:gd name="T2" fmla="*/ 33 w 47"/>
                <a:gd name="T3" fmla="*/ 48 h 48"/>
                <a:gd name="T4" fmla="*/ 47 w 47"/>
                <a:gd name="T5" fmla="*/ 33 h 48"/>
                <a:gd name="T6" fmla="*/ 15 w 47"/>
                <a:gd name="T7" fmla="*/ 0 h 48"/>
                <a:gd name="T8" fmla="*/ 0 w 47"/>
                <a:gd name="T9" fmla="*/ 15 h 48"/>
              </a:gdLst>
              <a:ahLst/>
              <a:cxnLst>
                <a:cxn ang="0">
                  <a:pos x="T0" y="T1"/>
                </a:cxn>
                <a:cxn ang="0">
                  <a:pos x="T2" y="T3"/>
                </a:cxn>
                <a:cxn ang="0">
                  <a:pos x="T4" y="T5"/>
                </a:cxn>
                <a:cxn ang="0">
                  <a:pos x="T6" y="T7"/>
                </a:cxn>
                <a:cxn ang="0">
                  <a:pos x="T8" y="T9"/>
                </a:cxn>
              </a:cxnLst>
              <a:rect l="0" t="0" r="r" b="b"/>
              <a:pathLst>
                <a:path w="47" h="48">
                  <a:moveTo>
                    <a:pt x="0" y="15"/>
                  </a:moveTo>
                  <a:lnTo>
                    <a:pt x="33" y="48"/>
                  </a:lnTo>
                  <a:lnTo>
                    <a:pt x="47" y="33"/>
                  </a:lnTo>
                  <a:lnTo>
                    <a:pt x="15" y="0"/>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62"/>
            <p:cNvSpPr>
              <a:spLocks noEditPoints="1"/>
            </p:cNvSpPr>
            <p:nvPr/>
          </p:nvSpPr>
          <p:spPr bwMode="auto">
            <a:xfrm>
              <a:off x="7424738" y="3175000"/>
              <a:ext cx="889000" cy="889000"/>
            </a:xfrm>
            <a:custGeom>
              <a:avLst/>
              <a:gdLst>
                <a:gd name="T0" fmla="*/ 155 w 309"/>
                <a:gd name="T1" fmla="*/ 0 h 309"/>
                <a:gd name="T2" fmla="*/ 0 w 309"/>
                <a:gd name="T3" fmla="*/ 155 h 309"/>
                <a:gd name="T4" fmla="*/ 155 w 309"/>
                <a:gd name="T5" fmla="*/ 309 h 309"/>
                <a:gd name="T6" fmla="*/ 309 w 309"/>
                <a:gd name="T7" fmla="*/ 155 h 309"/>
                <a:gd name="T8" fmla="*/ 155 w 309"/>
                <a:gd name="T9" fmla="*/ 0 h 309"/>
                <a:gd name="T10" fmla="*/ 155 w 309"/>
                <a:gd name="T11" fmla="*/ 253 h 309"/>
                <a:gd name="T12" fmla="*/ 56 w 309"/>
                <a:gd name="T13" fmla="*/ 155 h 309"/>
                <a:gd name="T14" fmla="*/ 155 w 309"/>
                <a:gd name="T15" fmla="*/ 57 h 309"/>
                <a:gd name="T16" fmla="*/ 253 w 309"/>
                <a:gd name="T17" fmla="*/ 155 h 309"/>
                <a:gd name="T18" fmla="*/ 155 w 309"/>
                <a:gd name="T19" fmla="*/ 2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0"/>
                  </a:moveTo>
                  <a:cubicBezTo>
                    <a:pt x="69" y="0"/>
                    <a:pt x="0" y="70"/>
                    <a:pt x="0" y="155"/>
                  </a:cubicBezTo>
                  <a:cubicBezTo>
                    <a:pt x="0" y="240"/>
                    <a:pt x="69" y="309"/>
                    <a:pt x="155" y="309"/>
                  </a:cubicBezTo>
                  <a:cubicBezTo>
                    <a:pt x="240" y="309"/>
                    <a:pt x="309" y="240"/>
                    <a:pt x="309" y="155"/>
                  </a:cubicBezTo>
                  <a:cubicBezTo>
                    <a:pt x="309" y="70"/>
                    <a:pt x="240" y="0"/>
                    <a:pt x="155" y="0"/>
                  </a:cubicBezTo>
                  <a:close/>
                  <a:moveTo>
                    <a:pt x="155" y="253"/>
                  </a:moveTo>
                  <a:cubicBezTo>
                    <a:pt x="100" y="253"/>
                    <a:pt x="56" y="209"/>
                    <a:pt x="56" y="155"/>
                  </a:cubicBezTo>
                  <a:cubicBezTo>
                    <a:pt x="56" y="101"/>
                    <a:pt x="100" y="57"/>
                    <a:pt x="155" y="57"/>
                  </a:cubicBezTo>
                  <a:cubicBezTo>
                    <a:pt x="209" y="57"/>
                    <a:pt x="253" y="101"/>
                    <a:pt x="253" y="155"/>
                  </a:cubicBezTo>
                  <a:cubicBezTo>
                    <a:pt x="253" y="209"/>
                    <a:pt x="209" y="253"/>
                    <a:pt x="155" y="2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54" name="Rectangle 63"/>
            <p:cNvSpPr>
              <a:spLocks noChangeArrowheads="1"/>
            </p:cNvSpPr>
            <p:nvPr/>
          </p:nvSpPr>
          <p:spPr bwMode="auto">
            <a:xfrm>
              <a:off x="7853363" y="3805238"/>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64"/>
            <p:cNvSpPr/>
            <p:nvPr/>
          </p:nvSpPr>
          <p:spPr bwMode="auto">
            <a:xfrm>
              <a:off x="7800976" y="3514725"/>
              <a:ext cx="182563" cy="131763"/>
            </a:xfrm>
            <a:custGeom>
              <a:avLst/>
              <a:gdLst>
                <a:gd name="T0" fmla="*/ 46 w 115"/>
                <a:gd name="T1" fmla="*/ 54 h 83"/>
                <a:gd name="T2" fmla="*/ 15 w 115"/>
                <a:gd name="T3" fmla="*/ 25 h 83"/>
                <a:gd name="T4" fmla="*/ 0 w 115"/>
                <a:gd name="T5" fmla="*/ 40 h 83"/>
                <a:gd name="T6" fmla="*/ 46 w 115"/>
                <a:gd name="T7" fmla="*/ 83 h 83"/>
                <a:gd name="T8" fmla="*/ 115 w 115"/>
                <a:gd name="T9" fmla="*/ 15 h 83"/>
                <a:gd name="T10" fmla="*/ 100 w 115"/>
                <a:gd name="T11" fmla="*/ 0 h 83"/>
                <a:gd name="T12" fmla="*/ 46 w 115"/>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115" h="83">
                  <a:moveTo>
                    <a:pt x="46" y="54"/>
                  </a:moveTo>
                  <a:lnTo>
                    <a:pt x="15" y="25"/>
                  </a:lnTo>
                  <a:lnTo>
                    <a:pt x="0" y="40"/>
                  </a:lnTo>
                  <a:lnTo>
                    <a:pt x="46" y="83"/>
                  </a:lnTo>
                  <a:lnTo>
                    <a:pt x="115" y="15"/>
                  </a:lnTo>
                  <a:lnTo>
                    <a:pt x="100" y="0"/>
                  </a:lnTo>
                  <a:lnTo>
                    <a:pt x="4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grpSp>
        <p:nvGrpSpPr>
          <p:cNvPr id="56" name="Group 83"/>
          <p:cNvGrpSpPr/>
          <p:nvPr/>
        </p:nvGrpSpPr>
        <p:grpSpPr>
          <a:xfrm>
            <a:off x="2461088" y="3501057"/>
            <a:ext cx="538698" cy="538698"/>
            <a:chOff x="6951663" y="4173538"/>
            <a:chExt cx="887413" cy="887413"/>
          </a:xfrm>
          <a:solidFill>
            <a:schemeClr val="accent2"/>
          </a:solidFill>
        </p:grpSpPr>
        <p:sp>
          <p:nvSpPr>
            <p:cNvPr id="57" name="Freeform 65"/>
            <p:cNvSpPr/>
            <p:nvPr/>
          </p:nvSpPr>
          <p:spPr bwMode="auto">
            <a:xfrm>
              <a:off x="7597776" y="4640263"/>
              <a:ext cx="77788" cy="114300"/>
            </a:xfrm>
            <a:custGeom>
              <a:avLst/>
              <a:gdLst>
                <a:gd name="T0" fmla="*/ 9 w 27"/>
                <a:gd name="T1" fmla="*/ 0 h 40"/>
                <a:gd name="T2" fmla="*/ 9 w 27"/>
                <a:gd name="T3" fmla="*/ 0 h 40"/>
                <a:gd name="T4" fmla="*/ 0 w 27"/>
                <a:gd name="T5" fmla="*/ 39 h 40"/>
                <a:gd name="T6" fmla="*/ 6 w 27"/>
                <a:gd name="T7" fmla="*/ 40 h 40"/>
                <a:gd name="T8" fmla="*/ 27 w 27"/>
                <a:gd name="T9" fmla="*/ 20 h 40"/>
                <a:gd name="T10" fmla="*/ 9 w 27"/>
                <a:gd name="T11" fmla="*/ 0 h 40"/>
              </a:gdLst>
              <a:ahLst/>
              <a:cxnLst>
                <a:cxn ang="0">
                  <a:pos x="T0" y="T1"/>
                </a:cxn>
                <a:cxn ang="0">
                  <a:pos x="T2" y="T3"/>
                </a:cxn>
                <a:cxn ang="0">
                  <a:pos x="T4" y="T5"/>
                </a:cxn>
                <a:cxn ang="0">
                  <a:pos x="T6" y="T7"/>
                </a:cxn>
                <a:cxn ang="0">
                  <a:pos x="T8" y="T9"/>
                </a:cxn>
                <a:cxn ang="0">
                  <a:pos x="T10" y="T11"/>
                </a:cxn>
              </a:cxnLst>
              <a:rect l="0" t="0" r="r" b="b"/>
              <a:pathLst>
                <a:path w="27" h="40">
                  <a:moveTo>
                    <a:pt x="9" y="0"/>
                  </a:moveTo>
                  <a:cubicBezTo>
                    <a:pt x="9" y="0"/>
                    <a:pt x="9" y="0"/>
                    <a:pt x="9" y="0"/>
                  </a:cubicBezTo>
                  <a:cubicBezTo>
                    <a:pt x="9" y="14"/>
                    <a:pt x="6" y="27"/>
                    <a:pt x="0" y="39"/>
                  </a:cubicBezTo>
                  <a:cubicBezTo>
                    <a:pt x="2" y="40"/>
                    <a:pt x="4" y="40"/>
                    <a:pt x="6" y="40"/>
                  </a:cubicBezTo>
                  <a:cubicBezTo>
                    <a:pt x="17" y="40"/>
                    <a:pt x="27" y="31"/>
                    <a:pt x="27" y="20"/>
                  </a:cubicBezTo>
                  <a:cubicBezTo>
                    <a:pt x="27" y="10"/>
                    <a:pt x="19"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58" name="Freeform 66"/>
            <p:cNvSpPr>
              <a:spLocks noEditPoints="1"/>
            </p:cNvSpPr>
            <p:nvPr/>
          </p:nvSpPr>
          <p:spPr bwMode="auto">
            <a:xfrm>
              <a:off x="6951663" y="4173538"/>
              <a:ext cx="887413" cy="887413"/>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65 w 308"/>
                <a:gd name="T11" fmla="*/ 62 h 308"/>
                <a:gd name="T12" fmla="*/ 174 w 308"/>
                <a:gd name="T13" fmla="*/ 77 h 308"/>
                <a:gd name="T14" fmla="*/ 174 w 308"/>
                <a:gd name="T15" fmla="*/ 90 h 308"/>
                <a:gd name="T16" fmla="*/ 182 w 308"/>
                <a:gd name="T17" fmla="*/ 107 h 308"/>
                <a:gd name="T18" fmla="*/ 169 w 308"/>
                <a:gd name="T19" fmla="*/ 136 h 308"/>
                <a:gd name="T20" fmla="*/ 164 w 308"/>
                <a:gd name="T21" fmla="*/ 120 h 308"/>
                <a:gd name="T22" fmla="*/ 156 w 308"/>
                <a:gd name="T23" fmla="*/ 91 h 308"/>
                <a:gd name="T24" fmla="*/ 165 w 308"/>
                <a:gd name="T25" fmla="*/ 62 h 308"/>
                <a:gd name="T26" fmla="*/ 117 w 308"/>
                <a:gd name="T27" fmla="*/ 62 h 308"/>
                <a:gd name="T28" fmla="*/ 125 w 308"/>
                <a:gd name="T29" fmla="*/ 77 h 308"/>
                <a:gd name="T30" fmla="*/ 126 w 308"/>
                <a:gd name="T31" fmla="*/ 90 h 308"/>
                <a:gd name="T32" fmla="*/ 134 w 308"/>
                <a:gd name="T33" fmla="*/ 107 h 308"/>
                <a:gd name="T34" fmla="*/ 120 w 308"/>
                <a:gd name="T35" fmla="*/ 136 h 308"/>
                <a:gd name="T36" fmla="*/ 116 w 308"/>
                <a:gd name="T37" fmla="*/ 120 h 308"/>
                <a:gd name="T38" fmla="*/ 108 w 308"/>
                <a:gd name="T39" fmla="*/ 91 h 308"/>
                <a:gd name="T40" fmla="*/ 117 w 308"/>
                <a:gd name="T41" fmla="*/ 62 h 308"/>
                <a:gd name="T42" fmla="*/ 230 w 308"/>
                <a:gd name="T43" fmla="*/ 218 h 308"/>
                <a:gd name="T44" fmla="*/ 215 w 308"/>
                <a:gd name="T45" fmla="*/ 215 h 308"/>
                <a:gd name="T46" fmla="*/ 147 w 308"/>
                <a:gd name="T47" fmla="*/ 247 h 308"/>
                <a:gd name="T48" fmla="*/ 62 w 308"/>
                <a:gd name="T49" fmla="*/ 162 h 308"/>
                <a:gd name="T50" fmla="*/ 63 w 308"/>
                <a:gd name="T51" fmla="*/ 146 h 308"/>
                <a:gd name="T52" fmla="*/ 232 w 308"/>
                <a:gd name="T53" fmla="*/ 146 h 308"/>
                <a:gd name="T54" fmla="*/ 232 w 308"/>
                <a:gd name="T55" fmla="*/ 146 h 308"/>
                <a:gd name="T56" fmla="*/ 266 w 308"/>
                <a:gd name="T57" fmla="*/ 182 h 308"/>
                <a:gd name="T58" fmla="*/ 230 w 308"/>
                <a:gd name="T59" fmla="*/ 21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65" y="62"/>
                  </a:moveTo>
                  <a:cubicBezTo>
                    <a:pt x="174" y="56"/>
                    <a:pt x="183" y="71"/>
                    <a:pt x="174" y="77"/>
                  </a:cubicBezTo>
                  <a:cubicBezTo>
                    <a:pt x="169" y="79"/>
                    <a:pt x="172" y="86"/>
                    <a:pt x="174" y="90"/>
                  </a:cubicBezTo>
                  <a:cubicBezTo>
                    <a:pt x="177" y="95"/>
                    <a:pt x="181" y="101"/>
                    <a:pt x="182" y="107"/>
                  </a:cubicBezTo>
                  <a:cubicBezTo>
                    <a:pt x="185" y="119"/>
                    <a:pt x="181" y="132"/>
                    <a:pt x="169" y="136"/>
                  </a:cubicBezTo>
                  <a:cubicBezTo>
                    <a:pt x="158" y="140"/>
                    <a:pt x="153" y="123"/>
                    <a:pt x="164" y="120"/>
                  </a:cubicBezTo>
                  <a:cubicBezTo>
                    <a:pt x="172" y="117"/>
                    <a:pt x="157" y="95"/>
                    <a:pt x="156" y="91"/>
                  </a:cubicBezTo>
                  <a:cubicBezTo>
                    <a:pt x="152" y="80"/>
                    <a:pt x="154" y="68"/>
                    <a:pt x="165" y="62"/>
                  </a:cubicBezTo>
                  <a:close/>
                  <a:moveTo>
                    <a:pt x="117" y="62"/>
                  </a:moveTo>
                  <a:cubicBezTo>
                    <a:pt x="126" y="56"/>
                    <a:pt x="135" y="71"/>
                    <a:pt x="125" y="77"/>
                  </a:cubicBezTo>
                  <a:cubicBezTo>
                    <a:pt x="121" y="79"/>
                    <a:pt x="124" y="86"/>
                    <a:pt x="126" y="90"/>
                  </a:cubicBezTo>
                  <a:cubicBezTo>
                    <a:pt x="129" y="95"/>
                    <a:pt x="133" y="101"/>
                    <a:pt x="134" y="107"/>
                  </a:cubicBezTo>
                  <a:cubicBezTo>
                    <a:pt x="137" y="119"/>
                    <a:pt x="133" y="132"/>
                    <a:pt x="120" y="136"/>
                  </a:cubicBezTo>
                  <a:cubicBezTo>
                    <a:pt x="110" y="140"/>
                    <a:pt x="105" y="123"/>
                    <a:pt x="116" y="120"/>
                  </a:cubicBezTo>
                  <a:cubicBezTo>
                    <a:pt x="124" y="117"/>
                    <a:pt x="109" y="95"/>
                    <a:pt x="108" y="91"/>
                  </a:cubicBezTo>
                  <a:cubicBezTo>
                    <a:pt x="104" y="80"/>
                    <a:pt x="106" y="68"/>
                    <a:pt x="117" y="62"/>
                  </a:cubicBezTo>
                  <a:close/>
                  <a:moveTo>
                    <a:pt x="230" y="218"/>
                  </a:moveTo>
                  <a:cubicBezTo>
                    <a:pt x="225" y="218"/>
                    <a:pt x="219" y="217"/>
                    <a:pt x="215" y="215"/>
                  </a:cubicBezTo>
                  <a:cubicBezTo>
                    <a:pt x="199" y="235"/>
                    <a:pt x="175" y="247"/>
                    <a:pt x="147" y="247"/>
                  </a:cubicBezTo>
                  <a:cubicBezTo>
                    <a:pt x="100" y="247"/>
                    <a:pt x="62" y="209"/>
                    <a:pt x="62" y="162"/>
                  </a:cubicBezTo>
                  <a:cubicBezTo>
                    <a:pt x="62" y="156"/>
                    <a:pt x="62" y="151"/>
                    <a:pt x="63" y="146"/>
                  </a:cubicBezTo>
                  <a:cubicBezTo>
                    <a:pt x="232" y="146"/>
                    <a:pt x="232" y="146"/>
                    <a:pt x="232" y="146"/>
                  </a:cubicBezTo>
                  <a:cubicBezTo>
                    <a:pt x="232" y="146"/>
                    <a:pt x="232" y="146"/>
                    <a:pt x="232" y="146"/>
                  </a:cubicBezTo>
                  <a:cubicBezTo>
                    <a:pt x="251" y="147"/>
                    <a:pt x="266" y="162"/>
                    <a:pt x="266" y="182"/>
                  </a:cubicBezTo>
                  <a:cubicBezTo>
                    <a:pt x="266" y="202"/>
                    <a:pt x="250" y="218"/>
                    <a:pt x="230" y="2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grpSp>
        <p:nvGrpSpPr>
          <p:cNvPr id="59" name="Group 91"/>
          <p:cNvGrpSpPr/>
          <p:nvPr/>
        </p:nvGrpSpPr>
        <p:grpSpPr>
          <a:xfrm>
            <a:off x="1158193" y="3485638"/>
            <a:ext cx="543515" cy="541589"/>
            <a:chOff x="4805363" y="4148138"/>
            <a:chExt cx="895350" cy="892175"/>
          </a:xfrm>
          <a:solidFill>
            <a:schemeClr val="accent2"/>
          </a:solidFill>
        </p:grpSpPr>
        <p:sp>
          <p:nvSpPr>
            <p:cNvPr id="60" name="Freeform 67"/>
            <p:cNvSpPr/>
            <p:nvPr/>
          </p:nvSpPr>
          <p:spPr bwMode="auto">
            <a:xfrm>
              <a:off x="5332413" y="4371975"/>
              <a:ext cx="103188" cy="66675"/>
            </a:xfrm>
            <a:custGeom>
              <a:avLst/>
              <a:gdLst>
                <a:gd name="T0" fmla="*/ 36 w 36"/>
                <a:gd name="T1" fmla="*/ 2 h 23"/>
                <a:gd name="T2" fmla="*/ 34 w 36"/>
                <a:gd name="T3" fmla="*/ 1 h 23"/>
                <a:gd name="T4" fmla="*/ 0 w 36"/>
                <a:gd name="T5" fmla="*/ 23 h 23"/>
                <a:gd name="T6" fmla="*/ 22 w 36"/>
                <a:gd name="T7" fmla="*/ 15 h 23"/>
                <a:gd name="T8" fmla="*/ 32 w 36"/>
                <a:gd name="T9" fmla="*/ 6 h 23"/>
                <a:gd name="T10" fmla="*/ 36 w 36"/>
                <a:gd name="T11" fmla="*/ 2 h 23"/>
              </a:gdLst>
              <a:ahLst/>
              <a:cxnLst>
                <a:cxn ang="0">
                  <a:pos x="T0" y="T1"/>
                </a:cxn>
                <a:cxn ang="0">
                  <a:pos x="T2" y="T3"/>
                </a:cxn>
                <a:cxn ang="0">
                  <a:pos x="T4" y="T5"/>
                </a:cxn>
                <a:cxn ang="0">
                  <a:pos x="T6" y="T7"/>
                </a:cxn>
                <a:cxn ang="0">
                  <a:pos x="T8" y="T9"/>
                </a:cxn>
                <a:cxn ang="0">
                  <a:pos x="T10" y="T11"/>
                </a:cxn>
              </a:cxnLst>
              <a:rect l="0" t="0" r="r" b="b"/>
              <a:pathLst>
                <a:path w="36" h="23">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68"/>
            <p:cNvSpPr/>
            <p:nvPr/>
          </p:nvSpPr>
          <p:spPr bwMode="auto">
            <a:xfrm>
              <a:off x="5067301" y="4371975"/>
              <a:ext cx="103188" cy="66675"/>
            </a:xfrm>
            <a:custGeom>
              <a:avLst/>
              <a:gdLst>
                <a:gd name="T0" fmla="*/ 4 w 36"/>
                <a:gd name="T1" fmla="*/ 6 h 23"/>
                <a:gd name="T2" fmla="*/ 14 w 36"/>
                <a:gd name="T3" fmla="*/ 15 h 23"/>
                <a:gd name="T4" fmla="*/ 36 w 36"/>
                <a:gd name="T5" fmla="*/ 23 h 23"/>
                <a:gd name="T6" fmla="*/ 2 w 36"/>
                <a:gd name="T7" fmla="*/ 1 h 23"/>
                <a:gd name="T8" fmla="*/ 0 w 36"/>
                <a:gd name="T9" fmla="*/ 2 h 23"/>
                <a:gd name="T10" fmla="*/ 4 w 36"/>
                <a:gd name="T11" fmla="*/ 6 h 23"/>
              </a:gdLst>
              <a:ahLst/>
              <a:cxnLst>
                <a:cxn ang="0">
                  <a:pos x="T0" y="T1"/>
                </a:cxn>
                <a:cxn ang="0">
                  <a:pos x="T2" y="T3"/>
                </a:cxn>
                <a:cxn ang="0">
                  <a:pos x="T4" y="T5"/>
                </a:cxn>
                <a:cxn ang="0">
                  <a:pos x="T6" y="T7"/>
                </a:cxn>
                <a:cxn ang="0">
                  <a:pos x="T8" y="T9"/>
                </a:cxn>
                <a:cxn ang="0">
                  <a:pos x="T10" y="T11"/>
                </a:cxn>
              </a:cxnLst>
              <a:rect l="0" t="0" r="r" b="b"/>
              <a:pathLst>
                <a:path w="36" h="23">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69"/>
            <p:cNvSpPr>
              <a:spLocks noEditPoints="1"/>
            </p:cNvSpPr>
            <p:nvPr/>
          </p:nvSpPr>
          <p:spPr bwMode="auto">
            <a:xfrm>
              <a:off x="4805363" y="4148138"/>
              <a:ext cx="895350" cy="892175"/>
            </a:xfrm>
            <a:custGeom>
              <a:avLst/>
              <a:gdLst>
                <a:gd name="T0" fmla="*/ 155 w 311"/>
                <a:gd name="T1" fmla="*/ 0 h 310"/>
                <a:gd name="T2" fmla="*/ 0 w 311"/>
                <a:gd name="T3" fmla="*/ 155 h 310"/>
                <a:gd name="T4" fmla="*/ 155 w 311"/>
                <a:gd name="T5" fmla="*/ 310 h 310"/>
                <a:gd name="T6" fmla="*/ 311 w 311"/>
                <a:gd name="T7" fmla="*/ 155 h 310"/>
                <a:gd name="T8" fmla="*/ 155 w 311"/>
                <a:gd name="T9" fmla="*/ 0 h 310"/>
                <a:gd name="T10" fmla="*/ 187 w 311"/>
                <a:gd name="T11" fmla="*/ 73 h 310"/>
                <a:gd name="T12" fmla="*/ 208 w 311"/>
                <a:gd name="T13" fmla="*/ 65 h 310"/>
                <a:gd name="T14" fmla="*/ 227 w 311"/>
                <a:gd name="T15" fmla="*/ 67 h 310"/>
                <a:gd name="T16" fmla="*/ 217 w 311"/>
                <a:gd name="T17" fmla="*/ 102 h 310"/>
                <a:gd name="T18" fmla="*/ 208 w 311"/>
                <a:gd name="T19" fmla="*/ 108 h 310"/>
                <a:gd name="T20" fmla="*/ 166 w 311"/>
                <a:gd name="T21" fmla="*/ 108 h 310"/>
                <a:gd name="T22" fmla="*/ 187 w 311"/>
                <a:gd name="T23" fmla="*/ 73 h 310"/>
                <a:gd name="T24" fmla="*/ 148 w 311"/>
                <a:gd name="T25" fmla="*/ 92 h 310"/>
                <a:gd name="T26" fmla="*/ 163 w 311"/>
                <a:gd name="T27" fmla="*/ 92 h 310"/>
                <a:gd name="T28" fmla="*/ 163 w 311"/>
                <a:gd name="T29" fmla="*/ 108 h 310"/>
                <a:gd name="T30" fmla="*/ 148 w 311"/>
                <a:gd name="T31" fmla="*/ 108 h 310"/>
                <a:gd name="T32" fmla="*/ 148 w 311"/>
                <a:gd name="T33" fmla="*/ 92 h 310"/>
                <a:gd name="T34" fmla="*/ 83 w 311"/>
                <a:gd name="T35" fmla="*/ 67 h 310"/>
                <a:gd name="T36" fmla="*/ 102 w 311"/>
                <a:gd name="T37" fmla="*/ 65 h 310"/>
                <a:gd name="T38" fmla="*/ 123 w 311"/>
                <a:gd name="T39" fmla="*/ 73 h 310"/>
                <a:gd name="T40" fmla="*/ 143 w 311"/>
                <a:gd name="T41" fmla="*/ 108 h 310"/>
                <a:gd name="T42" fmla="*/ 102 w 311"/>
                <a:gd name="T43" fmla="*/ 108 h 310"/>
                <a:gd name="T44" fmla="*/ 92 w 311"/>
                <a:gd name="T45" fmla="*/ 102 h 310"/>
                <a:gd name="T46" fmla="*/ 83 w 311"/>
                <a:gd name="T47" fmla="*/ 67 h 310"/>
                <a:gd name="T48" fmla="*/ 238 w 311"/>
                <a:gd name="T49" fmla="*/ 245 h 310"/>
                <a:gd name="T50" fmla="*/ 73 w 311"/>
                <a:gd name="T51" fmla="*/ 245 h 310"/>
                <a:gd name="T52" fmla="*/ 73 w 311"/>
                <a:gd name="T53" fmla="*/ 114 h 310"/>
                <a:gd name="T54" fmla="*/ 116 w 311"/>
                <a:gd name="T55" fmla="*/ 114 h 310"/>
                <a:gd name="T56" fmla="*/ 137 w 311"/>
                <a:gd name="T57" fmla="*/ 114 h 310"/>
                <a:gd name="T58" fmla="*/ 137 w 311"/>
                <a:gd name="T59" fmla="*/ 118 h 310"/>
                <a:gd name="T60" fmla="*/ 137 w 311"/>
                <a:gd name="T61" fmla="*/ 183 h 310"/>
                <a:gd name="T62" fmla="*/ 156 w 311"/>
                <a:gd name="T63" fmla="*/ 167 h 310"/>
                <a:gd name="T64" fmla="*/ 175 w 311"/>
                <a:gd name="T65" fmla="*/ 183 h 310"/>
                <a:gd name="T66" fmla="*/ 175 w 311"/>
                <a:gd name="T67" fmla="*/ 117 h 310"/>
                <a:gd name="T68" fmla="*/ 175 w 311"/>
                <a:gd name="T69" fmla="*/ 114 h 310"/>
                <a:gd name="T70" fmla="*/ 194 w 311"/>
                <a:gd name="T71" fmla="*/ 114 h 310"/>
                <a:gd name="T72" fmla="*/ 238 w 311"/>
                <a:gd name="T73" fmla="*/ 114 h 310"/>
                <a:gd name="T74" fmla="*/ 238 w 311"/>
                <a:gd name="T75" fmla="*/ 2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0">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63" name="Freeform 145"/>
          <p:cNvSpPr>
            <a:spLocks noEditPoints="1"/>
          </p:cNvSpPr>
          <p:nvPr/>
        </p:nvSpPr>
        <p:spPr bwMode="auto">
          <a:xfrm>
            <a:off x="1484313" y="3157538"/>
            <a:ext cx="247650" cy="195263"/>
          </a:xfrm>
          <a:custGeom>
            <a:avLst/>
            <a:gdLst>
              <a:gd name="T0" fmla="*/ 141 w 141"/>
              <a:gd name="T1" fmla="*/ 41 h 112"/>
              <a:gd name="T2" fmla="*/ 127 w 141"/>
              <a:gd name="T3" fmla="*/ 26 h 112"/>
              <a:gd name="T4" fmla="*/ 114 w 141"/>
              <a:gd name="T5" fmla="*/ 0 h 112"/>
              <a:gd name="T6" fmla="*/ 28 w 141"/>
              <a:gd name="T7" fmla="*/ 0 h 112"/>
              <a:gd name="T8" fmla="*/ 14 w 141"/>
              <a:gd name="T9" fmla="*/ 26 h 112"/>
              <a:gd name="T10" fmla="*/ 0 w 141"/>
              <a:gd name="T11" fmla="*/ 41 h 112"/>
              <a:gd name="T12" fmla="*/ 0 w 141"/>
              <a:gd name="T13" fmla="*/ 86 h 112"/>
              <a:gd name="T14" fmla="*/ 0 w 141"/>
              <a:gd name="T15" fmla="*/ 90 h 112"/>
              <a:gd name="T16" fmla="*/ 0 w 141"/>
              <a:gd name="T17" fmla="*/ 106 h 112"/>
              <a:gd name="T18" fmla="*/ 7 w 141"/>
              <a:gd name="T19" fmla="*/ 112 h 112"/>
              <a:gd name="T20" fmla="*/ 27 w 141"/>
              <a:gd name="T21" fmla="*/ 112 h 112"/>
              <a:gd name="T22" fmla="*/ 34 w 141"/>
              <a:gd name="T23" fmla="*/ 106 h 112"/>
              <a:gd name="T24" fmla="*/ 34 w 141"/>
              <a:gd name="T25" fmla="*/ 90 h 112"/>
              <a:gd name="T26" fmla="*/ 108 w 141"/>
              <a:gd name="T27" fmla="*/ 90 h 112"/>
              <a:gd name="T28" fmla="*/ 108 w 141"/>
              <a:gd name="T29" fmla="*/ 106 h 112"/>
              <a:gd name="T30" fmla="*/ 114 w 141"/>
              <a:gd name="T31" fmla="*/ 112 h 112"/>
              <a:gd name="T32" fmla="*/ 135 w 141"/>
              <a:gd name="T33" fmla="*/ 112 h 112"/>
              <a:gd name="T34" fmla="*/ 141 w 141"/>
              <a:gd name="T35" fmla="*/ 106 h 112"/>
              <a:gd name="T36" fmla="*/ 141 w 141"/>
              <a:gd name="T37" fmla="*/ 90 h 112"/>
              <a:gd name="T38" fmla="*/ 141 w 141"/>
              <a:gd name="T39" fmla="*/ 41 h 112"/>
              <a:gd name="T40" fmla="*/ 35 w 141"/>
              <a:gd name="T41" fmla="*/ 10 h 112"/>
              <a:gd name="T42" fmla="*/ 106 w 141"/>
              <a:gd name="T43" fmla="*/ 10 h 112"/>
              <a:gd name="T44" fmla="*/ 118 w 141"/>
              <a:gd name="T45" fmla="*/ 32 h 112"/>
              <a:gd name="T46" fmla="*/ 24 w 141"/>
              <a:gd name="T47" fmla="*/ 32 h 112"/>
              <a:gd name="T48" fmla="*/ 35 w 141"/>
              <a:gd name="T49" fmla="*/ 10 h 112"/>
              <a:gd name="T50" fmla="*/ 41 w 141"/>
              <a:gd name="T51" fmla="*/ 79 h 112"/>
              <a:gd name="T52" fmla="*/ 13 w 141"/>
              <a:gd name="T53" fmla="*/ 79 h 112"/>
              <a:gd name="T54" fmla="*/ 13 w 141"/>
              <a:gd name="T55" fmla="*/ 64 h 112"/>
              <a:gd name="T56" fmla="*/ 41 w 141"/>
              <a:gd name="T57" fmla="*/ 64 h 112"/>
              <a:gd name="T58" fmla="*/ 41 w 141"/>
              <a:gd name="T59" fmla="*/ 79 h 112"/>
              <a:gd name="T60" fmla="*/ 129 w 141"/>
              <a:gd name="T61" fmla="*/ 79 h 112"/>
              <a:gd name="T62" fmla="*/ 100 w 141"/>
              <a:gd name="T63" fmla="*/ 79 h 112"/>
              <a:gd name="T64" fmla="*/ 100 w 141"/>
              <a:gd name="T65" fmla="*/ 64 h 112"/>
              <a:gd name="T66" fmla="*/ 129 w 141"/>
              <a:gd name="T67" fmla="*/ 64 h 112"/>
              <a:gd name="T68" fmla="*/ 129 w 141"/>
              <a:gd name="T69"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1"/>
                </a:moveTo>
                <a:cubicBezTo>
                  <a:pt x="127" y="26"/>
                  <a:pt x="127" y="26"/>
                  <a:pt x="127" y="26"/>
                </a:cubicBezTo>
                <a:cubicBezTo>
                  <a:pt x="114" y="0"/>
                  <a:pt x="114" y="0"/>
                  <a:pt x="114" y="0"/>
                </a:cubicBezTo>
                <a:cubicBezTo>
                  <a:pt x="28" y="0"/>
                  <a:pt x="28" y="0"/>
                  <a:pt x="28" y="0"/>
                </a:cubicBezTo>
                <a:cubicBezTo>
                  <a:pt x="14" y="26"/>
                  <a:pt x="14" y="26"/>
                  <a:pt x="14" y="26"/>
                </a:cubicBezTo>
                <a:cubicBezTo>
                  <a:pt x="0" y="41"/>
                  <a:pt x="0" y="41"/>
                  <a:pt x="0" y="41"/>
                </a:cubicBezTo>
                <a:cubicBezTo>
                  <a:pt x="0" y="86"/>
                  <a:pt x="0" y="86"/>
                  <a:pt x="0" y="86"/>
                </a:cubicBezTo>
                <a:cubicBezTo>
                  <a:pt x="0" y="90"/>
                  <a:pt x="0" y="90"/>
                  <a:pt x="0" y="90"/>
                </a:cubicBezTo>
                <a:cubicBezTo>
                  <a:pt x="0" y="106"/>
                  <a:pt x="0" y="106"/>
                  <a:pt x="0" y="106"/>
                </a:cubicBezTo>
                <a:cubicBezTo>
                  <a:pt x="0" y="110"/>
                  <a:pt x="3" y="112"/>
                  <a:pt x="7" y="112"/>
                </a:cubicBezTo>
                <a:cubicBezTo>
                  <a:pt x="27" y="112"/>
                  <a:pt x="27" y="112"/>
                  <a:pt x="27" y="112"/>
                </a:cubicBezTo>
                <a:cubicBezTo>
                  <a:pt x="31" y="112"/>
                  <a:pt x="34" y="110"/>
                  <a:pt x="34" y="106"/>
                </a:cubicBezTo>
                <a:cubicBezTo>
                  <a:pt x="34" y="90"/>
                  <a:pt x="34" y="90"/>
                  <a:pt x="34" y="90"/>
                </a:cubicBezTo>
                <a:cubicBezTo>
                  <a:pt x="108" y="90"/>
                  <a:pt x="108" y="90"/>
                  <a:pt x="108" y="90"/>
                </a:cubicBezTo>
                <a:cubicBezTo>
                  <a:pt x="108" y="106"/>
                  <a:pt x="108" y="106"/>
                  <a:pt x="108" y="106"/>
                </a:cubicBezTo>
                <a:cubicBezTo>
                  <a:pt x="108" y="110"/>
                  <a:pt x="111" y="112"/>
                  <a:pt x="114" y="112"/>
                </a:cubicBezTo>
                <a:cubicBezTo>
                  <a:pt x="135" y="112"/>
                  <a:pt x="135" y="112"/>
                  <a:pt x="135" y="112"/>
                </a:cubicBezTo>
                <a:cubicBezTo>
                  <a:pt x="138" y="112"/>
                  <a:pt x="141" y="110"/>
                  <a:pt x="141" y="106"/>
                </a:cubicBezTo>
                <a:cubicBezTo>
                  <a:pt x="141" y="90"/>
                  <a:pt x="141" y="90"/>
                  <a:pt x="141" y="90"/>
                </a:cubicBezTo>
                <a:lnTo>
                  <a:pt x="141" y="41"/>
                </a:lnTo>
                <a:close/>
                <a:moveTo>
                  <a:pt x="35" y="10"/>
                </a:moveTo>
                <a:cubicBezTo>
                  <a:pt x="106" y="10"/>
                  <a:pt x="106" y="10"/>
                  <a:pt x="106" y="10"/>
                </a:cubicBezTo>
                <a:cubicBezTo>
                  <a:pt x="118" y="32"/>
                  <a:pt x="118" y="32"/>
                  <a:pt x="118" y="32"/>
                </a:cubicBezTo>
                <a:cubicBezTo>
                  <a:pt x="24" y="32"/>
                  <a:pt x="24" y="32"/>
                  <a:pt x="24" y="32"/>
                </a:cubicBezTo>
                <a:lnTo>
                  <a:pt x="35" y="10"/>
                </a:lnTo>
                <a:close/>
                <a:moveTo>
                  <a:pt x="41" y="79"/>
                </a:moveTo>
                <a:cubicBezTo>
                  <a:pt x="13" y="79"/>
                  <a:pt x="13" y="79"/>
                  <a:pt x="13" y="79"/>
                </a:cubicBezTo>
                <a:cubicBezTo>
                  <a:pt x="13" y="64"/>
                  <a:pt x="13" y="64"/>
                  <a:pt x="13" y="64"/>
                </a:cubicBezTo>
                <a:cubicBezTo>
                  <a:pt x="41" y="64"/>
                  <a:pt x="41" y="64"/>
                  <a:pt x="41" y="64"/>
                </a:cubicBezTo>
                <a:lnTo>
                  <a:pt x="41" y="79"/>
                </a:lnTo>
                <a:close/>
                <a:moveTo>
                  <a:pt x="129" y="79"/>
                </a:moveTo>
                <a:cubicBezTo>
                  <a:pt x="100" y="79"/>
                  <a:pt x="100" y="79"/>
                  <a:pt x="100" y="79"/>
                </a:cubicBezTo>
                <a:cubicBezTo>
                  <a:pt x="100" y="64"/>
                  <a:pt x="100" y="64"/>
                  <a:pt x="100" y="64"/>
                </a:cubicBezTo>
                <a:cubicBezTo>
                  <a:pt x="129" y="64"/>
                  <a:pt x="129" y="64"/>
                  <a:pt x="129" y="64"/>
                </a:cubicBezTo>
                <a:lnTo>
                  <a:pt x="129" y="79"/>
                </a:ln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64" name="Group 384"/>
          <p:cNvGrpSpPr/>
          <p:nvPr/>
        </p:nvGrpSpPr>
        <p:grpSpPr>
          <a:xfrm>
            <a:off x="2457052" y="3222647"/>
            <a:ext cx="264112" cy="171636"/>
            <a:chOff x="7145338" y="3587750"/>
            <a:chExt cx="566738" cy="368300"/>
          </a:xfrm>
          <a:solidFill>
            <a:schemeClr val="accent1"/>
          </a:solidFill>
        </p:grpSpPr>
        <p:sp>
          <p:nvSpPr>
            <p:cNvPr id="65" name="Freeform 146"/>
            <p:cNvSpPr/>
            <p:nvPr/>
          </p:nvSpPr>
          <p:spPr bwMode="auto">
            <a:xfrm>
              <a:off x="7250113" y="3816350"/>
              <a:ext cx="153988" cy="139700"/>
            </a:xfrm>
            <a:custGeom>
              <a:avLst/>
              <a:gdLst>
                <a:gd name="T0" fmla="*/ 33 w 41"/>
                <a:gd name="T1" fmla="*/ 0 h 37"/>
                <a:gd name="T2" fmla="*/ 15 w 41"/>
                <a:gd name="T3" fmla="*/ 6 h 37"/>
                <a:gd name="T4" fmla="*/ 10 w 41"/>
                <a:gd name="T5" fmla="*/ 5 h 37"/>
                <a:gd name="T6" fmla="*/ 10 w 41"/>
                <a:gd name="T7" fmla="*/ 6 h 37"/>
                <a:gd name="T8" fmla="*/ 6 w 41"/>
                <a:gd name="T9" fmla="*/ 31 h 37"/>
                <a:gd name="T10" fmla="*/ 32 w 41"/>
                <a:gd name="T11" fmla="*/ 28 h 37"/>
                <a:gd name="T12" fmla="*/ 35 w 41"/>
                <a:gd name="T13" fmla="*/ 2 h 37"/>
                <a:gd name="T14" fmla="*/ 33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66" name="Freeform 147"/>
            <p:cNvSpPr/>
            <p:nvPr/>
          </p:nvSpPr>
          <p:spPr bwMode="auto">
            <a:xfrm>
              <a:off x="7145338" y="3587750"/>
              <a:ext cx="266700" cy="236537"/>
            </a:xfrm>
            <a:custGeom>
              <a:avLst/>
              <a:gdLst>
                <a:gd name="T0" fmla="*/ 16 w 71"/>
                <a:gd name="T1" fmla="*/ 51 h 63"/>
                <a:gd name="T2" fmla="*/ 42 w 71"/>
                <a:gd name="T3" fmla="*/ 63 h 63"/>
                <a:gd name="T4" fmla="*/ 43 w 71"/>
                <a:gd name="T5" fmla="*/ 63 h 63"/>
                <a:gd name="T6" fmla="*/ 56 w 71"/>
                <a:gd name="T7" fmla="*/ 60 h 63"/>
                <a:gd name="T8" fmla="*/ 60 w 71"/>
                <a:gd name="T9" fmla="*/ 56 h 63"/>
                <a:gd name="T10" fmla="*/ 55 w 71"/>
                <a:gd name="T11" fmla="*/ 12 h 63"/>
                <a:gd name="T12" fmla="*/ 28 w 71"/>
                <a:gd name="T13" fmla="*/ 0 h 63"/>
                <a:gd name="T14" fmla="*/ 11 w 71"/>
                <a:gd name="T15" fmla="*/ 7 h 63"/>
                <a:gd name="T16" fmla="*/ 16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67" name="Freeform 148"/>
            <p:cNvSpPr/>
            <p:nvPr/>
          </p:nvSpPr>
          <p:spPr bwMode="auto">
            <a:xfrm>
              <a:off x="7450138" y="3816350"/>
              <a:ext cx="157163" cy="139700"/>
            </a:xfrm>
            <a:custGeom>
              <a:avLst/>
              <a:gdLst>
                <a:gd name="T0" fmla="*/ 35 w 42"/>
                <a:gd name="T1" fmla="*/ 31 h 37"/>
                <a:gd name="T2" fmla="*/ 32 w 42"/>
                <a:gd name="T3" fmla="*/ 6 h 37"/>
                <a:gd name="T4" fmla="*/ 32 w 42"/>
                <a:gd name="T5" fmla="*/ 5 h 37"/>
                <a:gd name="T6" fmla="*/ 26 w 42"/>
                <a:gd name="T7" fmla="*/ 6 h 37"/>
                <a:gd name="T8" fmla="*/ 9 w 42"/>
                <a:gd name="T9" fmla="*/ 0 h 37"/>
                <a:gd name="T10" fmla="*/ 7 w 42"/>
                <a:gd name="T11" fmla="*/ 2 h 37"/>
                <a:gd name="T12" fmla="*/ 10 w 42"/>
                <a:gd name="T13" fmla="*/ 28 h 37"/>
                <a:gd name="T14" fmla="*/ 35 w 42"/>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68" name="Freeform 149"/>
            <p:cNvSpPr/>
            <p:nvPr/>
          </p:nvSpPr>
          <p:spPr bwMode="auto">
            <a:xfrm>
              <a:off x="7445376" y="3587750"/>
              <a:ext cx="266700" cy="236537"/>
            </a:xfrm>
            <a:custGeom>
              <a:avLst/>
              <a:gdLst>
                <a:gd name="T0" fmla="*/ 60 w 71"/>
                <a:gd name="T1" fmla="*/ 7 h 63"/>
                <a:gd name="T2" fmla="*/ 43 w 71"/>
                <a:gd name="T3" fmla="*/ 0 h 63"/>
                <a:gd name="T4" fmla="*/ 16 w 71"/>
                <a:gd name="T5" fmla="*/ 12 h 63"/>
                <a:gd name="T6" fmla="*/ 10 w 71"/>
                <a:gd name="T7" fmla="*/ 56 h 63"/>
                <a:gd name="T8" fmla="*/ 15 w 71"/>
                <a:gd name="T9" fmla="*/ 60 h 63"/>
                <a:gd name="T10" fmla="*/ 27 w 71"/>
                <a:gd name="T11" fmla="*/ 63 h 63"/>
                <a:gd name="T12" fmla="*/ 29 w 71"/>
                <a:gd name="T13" fmla="*/ 63 h 63"/>
                <a:gd name="T14" fmla="*/ 55 w 71"/>
                <a:gd name="T15" fmla="*/ 51 h 63"/>
                <a:gd name="T16" fmla="*/ 60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150"/>
            <p:cNvSpPr/>
            <p:nvPr/>
          </p:nvSpPr>
          <p:spPr bwMode="auto">
            <a:xfrm>
              <a:off x="7381876" y="3606800"/>
              <a:ext cx="93663" cy="333375"/>
            </a:xfrm>
            <a:custGeom>
              <a:avLst/>
              <a:gdLst>
                <a:gd name="T0" fmla="*/ 23 w 25"/>
                <a:gd name="T1" fmla="*/ 4 h 89"/>
                <a:gd name="T2" fmla="*/ 20 w 25"/>
                <a:gd name="T3" fmla="*/ 1 h 89"/>
                <a:gd name="T4" fmla="*/ 14 w 25"/>
                <a:gd name="T5" fmla="*/ 10 h 89"/>
                <a:gd name="T6" fmla="*/ 12 w 25"/>
                <a:gd name="T7" fmla="*/ 10 h 89"/>
                <a:gd name="T8" fmla="*/ 11 w 25"/>
                <a:gd name="T9" fmla="*/ 10 h 89"/>
                <a:gd name="T10" fmla="*/ 5 w 25"/>
                <a:gd name="T11" fmla="*/ 1 h 89"/>
                <a:gd name="T12" fmla="*/ 2 w 25"/>
                <a:gd name="T13" fmla="*/ 4 h 89"/>
                <a:gd name="T14" fmla="*/ 8 w 25"/>
                <a:gd name="T15" fmla="*/ 13 h 89"/>
                <a:gd name="T16" fmla="*/ 7 w 25"/>
                <a:gd name="T17" fmla="*/ 15 h 89"/>
                <a:gd name="T18" fmla="*/ 7 w 25"/>
                <a:gd name="T19" fmla="*/ 27 h 89"/>
                <a:gd name="T20" fmla="*/ 7 w 25"/>
                <a:gd name="T21" fmla="*/ 41 h 89"/>
                <a:gd name="T22" fmla="*/ 7 w 25"/>
                <a:gd name="T23" fmla="*/ 83 h 89"/>
                <a:gd name="T24" fmla="*/ 12 w 25"/>
                <a:gd name="T25" fmla="*/ 89 h 89"/>
                <a:gd name="T26" fmla="*/ 18 w 25"/>
                <a:gd name="T27" fmla="*/ 83 h 89"/>
                <a:gd name="T28" fmla="*/ 18 w 25"/>
                <a:gd name="T29" fmla="*/ 41 h 89"/>
                <a:gd name="T30" fmla="*/ 18 w 25"/>
                <a:gd name="T31" fmla="*/ 27 h 89"/>
                <a:gd name="T32" fmla="*/ 18 w 25"/>
                <a:gd name="T33" fmla="*/ 15 h 89"/>
                <a:gd name="T34" fmla="*/ 17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grpSp>
        <p:nvGrpSpPr>
          <p:cNvPr id="70" name="Group 383"/>
          <p:cNvGrpSpPr/>
          <p:nvPr/>
        </p:nvGrpSpPr>
        <p:grpSpPr>
          <a:xfrm>
            <a:off x="1490121" y="2805394"/>
            <a:ext cx="301843" cy="207147"/>
            <a:chOff x="5070476" y="2692400"/>
            <a:chExt cx="647700" cy="444500"/>
          </a:xfrm>
          <a:solidFill>
            <a:schemeClr val="accent2"/>
          </a:solidFill>
        </p:grpSpPr>
        <p:sp>
          <p:nvSpPr>
            <p:cNvPr id="71" name="Freeform 151"/>
            <p:cNvSpPr>
              <a:spLocks noEditPoints="1"/>
            </p:cNvSpPr>
            <p:nvPr/>
          </p:nvSpPr>
          <p:spPr bwMode="auto">
            <a:xfrm>
              <a:off x="5070476" y="3076575"/>
              <a:ext cx="647700" cy="60325"/>
            </a:xfrm>
            <a:custGeom>
              <a:avLst/>
              <a:gdLst>
                <a:gd name="T0" fmla="*/ 408 w 408"/>
                <a:gd name="T1" fmla="*/ 0 h 38"/>
                <a:gd name="T2" fmla="*/ 0 w 408"/>
                <a:gd name="T3" fmla="*/ 0 h 38"/>
                <a:gd name="T4" fmla="*/ 0 w 408"/>
                <a:gd name="T5" fmla="*/ 38 h 38"/>
                <a:gd name="T6" fmla="*/ 408 w 408"/>
                <a:gd name="T7" fmla="*/ 38 h 38"/>
                <a:gd name="T8" fmla="*/ 408 w 408"/>
                <a:gd name="T9" fmla="*/ 0 h 38"/>
                <a:gd name="T10" fmla="*/ 389 w 408"/>
                <a:gd name="T11" fmla="*/ 24 h 38"/>
                <a:gd name="T12" fmla="*/ 355 w 408"/>
                <a:gd name="T13" fmla="*/ 24 h 38"/>
                <a:gd name="T14" fmla="*/ 355 w 408"/>
                <a:gd name="T15" fmla="*/ 14 h 38"/>
                <a:gd name="T16" fmla="*/ 389 w 408"/>
                <a:gd name="T17" fmla="*/ 14 h 38"/>
                <a:gd name="T18" fmla="*/ 389 w 408"/>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38">
                  <a:moveTo>
                    <a:pt x="408" y="0"/>
                  </a:moveTo>
                  <a:lnTo>
                    <a:pt x="0" y="0"/>
                  </a:lnTo>
                  <a:lnTo>
                    <a:pt x="0" y="38"/>
                  </a:lnTo>
                  <a:lnTo>
                    <a:pt x="408" y="38"/>
                  </a:lnTo>
                  <a:lnTo>
                    <a:pt x="408" y="0"/>
                  </a:lnTo>
                  <a:close/>
                  <a:moveTo>
                    <a:pt x="389" y="24"/>
                  </a:moveTo>
                  <a:lnTo>
                    <a:pt x="355" y="24"/>
                  </a:lnTo>
                  <a:lnTo>
                    <a:pt x="355" y="14"/>
                  </a:lnTo>
                  <a:lnTo>
                    <a:pt x="389" y="14"/>
                  </a:lnTo>
                  <a:lnTo>
                    <a:pt x="38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72" name="Freeform 152"/>
            <p:cNvSpPr>
              <a:spLocks noEditPoints="1"/>
            </p:cNvSpPr>
            <p:nvPr/>
          </p:nvSpPr>
          <p:spPr bwMode="auto">
            <a:xfrm>
              <a:off x="5100638" y="2692400"/>
              <a:ext cx="587375" cy="365125"/>
            </a:xfrm>
            <a:custGeom>
              <a:avLst/>
              <a:gdLst>
                <a:gd name="T0" fmla="*/ 370 w 370"/>
                <a:gd name="T1" fmla="*/ 0 h 230"/>
                <a:gd name="T2" fmla="*/ 0 w 370"/>
                <a:gd name="T3" fmla="*/ 0 h 230"/>
                <a:gd name="T4" fmla="*/ 0 w 370"/>
                <a:gd name="T5" fmla="*/ 230 h 230"/>
                <a:gd name="T6" fmla="*/ 370 w 370"/>
                <a:gd name="T7" fmla="*/ 230 h 230"/>
                <a:gd name="T8" fmla="*/ 370 w 370"/>
                <a:gd name="T9" fmla="*/ 0 h 230"/>
                <a:gd name="T10" fmla="*/ 329 w 370"/>
                <a:gd name="T11" fmla="*/ 197 h 230"/>
                <a:gd name="T12" fmla="*/ 41 w 370"/>
                <a:gd name="T13" fmla="*/ 197 h 230"/>
                <a:gd name="T14" fmla="*/ 41 w 370"/>
                <a:gd name="T15" fmla="*/ 34 h 230"/>
                <a:gd name="T16" fmla="*/ 329 w 370"/>
                <a:gd name="T17" fmla="*/ 34 h 230"/>
                <a:gd name="T18" fmla="*/ 329 w 370"/>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230">
                  <a:moveTo>
                    <a:pt x="370" y="0"/>
                  </a:moveTo>
                  <a:lnTo>
                    <a:pt x="0" y="0"/>
                  </a:lnTo>
                  <a:lnTo>
                    <a:pt x="0" y="230"/>
                  </a:lnTo>
                  <a:lnTo>
                    <a:pt x="370" y="230"/>
                  </a:lnTo>
                  <a:lnTo>
                    <a:pt x="370" y="0"/>
                  </a:lnTo>
                  <a:close/>
                  <a:moveTo>
                    <a:pt x="329" y="197"/>
                  </a:moveTo>
                  <a:lnTo>
                    <a:pt x="41" y="197"/>
                  </a:lnTo>
                  <a:lnTo>
                    <a:pt x="41" y="34"/>
                  </a:lnTo>
                  <a:lnTo>
                    <a:pt x="329" y="34"/>
                  </a:lnTo>
                  <a:lnTo>
                    <a:pt x="329"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73" name="Freeform 153"/>
          <p:cNvSpPr>
            <a:spLocks noEditPoints="1"/>
          </p:cNvSpPr>
          <p:nvPr/>
        </p:nvSpPr>
        <p:spPr bwMode="auto">
          <a:xfrm>
            <a:off x="2292350" y="3432175"/>
            <a:ext cx="207963" cy="228600"/>
          </a:xfrm>
          <a:custGeom>
            <a:avLst/>
            <a:gdLst>
              <a:gd name="T0" fmla="*/ 147 w 282"/>
              <a:gd name="T1" fmla="*/ 0 h 308"/>
              <a:gd name="T2" fmla="*/ 145 w 282"/>
              <a:gd name="T3" fmla="*/ 2 h 308"/>
              <a:gd name="T4" fmla="*/ 3 w 282"/>
              <a:gd name="T5" fmla="*/ 218 h 308"/>
              <a:gd name="T6" fmla="*/ 0 w 282"/>
              <a:gd name="T7" fmla="*/ 218 h 308"/>
              <a:gd name="T8" fmla="*/ 3 w 282"/>
              <a:gd name="T9" fmla="*/ 220 h 308"/>
              <a:gd name="T10" fmla="*/ 133 w 282"/>
              <a:gd name="T11" fmla="*/ 308 h 308"/>
              <a:gd name="T12" fmla="*/ 135 w 282"/>
              <a:gd name="T13" fmla="*/ 308 h 308"/>
              <a:gd name="T14" fmla="*/ 135 w 282"/>
              <a:gd name="T15" fmla="*/ 308 h 308"/>
              <a:gd name="T16" fmla="*/ 280 w 282"/>
              <a:gd name="T17" fmla="*/ 92 h 308"/>
              <a:gd name="T18" fmla="*/ 282 w 282"/>
              <a:gd name="T19" fmla="*/ 90 h 308"/>
              <a:gd name="T20" fmla="*/ 280 w 282"/>
              <a:gd name="T21" fmla="*/ 90 h 308"/>
              <a:gd name="T22" fmla="*/ 249 w 282"/>
              <a:gd name="T23" fmla="*/ 68 h 308"/>
              <a:gd name="T24" fmla="*/ 263 w 282"/>
              <a:gd name="T25" fmla="*/ 47 h 308"/>
              <a:gd name="T26" fmla="*/ 263 w 282"/>
              <a:gd name="T27" fmla="*/ 45 h 308"/>
              <a:gd name="T28" fmla="*/ 263 w 282"/>
              <a:gd name="T29" fmla="*/ 45 h 308"/>
              <a:gd name="T30" fmla="*/ 197 w 282"/>
              <a:gd name="T31" fmla="*/ 0 h 308"/>
              <a:gd name="T32" fmla="*/ 195 w 282"/>
              <a:gd name="T33" fmla="*/ 0 h 308"/>
              <a:gd name="T34" fmla="*/ 195 w 282"/>
              <a:gd name="T35" fmla="*/ 0 h 308"/>
              <a:gd name="T36" fmla="*/ 180 w 282"/>
              <a:gd name="T37" fmla="*/ 24 h 308"/>
              <a:gd name="T38" fmla="*/ 147 w 282"/>
              <a:gd name="T39" fmla="*/ 2 h 308"/>
              <a:gd name="T40" fmla="*/ 147 w 282"/>
              <a:gd name="T41" fmla="*/ 0 h 308"/>
              <a:gd name="T42" fmla="*/ 171 w 282"/>
              <a:gd name="T43" fmla="*/ 211 h 308"/>
              <a:gd name="T44" fmla="*/ 76 w 282"/>
              <a:gd name="T45" fmla="*/ 147 h 308"/>
              <a:gd name="T46" fmla="*/ 109 w 282"/>
              <a:gd name="T47" fmla="*/ 97 h 308"/>
              <a:gd name="T48" fmla="*/ 206 w 282"/>
              <a:gd name="T49" fmla="*/ 161 h 308"/>
              <a:gd name="T50" fmla="*/ 171 w 282"/>
              <a:gd name="T51" fmla="*/ 211 h 308"/>
              <a:gd name="T52" fmla="*/ 128 w 282"/>
              <a:gd name="T53" fmla="*/ 274 h 308"/>
              <a:gd name="T54" fmla="*/ 34 w 282"/>
              <a:gd name="T55" fmla="*/ 211 h 308"/>
              <a:gd name="T56" fmla="*/ 67 w 282"/>
              <a:gd name="T57" fmla="*/ 161 h 308"/>
              <a:gd name="T58" fmla="*/ 164 w 282"/>
              <a:gd name="T59" fmla="*/ 225 h 308"/>
              <a:gd name="T60" fmla="*/ 128 w 282"/>
              <a:gd name="T61" fmla="*/ 27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308">
                <a:moveTo>
                  <a:pt x="147" y="0"/>
                </a:moveTo>
                <a:lnTo>
                  <a:pt x="145" y="2"/>
                </a:lnTo>
                <a:lnTo>
                  <a:pt x="3" y="218"/>
                </a:lnTo>
                <a:lnTo>
                  <a:pt x="0" y="218"/>
                </a:lnTo>
                <a:lnTo>
                  <a:pt x="3" y="220"/>
                </a:lnTo>
                <a:lnTo>
                  <a:pt x="133" y="308"/>
                </a:lnTo>
                <a:lnTo>
                  <a:pt x="135" y="308"/>
                </a:lnTo>
                <a:lnTo>
                  <a:pt x="135" y="308"/>
                </a:lnTo>
                <a:lnTo>
                  <a:pt x="280" y="92"/>
                </a:lnTo>
                <a:lnTo>
                  <a:pt x="282" y="90"/>
                </a:lnTo>
                <a:lnTo>
                  <a:pt x="280" y="90"/>
                </a:lnTo>
                <a:lnTo>
                  <a:pt x="249" y="68"/>
                </a:lnTo>
                <a:lnTo>
                  <a:pt x="263" y="47"/>
                </a:lnTo>
                <a:lnTo>
                  <a:pt x="263" y="45"/>
                </a:lnTo>
                <a:lnTo>
                  <a:pt x="263" y="45"/>
                </a:lnTo>
                <a:lnTo>
                  <a:pt x="197" y="0"/>
                </a:lnTo>
                <a:lnTo>
                  <a:pt x="195" y="0"/>
                </a:lnTo>
                <a:lnTo>
                  <a:pt x="195" y="0"/>
                </a:lnTo>
                <a:lnTo>
                  <a:pt x="180" y="24"/>
                </a:lnTo>
                <a:lnTo>
                  <a:pt x="147" y="2"/>
                </a:lnTo>
                <a:lnTo>
                  <a:pt x="147" y="0"/>
                </a:lnTo>
                <a:close/>
                <a:moveTo>
                  <a:pt x="171" y="211"/>
                </a:moveTo>
                <a:lnTo>
                  <a:pt x="76" y="147"/>
                </a:lnTo>
                <a:lnTo>
                  <a:pt x="109" y="97"/>
                </a:lnTo>
                <a:lnTo>
                  <a:pt x="206" y="161"/>
                </a:lnTo>
                <a:lnTo>
                  <a:pt x="171" y="211"/>
                </a:lnTo>
                <a:close/>
                <a:moveTo>
                  <a:pt x="128" y="274"/>
                </a:moveTo>
                <a:lnTo>
                  <a:pt x="34" y="211"/>
                </a:lnTo>
                <a:lnTo>
                  <a:pt x="67" y="161"/>
                </a:lnTo>
                <a:lnTo>
                  <a:pt x="164" y="225"/>
                </a:lnTo>
                <a:lnTo>
                  <a:pt x="128" y="274"/>
                </a:ln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74" name="Group 381"/>
          <p:cNvGrpSpPr/>
          <p:nvPr/>
        </p:nvGrpSpPr>
        <p:grpSpPr>
          <a:xfrm>
            <a:off x="832430" y="3450509"/>
            <a:ext cx="218244" cy="220463"/>
            <a:chOff x="3659188" y="4076700"/>
            <a:chExt cx="468313" cy="473075"/>
          </a:xfrm>
          <a:solidFill>
            <a:schemeClr val="accent2"/>
          </a:solidFill>
        </p:grpSpPr>
        <p:sp>
          <p:nvSpPr>
            <p:cNvPr id="75" name="Freeform 154"/>
            <p:cNvSpPr>
              <a:spLocks noEditPoints="1"/>
            </p:cNvSpPr>
            <p:nvPr/>
          </p:nvSpPr>
          <p:spPr bwMode="auto">
            <a:xfrm>
              <a:off x="3659188" y="4076700"/>
              <a:ext cx="225425" cy="473075"/>
            </a:xfrm>
            <a:custGeom>
              <a:avLst/>
              <a:gdLst>
                <a:gd name="T0" fmla="*/ 1 w 60"/>
                <a:gd name="T1" fmla="*/ 122 h 126"/>
                <a:gd name="T2" fmla="*/ 30 w 60"/>
                <a:gd name="T3" fmla="*/ 108 h 126"/>
                <a:gd name="T4" fmla="*/ 59 w 60"/>
                <a:gd name="T5" fmla="*/ 122 h 126"/>
                <a:gd name="T6" fmla="*/ 60 w 60"/>
                <a:gd name="T7" fmla="*/ 122 h 126"/>
                <a:gd name="T8" fmla="*/ 60 w 60"/>
                <a:gd name="T9" fmla="*/ 27 h 126"/>
                <a:gd name="T10" fmla="*/ 59 w 60"/>
                <a:gd name="T11" fmla="*/ 13 h 126"/>
                <a:gd name="T12" fmla="*/ 30 w 60"/>
                <a:gd name="T13" fmla="*/ 0 h 126"/>
                <a:gd name="T14" fmla="*/ 1 w 60"/>
                <a:gd name="T15" fmla="*/ 13 h 126"/>
                <a:gd name="T16" fmla="*/ 0 w 60"/>
                <a:gd name="T17" fmla="*/ 27 h 126"/>
                <a:gd name="T18" fmla="*/ 0 w 60"/>
                <a:gd name="T19" fmla="*/ 122 h 126"/>
                <a:gd name="T20" fmla="*/ 1 w 60"/>
                <a:gd name="T21" fmla="*/ 122 h 126"/>
                <a:gd name="T22" fmla="*/ 9 w 60"/>
                <a:gd name="T23" fmla="*/ 21 h 126"/>
                <a:gd name="T24" fmla="*/ 30 w 60"/>
                <a:gd name="T25" fmla="*/ 17 h 126"/>
                <a:gd name="T26" fmla="*/ 50 w 60"/>
                <a:gd name="T27" fmla="*/ 21 h 126"/>
                <a:gd name="T28" fmla="*/ 51 w 60"/>
                <a:gd name="T29" fmla="*/ 23 h 126"/>
                <a:gd name="T30" fmla="*/ 50 w 60"/>
                <a:gd name="T31" fmla="*/ 24 h 126"/>
                <a:gd name="T32" fmla="*/ 49 w 60"/>
                <a:gd name="T33" fmla="*/ 24 h 126"/>
                <a:gd name="T34" fmla="*/ 45 w 60"/>
                <a:gd name="T35" fmla="*/ 22 h 126"/>
                <a:gd name="T36" fmla="*/ 30 w 60"/>
                <a:gd name="T37" fmla="*/ 20 h 126"/>
                <a:gd name="T38" fmla="*/ 15 w 60"/>
                <a:gd name="T39" fmla="*/ 22 h 126"/>
                <a:gd name="T40" fmla="*/ 11 w 60"/>
                <a:gd name="T41" fmla="*/ 24 h 126"/>
                <a:gd name="T42" fmla="*/ 9 w 60"/>
                <a:gd name="T43" fmla="*/ 23 h 126"/>
                <a:gd name="T44" fmla="*/ 9 w 60"/>
                <a:gd name="T45" fmla="*/ 21 h 126"/>
                <a:gd name="T46" fmla="*/ 9 w 60"/>
                <a:gd name="T47" fmla="*/ 38 h 126"/>
                <a:gd name="T48" fmla="*/ 30 w 60"/>
                <a:gd name="T49" fmla="*/ 34 h 126"/>
                <a:gd name="T50" fmla="*/ 50 w 60"/>
                <a:gd name="T51" fmla="*/ 38 h 126"/>
                <a:gd name="T52" fmla="*/ 51 w 60"/>
                <a:gd name="T53" fmla="*/ 40 h 126"/>
                <a:gd name="T54" fmla="*/ 50 w 60"/>
                <a:gd name="T55" fmla="*/ 41 h 126"/>
                <a:gd name="T56" fmla="*/ 49 w 60"/>
                <a:gd name="T57" fmla="*/ 41 h 126"/>
                <a:gd name="T58" fmla="*/ 45 w 60"/>
                <a:gd name="T59" fmla="*/ 39 h 126"/>
                <a:gd name="T60" fmla="*/ 30 w 60"/>
                <a:gd name="T61" fmla="*/ 37 h 126"/>
                <a:gd name="T62" fmla="*/ 15 w 60"/>
                <a:gd name="T63" fmla="*/ 39 h 126"/>
                <a:gd name="T64" fmla="*/ 11 w 60"/>
                <a:gd name="T65" fmla="*/ 41 h 126"/>
                <a:gd name="T66" fmla="*/ 9 w 60"/>
                <a:gd name="T67" fmla="*/ 40 h 126"/>
                <a:gd name="T68" fmla="*/ 9 w 60"/>
                <a:gd name="T69" fmla="*/ 38 h 126"/>
                <a:gd name="T70" fmla="*/ 9 w 60"/>
                <a:gd name="T71" fmla="*/ 55 h 126"/>
                <a:gd name="T72" fmla="*/ 30 w 60"/>
                <a:gd name="T73" fmla="*/ 51 h 126"/>
                <a:gd name="T74" fmla="*/ 50 w 60"/>
                <a:gd name="T75" fmla="*/ 55 h 126"/>
                <a:gd name="T76" fmla="*/ 51 w 60"/>
                <a:gd name="T77" fmla="*/ 57 h 126"/>
                <a:gd name="T78" fmla="*/ 50 w 60"/>
                <a:gd name="T79" fmla="*/ 58 h 126"/>
                <a:gd name="T80" fmla="*/ 49 w 60"/>
                <a:gd name="T81" fmla="*/ 58 h 126"/>
                <a:gd name="T82" fmla="*/ 45 w 60"/>
                <a:gd name="T83" fmla="*/ 56 h 126"/>
                <a:gd name="T84" fmla="*/ 30 w 60"/>
                <a:gd name="T85" fmla="*/ 54 h 126"/>
                <a:gd name="T86" fmla="*/ 15 w 60"/>
                <a:gd name="T87" fmla="*/ 56 h 126"/>
                <a:gd name="T88" fmla="*/ 11 w 60"/>
                <a:gd name="T89" fmla="*/ 58 h 126"/>
                <a:gd name="T90" fmla="*/ 9 w 60"/>
                <a:gd name="T91" fmla="*/ 57 h 126"/>
                <a:gd name="T92" fmla="*/ 9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1" y="122"/>
                  </a:moveTo>
                  <a:cubicBezTo>
                    <a:pt x="4" y="111"/>
                    <a:pt x="16" y="108"/>
                    <a:pt x="30" y="108"/>
                  </a:cubicBezTo>
                  <a:cubicBezTo>
                    <a:pt x="44" y="108"/>
                    <a:pt x="55" y="111"/>
                    <a:pt x="59" y="122"/>
                  </a:cubicBez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moveTo>
                    <a:pt x="9" y="21"/>
                  </a:moveTo>
                  <a:cubicBezTo>
                    <a:pt x="14" y="18"/>
                    <a:pt x="21" y="17"/>
                    <a:pt x="30" y="17"/>
                  </a:cubicBezTo>
                  <a:cubicBezTo>
                    <a:pt x="39" y="17"/>
                    <a:pt x="45" y="18"/>
                    <a:pt x="50" y="21"/>
                  </a:cubicBezTo>
                  <a:cubicBezTo>
                    <a:pt x="51" y="21"/>
                    <a:pt x="52" y="22"/>
                    <a:pt x="51" y="23"/>
                  </a:cubicBez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9" y="21"/>
                  </a:cubicBezTo>
                  <a:moveTo>
                    <a:pt x="9" y="38"/>
                  </a:moveTo>
                  <a:cubicBezTo>
                    <a:pt x="14" y="35"/>
                    <a:pt x="21" y="34"/>
                    <a:pt x="30" y="34"/>
                  </a:cubicBezTo>
                  <a:cubicBezTo>
                    <a:pt x="39" y="34"/>
                    <a:pt x="45" y="35"/>
                    <a:pt x="50" y="38"/>
                  </a:cubicBezTo>
                  <a:cubicBezTo>
                    <a:pt x="51" y="38"/>
                    <a:pt x="52" y="39"/>
                    <a:pt x="51" y="40"/>
                  </a:cubicBez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9" y="38"/>
                  </a:cubicBezTo>
                  <a:moveTo>
                    <a:pt x="9" y="55"/>
                  </a:moveTo>
                  <a:cubicBezTo>
                    <a:pt x="14" y="52"/>
                    <a:pt x="21" y="51"/>
                    <a:pt x="30" y="51"/>
                  </a:cubicBezTo>
                  <a:cubicBezTo>
                    <a:pt x="39" y="51"/>
                    <a:pt x="45" y="52"/>
                    <a:pt x="50" y="55"/>
                  </a:cubicBezTo>
                  <a:cubicBezTo>
                    <a:pt x="51" y="55"/>
                    <a:pt x="52" y="56"/>
                    <a:pt x="51" y="57"/>
                  </a:cubicBez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9" y="5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76" name="Freeform 155"/>
            <p:cNvSpPr>
              <a:spLocks noEditPoints="1"/>
            </p:cNvSpPr>
            <p:nvPr/>
          </p:nvSpPr>
          <p:spPr bwMode="auto">
            <a:xfrm>
              <a:off x="3902076" y="4076700"/>
              <a:ext cx="225425" cy="473075"/>
            </a:xfrm>
            <a:custGeom>
              <a:avLst/>
              <a:gdLst>
                <a:gd name="T0" fmla="*/ 59 w 60"/>
                <a:gd name="T1" fmla="*/ 122 h 126"/>
                <a:gd name="T2" fmla="*/ 60 w 60"/>
                <a:gd name="T3" fmla="*/ 122 h 126"/>
                <a:gd name="T4" fmla="*/ 60 w 60"/>
                <a:gd name="T5" fmla="*/ 27 h 126"/>
                <a:gd name="T6" fmla="*/ 59 w 60"/>
                <a:gd name="T7" fmla="*/ 13 h 126"/>
                <a:gd name="T8" fmla="*/ 30 w 60"/>
                <a:gd name="T9" fmla="*/ 0 h 126"/>
                <a:gd name="T10" fmla="*/ 1 w 60"/>
                <a:gd name="T11" fmla="*/ 13 h 126"/>
                <a:gd name="T12" fmla="*/ 0 w 60"/>
                <a:gd name="T13" fmla="*/ 27 h 126"/>
                <a:gd name="T14" fmla="*/ 0 w 60"/>
                <a:gd name="T15" fmla="*/ 122 h 126"/>
                <a:gd name="T16" fmla="*/ 1 w 60"/>
                <a:gd name="T17" fmla="*/ 122 h 126"/>
                <a:gd name="T18" fmla="*/ 30 w 60"/>
                <a:gd name="T19" fmla="*/ 108 h 126"/>
                <a:gd name="T20" fmla="*/ 59 w 60"/>
                <a:gd name="T21" fmla="*/ 122 h 126"/>
                <a:gd name="T22" fmla="*/ 51 w 60"/>
                <a:gd name="T23" fmla="*/ 57 h 126"/>
                <a:gd name="T24" fmla="*/ 50 w 60"/>
                <a:gd name="T25" fmla="*/ 58 h 126"/>
                <a:gd name="T26" fmla="*/ 49 w 60"/>
                <a:gd name="T27" fmla="*/ 58 h 126"/>
                <a:gd name="T28" fmla="*/ 45 w 60"/>
                <a:gd name="T29" fmla="*/ 56 h 126"/>
                <a:gd name="T30" fmla="*/ 30 w 60"/>
                <a:gd name="T31" fmla="*/ 54 h 126"/>
                <a:gd name="T32" fmla="*/ 15 w 60"/>
                <a:gd name="T33" fmla="*/ 56 h 126"/>
                <a:gd name="T34" fmla="*/ 11 w 60"/>
                <a:gd name="T35" fmla="*/ 58 h 126"/>
                <a:gd name="T36" fmla="*/ 9 w 60"/>
                <a:gd name="T37" fmla="*/ 57 h 126"/>
                <a:gd name="T38" fmla="*/ 10 w 60"/>
                <a:gd name="T39" fmla="*/ 55 h 126"/>
                <a:gd name="T40" fmla="*/ 30 w 60"/>
                <a:gd name="T41" fmla="*/ 51 h 126"/>
                <a:gd name="T42" fmla="*/ 51 w 60"/>
                <a:gd name="T43" fmla="*/ 55 h 126"/>
                <a:gd name="T44" fmla="*/ 51 w 60"/>
                <a:gd name="T45" fmla="*/ 57 h 126"/>
                <a:gd name="T46" fmla="*/ 51 w 60"/>
                <a:gd name="T47" fmla="*/ 40 h 126"/>
                <a:gd name="T48" fmla="*/ 50 w 60"/>
                <a:gd name="T49" fmla="*/ 41 h 126"/>
                <a:gd name="T50" fmla="*/ 49 w 60"/>
                <a:gd name="T51" fmla="*/ 41 h 126"/>
                <a:gd name="T52" fmla="*/ 45 w 60"/>
                <a:gd name="T53" fmla="*/ 39 h 126"/>
                <a:gd name="T54" fmla="*/ 30 w 60"/>
                <a:gd name="T55" fmla="*/ 37 h 126"/>
                <a:gd name="T56" fmla="*/ 15 w 60"/>
                <a:gd name="T57" fmla="*/ 39 h 126"/>
                <a:gd name="T58" fmla="*/ 11 w 60"/>
                <a:gd name="T59" fmla="*/ 41 h 126"/>
                <a:gd name="T60" fmla="*/ 9 w 60"/>
                <a:gd name="T61" fmla="*/ 40 h 126"/>
                <a:gd name="T62" fmla="*/ 10 w 60"/>
                <a:gd name="T63" fmla="*/ 38 h 126"/>
                <a:gd name="T64" fmla="*/ 30 w 60"/>
                <a:gd name="T65" fmla="*/ 34 h 126"/>
                <a:gd name="T66" fmla="*/ 51 w 60"/>
                <a:gd name="T67" fmla="*/ 38 h 126"/>
                <a:gd name="T68" fmla="*/ 51 w 60"/>
                <a:gd name="T69" fmla="*/ 40 h 126"/>
                <a:gd name="T70" fmla="*/ 51 w 60"/>
                <a:gd name="T71" fmla="*/ 23 h 126"/>
                <a:gd name="T72" fmla="*/ 50 w 60"/>
                <a:gd name="T73" fmla="*/ 24 h 126"/>
                <a:gd name="T74" fmla="*/ 49 w 60"/>
                <a:gd name="T75" fmla="*/ 24 h 126"/>
                <a:gd name="T76" fmla="*/ 45 w 60"/>
                <a:gd name="T77" fmla="*/ 22 h 126"/>
                <a:gd name="T78" fmla="*/ 30 w 60"/>
                <a:gd name="T79" fmla="*/ 20 h 126"/>
                <a:gd name="T80" fmla="*/ 15 w 60"/>
                <a:gd name="T81" fmla="*/ 22 h 126"/>
                <a:gd name="T82" fmla="*/ 11 w 60"/>
                <a:gd name="T83" fmla="*/ 24 h 126"/>
                <a:gd name="T84" fmla="*/ 9 w 60"/>
                <a:gd name="T85" fmla="*/ 23 h 126"/>
                <a:gd name="T86" fmla="*/ 10 w 60"/>
                <a:gd name="T87" fmla="*/ 21 h 126"/>
                <a:gd name="T88" fmla="*/ 30 w 60"/>
                <a:gd name="T89" fmla="*/ 17 h 126"/>
                <a:gd name="T90" fmla="*/ 51 w 60"/>
                <a:gd name="T91" fmla="*/ 21 h 126"/>
                <a:gd name="T92" fmla="*/ 51 w 60"/>
                <a:gd name="T93"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2"/>
                  </a:move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cubicBezTo>
                    <a:pt x="4" y="111"/>
                    <a:pt x="16" y="108"/>
                    <a:pt x="30" y="108"/>
                  </a:cubicBezTo>
                  <a:cubicBezTo>
                    <a:pt x="44" y="108"/>
                    <a:pt x="56" y="111"/>
                    <a:pt x="59" y="122"/>
                  </a:cubicBezTo>
                  <a:moveTo>
                    <a:pt x="51" y="57"/>
                  </a:move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10" y="55"/>
                  </a:cubicBezTo>
                  <a:cubicBezTo>
                    <a:pt x="15" y="52"/>
                    <a:pt x="21" y="51"/>
                    <a:pt x="30" y="51"/>
                  </a:cubicBezTo>
                  <a:cubicBezTo>
                    <a:pt x="39" y="51"/>
                    <a:pt x="46" y="52"/>
                    <a:pt x="51" y="55"/>
                  </a:cubicBezTo>
                  <a:cubicBezTo>
                    <a:pt x="51" y="55"/>
                    <a:pt x="52" y="56"/>
                    <a:pt x="51" y="57"/>
                  </a:cubicBezTo>
                  <a:moveTo>
                    <a:pt x="51" y="40"/>
                  </a:move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10" y="38"/>
                  </a:cubicBezTo>
                  <a:cubicBezTo>
                    <a:pt x="15" y="35"/>
                    <a:pt x="21" y="34"/>
                    <a:pt x="30" y="34"/>
                  </a:cubicBezTo>
                  <a:cubicBezTo>
                    <a:pt x="39" y="34"/>
                    <a:pt x="46" y="35"/>
                    <a:pt x="51" y="38"/>
                  </a:cubicBezTo>
                  <a:cubicBezTo>
                    <a:pt x="51" y="38"/>
                    <a:pt x="52" y="39"/>
                    <a:pt x="51" y="40"/>
                  </a:cubicBezTo>
                  <a:moveTo>
                    <a:pt x="51" y="23"/>
                  </a:move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10" y="21"/>
                  </a:cubicBezTo>
                  <a:cubicBezTo>
                    <a:pt x="15" y="18"/>
                    <a:pt x="21" y="17"/>
                    <a:pt x="30" y="17"/>
                  </a:cubicBezTo>
                  <a:cubicBezTo>
                    <a:pt x="39" y="17"/>
                    <a:pt x="46" y="18"/>
                    <a:pt x="51" y="21"/>
                  </a:cubicBezTo>
                  <a:cubicBezTo>
                    <a:pt x="51" y="21"/>
                    <a:pt x="52" y="22"/>
                    <a:pt x="51"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grpSp>
        <p:nvGrpSpPr>
          <p:cNvPr id="77" name="Group 377"/>
          <p:cNvGrpSpPr/>
          <p:nvPr/>
        </p:nvGrpSpPr>
        <p:grpSpPr>
          <a:xfrm>
            <a:off x="1706145" y="2441409"/>
            <a:ext cx="167937" cy="181992"/>
            <a:chOff x="5534026" y="1911350"/>
            <a:chExt cx="360362" cy="390525"/>
          </a:xfrm>
          <a:solidFill>
            <a:schemeClr val="accent2"/>
          </a:solidFill>
        </p:grpSpPr>
        <p:sp>
          <p:nvSpPr>
            <p:cNvPr id="78" name="Freeform 156"/>
            <p:cNvSpPr/>
            <p:nvPr/>
          </p:nvSpPr>
          <p:spPr bwMode="auto">
            <a:xfrm>
              <a:off x="5534026" y="1911350"/>
              <a:ext cx="344488" cy="206375"/>
            </a:xfrm>
            <a:custGeom>
              <a:avLst/>
              <a:gdLst>
                <a:gd name="T0" fmla="*/ 26 w 92"/>
                <a:gd name="T1" fmla="*/ 30 h 55"/>
                <a:gd name="T2" fmla="*/ 65 w 92"/>
                <a:gd name="T3" fmla="*/ 25 h 55"/>
                <a:gd name="T4" fmla="*/ 56 w 92"/>
                <a:gd name="T5" fmla="*/ 34 h 55"/>
                <a:gd name="T6" fmla="*/ 59 w 92"/>
                <a:gd name="T7" fmla="*/ 41 h 55"/>
                <a:gd name="T8" fmla="*/ 81 w 92"/>
                <a:gd name="T9" fmla="*/ 41 h 55"/>
                <a:gd name="T10" fmla="*/ 83 w 92"/>
                <a:gd name="T11" fmla="*/ 41 h 55"/>
                <a:gd name="T12" fmla="*/ 85 w 92"/>
                <a:gd name="T13" fmla="*/ 41 h 55"/>
                <a:gd name="T14" fmla="*/ 90 w 92"/>
                <a:gd name="T15" fmla="*/ 41 h 55"/>
                <a:gd name="T16" fmla="*/ 92 w 92"/>
                <a:gd name="T17" fmla="*/ 38 h 55"/>
                <a:gd name="T18" fmla="*/ 92 w 92"/>
                <a:gd name="T19" fmla="*/ 7 h 55"/>
                <a:gd name="T20" fmla="*/ 86 w 92"/>
                <a:gd name="T21" fmla="*/ 5 h 55"/>
                <a:gd name="T22" fmla="*/ 77 w 92"/>
                <a:gd name="T23" fmla="*/ 14 h 55"/>
                <a:gd name="T24" fmla="*/ 14 w 92"/>
                <a:gd name="T25" fmla="*/ 19 h 55"/>
                <a:gd name="T26" fmla="*/ 0 w 92"/>
                <a:gd name="T27" fmla="*/ 55 h 55"/>
                <a:gd name="T28" fmla="*/ 17 w 92"/>
                <a:gd name="T29" fmla="*/ 55 h 55"/>
                <a:gd name="T30" fmla="*/ 26 w 92"/>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26" y="30"/>
                  </a:moveTo>
                  <a:cubicBezTo>
                    <a:pt x="36" y="19"/>
                    <a:pt x="53" y="18"/>
                    <a:pt x="65" y="25"/>
                  </a:cubicBezTo>
                  <a:cubicBezTo>
                    <a:pt x="61" y="29"/>
                    <a:pt x="56" y="34"/>
                    <a:pt x="56" y="34"/>
                  </a:cubicBezTo>
                  <a:cubicBezTo>
                    <a:pt x="53" y="38"/>
                    <a:pt x="57" y="41"/>
                    <a:pt x="59" y="41"/>
                  </a:cubicBezTo>
                  <a:cubicBezTo>
                    <a:pt x="81" y="41"/>
                    <a:pt x="81" y="41"/>
                    <a:pt x="81" y="41"/>
                  </a:cubicBezTo>
                  <a:cubicBezTo>
                    <a:pt x="82" y="41"/>
                    <a:pt x="83" y="41"/>
                    <a:pt x="83" y="41"/>
                  </a:cubicBezTo>
                  <a:cubicBezTo>
                    <a:pt x="85" y="41"/>
                    <a:pt x="85" y="41"/>
                    <a:pt x="85" y="41"/>
                  </a:cubicBezTo>
                  <a:cubicBezTo>
                    <a:pt x="90" y="41"/>
                    <a:pt x="90" y="41"/>
                    <a:pt x="90" y="41"/>
                  </a:cubicBezTo>
                  <a:cubicBezTo>
                    <a:pt x="91" y="41"/>
                    <a:pt x="92" y="40"/>
                    <a:pt x="92" y="38"/>
                  </a:cubicBezTo>
                  <a:cubicBezTo>
                    <a:pt x="92" y="7"/>
                    <a:pt x="92" y="7"/>
                    <a:pt x="92" y="7"/>
                  </a:cubicBezTo>
                  <a:cubicBezTo>
                    <a:pt x="92" y="5"/>
                    <a:pt x="89" y="2"/>
                    <a:pt x="86" y="5"/>
                  </a:cubicBezTo>
                  <a:cubicBezTo>
                    <a:pt x="86" y="5"/>
                    <a:pt x="80" y="10"/>
                    <a:pt x="77" y="14"/>
                  </a:cubicBezTo>
                  <a:cubicBezTo>
                    <a:pt x="58" y="0"/>
                    <a:pt x="31" y="2"/>
                    <a:pt x="14" y="19"/>
                  </a:cubicBezTo>
                  <a:cubicBezTo>
                    <a:pt x="5" y="29"/>
                    <a:pt x="0" y="42"/>
                    <a:pt x="0" y="55"/>
                  </a:cubicBezTo>
                  <a:cubicBezTo>
                    <a:pt x="17" y="55"/>
                    <a:pt x="17" y="55"/>
                    <a:pt x="17" y="55"/>
                  </a:cubicBezTo>
                  <a:cubicBezTo>
                    <a:pt x="16" y="46"/>
                    <a:pt x="19" y="37"/>
                    <a:pt x="26"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79" name="Freeform 157"/>
            <p:cNvSpPr/>
            <p:nvPr/>
          </p:nvSpPr>
          <p:spPr bwMode="auto">
            <a:xfrm>
              <a:off x="5548313" y="2095500"/>
              <a:ext cx="346075" cy="206375"/>
            </a:xfrm>
            <a:custGeom>
              <a:avLst/>
              <a:gdLst>
                <a:gd name="T0" fmla="*/ 75 w 92"/>
                <a:gd name="T1" fmla="*/ 0 h 55"/>
                <a:gd name="T2" fmla="*/ 66 w 92"/>
                <a:gd name="T3" fmla="*/ 25 h 55"/>
                <a:gd name="T4" fmla="*/ 27 w 92"/>
                <a:gd name="T5" fmla="*/ 30 h 55"/>
                <a:gd name="T6" fmla="*/ 36 w 92"/>
                <a:gd name="T7" fmla="*/ 21 h 55"/>
                <a:gd name="T8" fmla="*/ 33 w 92"/>
                <a:gd name="T9" fmla="*/ 14 h 55"/>
                <a:gd name="T10" fmla="*/ 11 w 92"/>
                <a:gd name="T11" fmla="*/ 14 h 55"/>
                <a:gd name="T12" fmla="*/ 8 w 92"/>
                <a:gd name="T13" fmla="*/ 14 h 55"/>
                <a:gd name="T14" fmla="*/ 6 w 92"/>
                <a:gd name="T15" fmla="*/ 14 h 55"/>
                <a:gd name="T16" fmla="*/ 2 w 92"/>
                <a:gd name="T17" fmla="*/ 14 h 55"/>
                <a:gd name="T18" fmla="*/ 0 w 92"/>
                <a:gd name="T19" fmla="*/ 17 h 55"/>
                <a:gd name="T20" fmla="*/ 0 w 92"/>
                <a:gd name="T21" fmla="*/ 48 h 55"/>
                <a:gd name="T22" fmla="*/ 6 w 92"/>
                <a:gd name="T23" fmla="*/ 50 h 55"/>
                <a:gd name="T24" fmla="*/ 15 w 92"/>
                <a:gd name="T25" fmla="*/ 41 h 55"/>
                <a:gd name="T26" fmla="*/ 77 w 92"/>
                <a:gd name="T27" fmla="*/ 36 h 55"/>
                <a:gd name="T28" fmla="*/ 91 w 92"/>
                <a:gd name="T29" fmla="*/ 0 h 55"/>
                <a:gd name="T30" fmla="*/ 75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5" y="0"/>
                  </a:moveTo>
                  <a:cubicBezTo>
                    <a:pt x="76" y="9"/>
                    <a:pt x="73" y="18"/>
                    <a:pt x="66" y="25"/>
                  </a:cubicBezTo>
                  <a:cubicBezTo>
                    <a:pt x="55" y="36"/>
                    <a:pt x="39" y="37"/>
                    <a:pt x="27" y="30"/>
                  </a:cubicBezTo>
                  <a:cubicBezTo>
                    <a:pt x="31" y="26"/>
                    <a:pt x="36" y="21"/>
                    <a:pt x="36" y="21"/>
                  </a:cubicBezTo>
                  <a:cubicBezTo>
                    <a:pt x="39" y="17"/>
                    <a:pt x="35" y="14"/>
                    <a:pt x="33" y="14"/>
                  </a:cubicBezTo>
                  <a:cubicBezTo>
                    <a:pt x="11" y="14"/>
                    <a:pt x="11" y="14"/>
                    <a:pt x="11" y="14"/>
                  </a:cubicBezTo>
                  <a:cubicBezTo>
                    <a:pt x="9" y="14"/>
                    <a:pt x="8" y="14"/>
                    <a:pt x="8" y="14"/>
                  </a:cubicBezTo>
                  <a:cubicBezTo>
                    <a:pt x="6" y="14"/>
                    <a:pt x="6" y="14"/>
                    <a:pt x="6" y="14"/>
                  </a:cubicBezTo>
                  <a:cubicBezTo>
                    <a:pt x="2" y="14"/>
                    <a:pt x="2" y="14"/>
                    <a:pt x="2" y="14"/>
                  </a:cubicBezTo>
                  <a:cubicBezTo>
                    <a:pt x="1" y="14"/>
                    <a:pt x="0" y="15"/>
                    <a:pt x="0" y="17"/>
                  </a:cubicBezTo>
                  <a:cubicBezTo>
                    <a:pt x="0" y="48"/>
                    <a:pt x="0" y="48"/>
                    <a:pt x="0" y="48"/>
                  </a:cubicBezTo>
                  <a:cubicBezTo>
                    <a:pt x="0" y="50"/>
                    <a:pt x="3" y="53"/>
                    <a:pt x="6" y="50"/>
                  </a:cubicBezTo>
                  <a:cubicBezTo>
                    <a:pt x="6" y="50"/>
                    <a:pt x="11" y="45"/>
                    <a:pt x="15" y="41"/>
                  </a:cubicBezTo>
                  <a:cubicBezTo>
                    <a:pt x="34" y="55"/>
                    <a:pt x="60" y="53"/>
                    <a:pt x="77" y="36"/>
                  </a:cubicBezTo>
                  <a:cubicBezTo>
                    <a:pt x="87" y="26"/>
                    <a:pt x="92" y="13"/>
                    <a:pt x="91" y="0"/>
                  </a:cubicBezTo>
                  <a:cubicBezTo>
                    <a:pt x="75" y="0"/>
                    <a:pt x="75" y="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80" name="Freeform 158"/>
          <p:cNvSpPr>
            <a:spLocks noEditPoints="1"/>
          </p:cNvSpPr>
          <p:nvPr/>
        </p:nvSpPr>
        <p:spPr bwMode="auto">
          <a:xfrm>
            <a:off x="2408238" y="2854325"/>
            <a:ext cx="322263" cy="285750"/>
          </a:xfrm>
          <a:custGeom>
            <a:avLst/>
            <a:gdLst>
              <a:gd name="T0" fmla="*/ 162 w 184"/>
              <a:gd name="T1" fmla="*/ 0 h 163"/>
              <a:gd name="T2" fmla="*/ 21 w 184"/>
              <a:gd name="T3" fmla="*/ 0 h 163"/>
              <a:gd name="T4" fmla="*/ 0 w 184"/>
              <a:gd name="T5" fmla="*/ 21 h 163"/>
              <a:gd name="T6" fmla="*/ 0 w 184"/>
              <a:gd name="T7" fmla="*/ 97 h 163"/>
              <a:gd name="T8" fmla="*/ 21 w 184"/>
              <a:gd name="T9" fmla="*/ 119 h 163"/>
              <a:gd name="T10" fmla="*/ 32 w 184"/>
              <a:gd name="T11" fmla="*/ 119 h 163"/>
              <a:gd name="T12" fmla="*/ 32 w 184"/>
              <a:gd name="T13" fmla="*/ 157 h 163"/>
              <a:gd name="T14" fmla="*/ 34 w 184"/>
              <a:gd name="T15" fmla="*/ 161 h 163"/>
              <a:gd name="T16" fmla="*/ 42 w 184"/>
              <a:gd name="T17" fmla="*/ 161 h 163"/>
              <a:gd name="T18" fmla="*/ 86 w 184"/>
              <a:gd name="T19" fmla="*/ 119 h 163"/>
              <a:gd name="T20" fmla="*/ 162 w 184"/>
              <a:gd name="T21" fmla="*/ 119 h 163"/>
              <a:gd name="T22" fmla="*/ 184 w 184"/>
              <a:gd name="T23" fmla="*/ 97 h 163"/>
              <a:gd name="T24" fmla="*/ 184 w 184"/>
              <a:gd name="T25" fmla="*/ 21 h 163"/>
              <a:gd name="T26" fmla="*/ 162 w 184"/>
              <a:gd name="T27" fmla="*/ 0 h 163"/>
              <a:gd name="T28" fmla="*/ 38 w 184"/>
              <a:gd name="T29" fmla="*/ 32 h 163"/>
              <a:gd name="T30" fmla="*/ 124 w 184"/>
              <a:gd name="T31" fmla="*/ 32 h 163"/>
              <a:gd name="T32" fmla="*/ 130 w 184"/>
              <a:gd name="T33" fmla="*/ 38 h 163"/>
              <a:gd name="T34" fmla="*/ 124 w 184"/>
              <a:gd name="T35" fmla="*/ 43 h 163"/>
              <a:gd name="T36" fmla="*/ 38 w 184"/>
              <a:gd name="T37" fmla="*/ 43 h 163"/>
              <a:gd name="T38" fmla="*/ 32 w 184"/>
              <a:gd name="T39" fmla="*/ 38 h 163"/>
              <a:gd name="T40" fmla="*/ 38 w 184"/>
              <a:gd name="T41" fmla="*/ 32 h 163"/>
              <a:gd name="T42" fmla="*/ 81 w 184"/>
              <a:gd name="T43" fmla="*/ 86 h 163"/>
              <a:gd name="T44" fmla="*/ 38 w 184"/>
              <a:gd name="T45" fmla="*/ 86 h 163"/>
              <a:gd name="T46" fmla="*/ 32 w 184"/>
              <a:gd name="T47" fmla="*/ 81 h 163"/>
              <a:gd name="T48" fmla="*/ 38 w 184"/>
              <a:gd name="T49" fmla="*/ 76 h 163"/>
              <a:gd name="T50" fmla="*/ 81 w 184"/>
              <a:gd name="T51" fmla="*/ 76 h 163"/>
              <a:gd name="T52" fmla="*/ 86 w 184"/>
              <a:gd name="T53" fmla="*/ 81 h 163"/>
              <a:gd name="T54" fmla="*/ 81 w 184"/>
              <a:gd name="T55" fmla="*/ 86 h 163"/>
              <a:gd name="T56" fmla="*/ 146 w 184"/>
              <a:gd name="T57" fmla="*/ 65 h 163"/>
              <a:gd name="T58" fmla="*/ 38 w 184"/>
              <a:gd name="T59" fmla="*/ 65 h 163"/>
              <a:gd name="T60" fmla="*/ 32 w 184"/>
              <a:gd name="T61" fmla="*/ 59 h 163"/>
              <a:gd name="T62" fmla="*/ 38 w 184"/>
              <a:gd name="T63" fmla="*/ 54 h 163"/>
              <a:gd name="T64" fmla="*/ 146 w 184"/>
              <a:gd name="T65" fmla="*/ 54 h 163"/>
              <a:gd name="T66" fmla="*/ 151 w 184"/>
              <a:gd name="T67" fmla="*/ 59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2" y="0"/>
                </a:moveTo>
                <a:cubicBezTo>
                  <a:pt x="21" y="0"/>
                  <a:pt x="21" y="0"/>
                  <a:pt x="21" y="0"/>
                </a:cubicBezTo>
                <a:cubicBezTo>
                  <a:pt x="9" y="0"/>
                  <a:pt x="0" y="9"/>
                  <a:pt x="0" y="21"/>
                </a:cubicBezTo>
                <a:cubicBezTo>
                  <a:pt x="0" y="97"/>
                  <a:pt x="0" y="97"/>
                  <a:pt x="0" y="97"/>
                </a:cubicBezTo>
                <a:cubicBezTo>
                  <a:pt x="0" y="109"/>
                  <a:pt x="9" y="119"/>
                  <a:pt x="21" y="119"/>
                </a:cubicBezTo>
                <a:cubicBezTo>
                  <a:pt x="32" y="119"/>
                  <a:pt x="32" y="119"/>
                  <a:pt x="32" y="119"/>
                </a:cubicBezTo>
                <a:cubicBezTo>
                  <a:pt x="32" y="157"/>
                  <a:pt x="32" y="157"/>
                  <a:pt x="32" y="157"/>
                </a:cubicBezTo>
                <a:cubicBezTo>
                  <a:pt x="32" y="158"/>
                  <a:pt x="33" y="160"/>
                  <a:pt x="34" y="161"/>
                </a:cubicBezTo>
                <a:cubicBezTo>
                  <a:pt x="36" y="163"/>
                  <a:pt x="39" y="163"/>
                  <a:pt x="42" y="161"/>
                </a:cubicBezTo>
                <a:cubicBezTo>
                  <a:pt x="86" y="119"/>
                  <a:pt x="86" y="119"/>
                  <a:pt x="86" y="119"/>
                </a:cubicBezTo>
                <a:cubicBezTo>
                  <a:pt x="162" y="119"/>
                  <a:pt x="162" y="119"/>
                  <a:pt x="162" y="119"/>
                </a:cubicBezTo>
                <a:cubicBezTo>
                  <a:pt x="174" y="119"/>
                  <a:pt x="184" y="109"/>
                  <a:pt x="184" y="97"/>
                </a:cubicBezTo>
                <a:cubicBezTo>
                  <a:pt x="184" y="21"/>
                  <a:pt x="184" y="21"/>
                  <a:pt x="184" y="21"/>
                </a:cubicBezTo>
                <a:cubicBezTo>
                  <a:pt x="184" y="9"/>
                  <a:pt x="174" y="0"/>
                  <a:pt x="162" y="0"/>
                </a:cubicBezTo>
                <a:moveTo>
                  <a:pt x="38" y="32"/>
                </a:moveTo>
                <a:cubicBezTo>
                  <a:pt x="124" y="32"/>
                  <a:pt x="124" y="32"/>
                  <a:pt x="124" y="32"/>
                </a:cubicBezTo>
                <a:cubicBezTo>
                  <a:pt x="127" y="32"/>
                  <a:pt x="130" y="35"/>
                  <a:pt x="130" y="38"/>
                </a:cubicBezTo>
                <a:cubicBezTo>
                  <a:pt x="130" y="41"/>
                  <a:pt x="127" y="43"/>
                  <a:pt x="124" y="43"/>
                </a:cubicBezTo>
                <a:cubicBezTo>
                  <a:pt x="38" y="43"/>
                  <a:pt x="38" y="43"/>
                  <a:pt x="38" y="43"/>
                </a:cubicBezTo>
                <a:cubicBezTo>
                  <a:pt x="35" y="43"/>
                  <a:pt x="32" y="41"/>
                  <a:pt x="32" y="38"/>
                </a:cubicBezTo>
                <a:cubicBezTo>
                  <a:pt x="32" y="35"/>
                  <a:pt x="35" y="32"/>
                  <a:pt x="38" y="32"/>
                </a:cubicBezTo>
                <a:moveTo>
                  <a:pt x="81" y="86"/>
                </a:moveTo>
                <a:cubicBezTo>
                  <a:pt x="38" y="86"/>
                  <a:pt x="38" y="86"/>
                  <a:pt x="38" y="86"/>
                </a:cubicBezTo>
                <a:cubicBezTo>
                  <a:pt x="35" y="86"/>
                  <a:pt x="32" y="84"/>
                  <a:pt x="32" y="81"/>
                </a:cubicBezTo>
                <a:cubicBezTo>
                  <a:pt x="32" y="78"/>
                  <a:pt x="35" y="76"/>
                  <a:pt x="38" y="76"/>
                </a:cubicBezTo>
                <a:cubicBezTo>
                  <a:pt x="81" y="76"/>
                  <a:pt x="81" y="76"/>
                  <a:pt x="81" y="76"/>
                </a:cubicBezTo>
                <a:cubicBezTo>
                  <a:pt x="84" y="76"/>
                  <a:pt x="86" y="78"/>
                  <a:pt x="86" y="81"/>
                </a:cubicBezTo>
                <a:cubicBezTo>
                  <a:pt x="86" y="84"/>
                  <a:pt x="84" y="86"/>
                  <a:pt x="81" y="86"/>
                </a:cubicBezTo>
                <a:moveTo>
                  <a:pt x="146" y="65"/>
                </a:moveTo>
                <a:cubicBezTo>
                  <a:pt x="38" y="65"/>
                  <a:pt x="38" y="65"/>
                  <a:pt x="38" y="65"/>
                </a:cubicBezTo>
                <a:cubicBezTo>
                  <a:pt x="35" y="65"/>
                  <a:pt x="32" y="62"/>
                  <a:pt x="32" y="59"/>
                </a:cubicBezTo>
                <a:cubicBezTo>
                  <a:pt x="32" y="56"/>
                  <a:pt x="35" y="54"/>
                  <a:pt x="38" y="54"/>
                </a:cubicBezTo>
                <a:cubicBezTo>
                  <a:pt x="146" y="54"/>
                  <a:pt x="146" y="54"/>
                  <a:pt x="146" y="54"/>
                </a:cubicBezTo>
                <a:cubicBezTo>
                  <a:pt x="149" y="54"/>
                  <a:pt x="151" y="56"/>
                  <a:pt x="151" y="59"/>
                </a:cubicBezTo>
                <a:cubicBezTo>
                  <a:pt x="151" y="62"/>
                  <a:pt x="149" y="65"/>
                  <a:pt x="146" y="65"/>
                </a:cubicBezTo>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81" name="Group 385"/>
          <p:cNvGrpSpPr/>
          <p:nvPr/>
        </p:nvGrpSpPr>
        <p:grpSpPr>
          <a:xfrm>
            <a:off x="3010428" y="3535586"/>
            <a:ext cx="225642" cy="198269"/>
            <a:chOff x="8332788" y="4259263"/>
            <a:chExt cx="484188" cy="425449"/>
          </a:xfrm>
          <a:solidFill>
            <a:schemeClr val="accent1"/>
          </a:solidFill>
        </p:grpSpPr>
        <p:sp>
          <p:nvSpPr>
            <p:cNvPr id="82" name="Freeform 159"/>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83" name="Freeform 160"/>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84" name="Freeform 161"/>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85" name="Freeform 162"/>
          <p:cNvSpPr/>
          <p:nvPr/>
        </p:nvSpPr>
        <p:spPr bwMode="auto">
          <a:xfrm>
            <a:off x="3090863" y="2655888"/>
            <a:ext cx="200025" cy="185738"/>
          </a:xfrm>
          <a:custGeom>
            <a:avLst/>
            <a:gdLst>
              <a:gd name="T0" fmla="*/ 107 w 114"/>
              <a:gd name="T1" fmla="*/ 55 h 106"/>
              <a:gd name="T2" fmla="*/ 59 w 114"/>
              <a:gd name="T3" fmla="*/ 38 h 106"/>
              <a:gd name="T4" fmla="*/ 57 w 114"/>
              <a:gd name="T5" fmla="*/ 43 h 106"/>
              <a:gd name="T6" fmla="*/ 56 w 114"/>
              <a:gd name="T7" fmla="*/ 38 h 106"/>
              <a:gd name="T8" fmla="*/ 6 w 114"/>
              <a:gd name="T9" fmla="*/ 34 h 106"/>
              <a:gd name="T10" fmla="*/ 44 w 114"/>
              <a:gd name="T11" fmla="*/ 106 h 106"/>
              <a:gd name="T12" fmla="*/ 44 w 114"/>
              <a:gd name="T13" fmla="*/ 106 h 106"/>
              <a:gd name="T14" fmla="*/ 44 w 114"/>
              <a:gd name="T15" fmla="*/ 106 h 106"/>
              <a:gd name="T16" fmla="*/ 44 w 114"/>
              <a:gd name="T17" fmla="*/ 106 h 106"/>
              <a:gd name="T18" fmla="*/ 44 w 114"/>
              <a:gd name="T19" fmla="*/ 106 h 106"/>
              <a:gd name="T20" fmla="*/ 107 w 114"/>
              <a:gd name="T2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06">
                <a:moveTo>
                  <a:pt x="107" y="55"/>
                </a:moveTo>
                <a:cubicBezTo>
                  <a:pt x="114" y="21"/>
                  <a:pt x="73" y="8"/>
                  <a:pt x="59" y="38"/>
                </a:cubicBezTo>
                <a:cubicBezTo>
                  <a:pt x="57" y="43"/>
                  <a:pt x="57" y="43"/>
                  <a:pt x="57" y="43"/>
                </a:cubicBezTo>
                <a:cubicBezTo>
                  <a:pt x="56" y="38"/>
                  <a:pt x="56" y="38"/>
                  <a:pt x="56" y="38"/>
                </a:cubicBezTo>
                <a:cubicBezTo>
                  <a:pt x="55" y="5"/>
                  <a:pt x="13" y="0"/>
                  <a:pt x="6" y="34"/>
                </a:cubicBezTo>
                <a:cubicBezTo>
                  <a:pt x="0" y="61"/>
                  <a:pt x="30" y="86"/>
                  <a:pt x="44" y="106"/>
                </a:cubicBezTo>
                <a:cubicBezTo>
                  <a:pt x="44" y="106"/>
                  <a:pt x="44" y="106"/>
                  <a:pt x="44" y="106"/>
                </a:cubicBezTo>
                <a:cubicBezTo>
                  <a:pt x="44" y="106"/>
                  <a:pt x="44" y="106"/>
                  <a:pt x="44" y="106"/>
                </a:cubicBezTo>
                <a:cubicBezTo>
                  <a:pt x="44" y="106"/>
                  <a:pt x="44" y="106"/>
                  <a:pt x="44" y="106"/>
                </a:cubicBezTo>
                <a:cubicBezTo>
                  <a:pt x="44" y="106"/>
                  <a:pt x="44" y="106"/>
                  <a:pt x="44" y="106"/>
                </a:cubicBezTo>
                <a:cubicBezTo>
                  <a:pt x="64" y="93"/>
                  <a:pt x="101" y="82"/>
                  <a:pt x="107" y="55"/>
                </a:cubicBezTo>
                <a:close/>
              </a:path>
            </a:pathLst>
          </a:custGeom>
          <a:solidFill>
            <a:schemeClr val="accent1"/>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86" name="Freeform 163"/>
          <p:cNvSpPr>
            <a:spLocks noEditPoints="1"/>
          </p:cNvSpPr>
          <p:nvPr/>
        </p:nvSpPr>
        <p:spPr bwMode="auto">
          <a:xfrm>
            <a:off x="1017588" y="3930650"/>
            <a:ext cx="238125" cy="203200"/>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chemeClr val="accent1"/>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87" name="Freeform 164"/>
          <p:cNvSpPr>
            <a:spLocks noEditPoints="1"/>
          </p:cNvSpPr>
          <p:nvPr/>
        </p:nvSpPr>
        <p:spPr bwMode="auto">
          <a:xfrm>
            <a:off x="1733550" y="3462338"/>
            <a:ext cx="166688" cy="234950"/>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88" name="Freeform 165"/>
          <p:cNvSpPr>
            <a:spLocks noEditPoints="1"/>
          </p:cNvSpPr>
          <p:nvPr/>
        </p:nvSpPr>
        <p:spPr bwMode="auto">
          <a:xfrm>
            <a:off x="2371725" y="2570163"/>
            <a:ext cx="123825" cy="176213"/>
          </a:xfrm>
          <a:custGeom>
            <a:avLst/>
            <a:gdLst>
              <a:gd name="T0" fmla="*/ 36 w 71"/>
              <a:gd name="T1" fmla="*/ 0 h 101"/>
              <a:gd name="T2" fmla="*/ 0 w 71"/>
              <a:gd name="T3" fmla="*/ 36 h 101"/>
              <a:gd name="T4" fmla="*/ 36 w 71"/>
              <a:gd name="T5" fmla="*/ 101 h 101"/>
              <a:gd name="T6" fmla="*/ 71 w 71"/>
              <a:gd name="T7" fmla="*/ 36 h 101"/>
              <a:gd name="T8" fmla="*/ 36 w 71"/>
              <a:gd name="T9" fmla="*/ 0 h 101"/>
              <a:gd name="T10" fmla="*/ 36 w 71"/>
              <a:gd name="T11" fmla="*/ 41 h 101"/>
              <a:gd name="T12" fmla="*/ 25 w 71"/>
              <a:gd name="T13" fmla="*/ 30 h 101"/>
              <a:gd name="T14" fmla="*/ 36 w 71"/>
              <a:gd name="T15" fmla="*/ 19 h 101"/>
              <a:gd name="T16" fmla="*/ 47 w 71"/>
              <a:gd name="T17" fmla="*/ 30 h 101"/>
              <a:gd name="T18" fmla="*/ 36 w 71"/>
              <a:gd name="T1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6" y="0"/>
                </a:moveTo>
                <a:cubicBezTo>
                  <a:pt x="16" y="0"/>
                  <a:pt x="0" y="16"/>
                  <a:pt x="0" y="36"/>
                </a:cubicBezTo>
                <a:cubicBezTo>
                  <a:pt x="0" y="55"/>
                  <a:pt x="36" y="101"/>
                  <a:pt x="36" y="101"/>
                </a:cubicBezTo>
                <a:cubicBezTo>
                  <a:pt x="36" y="101"/>
                  <a:pt x="71" y="55"/>
                  <a:pt x="71" y="36"/>
                </a:cubicBezTo>
                <a:cubicBezTo>
                  <a:pt x="71" y="16"/>
                  <a:pt x="55" y="0"/>
                  <a:pt x="36" y="0"/>
                </a:cubicBezTo>
                <a:close/>
                <a:moveTo>
                  <a:pt x="36" y="41"/>
                </a:moveTo>
                <a:cubicBezTo>
                  <a:pt x="30" y="41"/>
                  <a:pt x="25" y="37"/>
                  <a:pt x="25" y="30"/>
                </a:cubicBezTo>
                <a:cubicBezTo>
                  <a:pt x="25" y="24"/>
                  <a:pt x="30" y="19"/>
                  <a:pt x="36" y="19"/>
                </a:cubicBezTo>
                <a:cubicBezTo>
                  <a:pt x="42" y="19"/>
                  <a:pt x="47" y="24"/>
                  <a:pt x="47" y="30"/>
                </a:cubicBezTo>
                <a:cubicBezTo>
                  <a:pt x="47" y="37"/>
                  <a:pt x="42" y="41"/>
                  <a:pt x="36" y="41"/>
                </a:cubicBezTo>
                <a:close/>
              </a:path>
            </a:pathLst>
          </a:custGeom>
          <a:solidFill>
            <a:schemeClr val="accent1"/>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89" name="Group 374"/>
          <p:cNvGrpSpPr/>
          <p:nvPr/>
        </p:nvGrpSpPr>
        <p:grpSpPr>
          <a:xfrm>
            <a:off x="1957680" y="1814790"/>
            <a:ext cx="281868" cy="74721"/>
            <a:chOff x="6073776" y="566738"/>
            <a:chExt cx="604838" cy="160337"/>
          </a:xfrm>
          <a:solidFill>
            <a:schemeClr val="accent1"/>
          </a:solidFill>
        </p:grpSpPr>
        <p:sp>
          <p:nvSpPr>
            <p:cNvPr id="90" name="Freeform 166"/>
            <p:cNvSpPr/>
            <p:nvPr/>
          </p:nvSpPr>
          <p:spPr bwMode="auto">
            <a:xfrm>
              <a:off x="6073776"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5" y="27"/>
                    <a:pt x="37" y="32"/>
                    <a:pt x="37" y="36"/>
                  </a:cubicBezTo>
                  <a:cubicBezTo>
                    <a:pt x="37" y="36"/>
                    <a:pt x="37" y="36"/>
                    <a:pt x="37" y="36"/>
                  </a:cubicBezTo>
                  <a:cubicBezTo>
                    <a:pt x="38" y="32"/>
                    <a:pt x="39"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91" name="Freeform 167"/>
            <p:cNvSpPr/>
            <p:nvPr/>
          </p:nvSpPr>
          <p:spPr bwMode="auto">
            <a:xfrm>
              <a:off x="6281738" y="566738"/>
              <a:ext cx="195263" cy="160337"/>
            </a:xfrm>
            <a:custGeom>
              <a:avLst/>
              <a:gdLst>
                <a:gd name="T0" fmla="*/ 10 w 52"/>
                <a:gd name="T1" fmla="*/ 43 h 43"/>
                <a:gd name="T2" fmla="*/ 0 w 52"/>
                <a:gd name="T3" fmla="*/ 0 h 43"/>
                <a:gd name="T4" fmla="*/ 5 w 52"/>
                <a:gd name="T5" fmla="*/ 0 h 43"/>
                <a:gd name="T6" fmla="*/ 10 w 52"/>
                <a:gd name="T7" fmla="*/ 22 h 43"/>
                <a:gd name="T8" fmla="*/ 14 w 52"/>
                <a:gd name="T9" fmla="*/ 37 h 43"/>
                <a:gd name="T10" fmla="*/ 14 w 52"/>
                <a:gd name="T11" fmla="*/ 37 h 43"/>
                <a:gd name="T12" fmla="*/ 17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0 w 52"/>
                <a:gd name="T25" fmla="*/ 22 h 43"/>
                <a:gd name="T26" fmla="*/ 46 w 52"/>
                <a:gd name="T27" fmla="*/ 0 h 43"/>
                <a:gd name="T28" fmla="*/ 52 w 52"/>
                <a:gd name="T29" fmla="*/ 0 h 43"/>
                <a:gd name="T30" fmla="*/ 40 w 52"/>
                <a:gd name="T31" fmla="*/ 43 h 43"/>
                <a:gd name="T32" fmla="*/ 34 w 52"/>
                <a:gd name="T33" fmla="*/ 43 h 43"/>
                <a:gd name="T34" fmla="*/ 28 w 52"/>
                <a:gd name="T35" fmla="*/ 21 h 43"/>
                <a:gd name="T36" fmla="*/ 26 w 52"/>
                <a:gd name="T37" fmla="*/ 7 h 43"/>
                <a:gd name="T38" fmla="*/ 25 w 52"/>
                <a:gd name="T39" fmla="*/ 7 h 43"/>
                <a:gd name="T40" fmla="*/ 22 w 52"/>
                <a:gd name="T41" fmla="*/ 21 h 43"/>
                <a:gd name="T42" fmla="*/ 16 w 52"/>
                <a:gd name="T43" fmla="*/ 43 h 43"/>
                <a:gd name="T44" fmla="*/ 10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0" y="43"/>
                  </a:moveTo>
                  <a:cubicBezTo>
                    <a:pt x="0" y="0"/>
                    <a:pt x="0" y="0"/>
                    <a:pt x="0" y="0"/>
                  </a:cubicBezTo>
                  <a:cubicBezTo>
                    <a:pt x="5" y="0"/>
                    <a:pt x="5" y="0"/>
                    <a:pt x="5" y="0"/>
                  </a:cubicBezTo>
                  <a:cubicBezTo>
                    <a:pt x="10" y="22"/>
                    <a:pt x="10" y="22"/>
                    <a:pt x="10" y="22"/>
                  </a:cubicBezTo>
                  <a:cubicBezTo>
                    <a:pt x="12" y="27"/>
                    <a:pt x="13" y="32"/>
                    <a:pt x="14" y="37"/>
                  </a:cubicBezTo>
                  <a:cubicBezTo>
                    <a:pt x="14" y="37"/>
                    <a:pt x="14" y="37"/>
                    <a:pt x="14" y="37"/>
                  </a:cubicBezTo>
                  <a:cubicBezTo>
                    <a:pt x="14" y="32"/>
                    <a:pt x="16" y="27"/>
                    <a:pt x="17" y="22"/>
                  </a:cubicBezTo>
                  <a:cubicBezTo>
                    <a:pt x="23" y="0"/>
                    <a:pt x="23" y="0"/>
                    <a:pt x="23" y="0"/>
                  </a:cubicBezTo>
                  <a:cubicBezTo>
                    <a:pt x="29" y="0"/>
                    <a:pt x="29" y="0"/>
                    <a:pt x="29" y="0"/>
                  </a:cubicBezTo>
                  <a:cubicBezTo>
                    <a:pt x="34" y="22"/>
                    <a:pt x="34" y="22"/>
                    <a:pt x="34" y="22"/>
                  </a:cubicBezTo>
                  <a:cubicBezTo>
                    <a:pt x="35" y="27"/>
                    <a:pt x="36" y="32"/>
                    <a:pt x="37" y="36"/>
                  </a:cubicBezTo>
                  <a:cubicBezTo>
                    <a:pt x="37" y="36"/>
                    <a:pt x="37" y="36"/>
                    <a:pt x="37" y="36"/>
                  </a:cubicBezTo>
                  <a:cubicBezTo>
                    <a:pt x="38" y="32"/>
                    <a:pt x="39" y="27"/>
                    <a:pt x="40" y="22"/>
                  </a:cubicBezTo>
                  <a:cubicBezTo>
                    <a:pt x="46" y="0"/>
                    <a:pt x="46" y="0"/>
                    <a:pt x="46" y="0"/>
                  </a:cubicBezTo>
                  <a:cubicBezTo>
                    <a:pt x="52" y="0"/>
                    <a:pt x="52" y="0"/>
                    <a:pt x="52" y="0"/>
                  </a:cubicBezTo>
                  <a:cubicBezTo>
                    <a:pt x="40" y="43"/>
                    <a:pt x="40" y="43"/>
                    <a:pt x="40" y="43"/>
                  </a:cubicBezTo>
                  <a:cubicBezTo>
                    <a:pt x="34" y="43"/>
                    <a:pt x="34" y="43"/>
                    <a:pt x="34" y="43"/>
                  </a:cubicBezTo>
                  <a:cubicBezTo>
                    <a:pt x="28" y="21"/>
                    <a:pt x="28" y="21"/>
                    <a:pt x="28" y="21"/>
                  </a:cubicBezTo>
                  <a:cubicBezTo>
                    <a:pt x="27" y="15"/>
                    <a:pt x="26" y="11"/>
                    <a:pt x="26" y="7"/>
                  </a:cubicBezTo>
                  <a:cubicBezTo>
                    <a:pt x="25" y="7"/>
                    <a:pt x="25" y="7"/>
                    <a:pt x="25" y="7"/>
                  </a:cubicBezTo>
                  <a:cubicBezTo>
                    <a:pt x="25" y="11"/>
                    <a:pt x="24" y="15"/>
                    <a:pt x="22" y="21"/>
                  </a:cubicBezTo>
                  <a:cubicBezTo>
                    <a:pt x="16" y="43"/>
                    <a:pt x="16" y="43"/>
                    <a:pt x="16" y="43"/>
                  </a:cubicBezTo>
                  <a:lnTo>
                    <a:pt x="1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92" name="Freeform 168"/>
            <p:cNvSpPr/>
            <p:nvPr/>
          </p:nvSpPr>
          <p:spPr bwMode="auto">
            <a:xfrm>
              <a:off x="6483351"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6" y="27"/>
                    <a:pt x="37" y="32"/>
                    <a:pt x="37" y="36"/>
                  </a:cubicBezTo>
                  <a:cubicBezTo>
                    <a:pt x="37" y="36"/>
                    <a:pt x="37" y="36"/>
                    <a:pt x="37" y="36"/>
                  </a:cubicBezTo>
                  <a:cubicBezTo>
                    <a:pt x="38" y="32"/>
                    <a:pt x="40"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grpSp>
        <p:nvGrpSpPr>
          <p:cNvPr id="93" name="Group 382"/>
          <p:cNvGrpSpPr/>
          <p:nvPr/>
        </p:nvGrpSpPr>
        <p:grpSpPr>
          <a:xfrm>
            <a:off x="1493819" y="4089703"/>
            <a:ext cx="280388" cy="318119"/>
            <a:chOff x="5078413" y="5448300"/>
            <a:chExt cx="601663" cy="682625"/>
          </a:xfrm>
          <a:solidFill>
            <a:schemeClr val="accent1"/>
          </a:solidFill>
        </p:grpSpPr>
        <p:sp>
          <p:nvSpPr>
            <p:cNvPr id="94" name="Freeform 169"/>
            <p:cNvSpPr/>
            <p:nvPr/>
          </p:nvSpPr>
          <p:spPr bwMode="auto">
            <a:xfrm>
              <a:off x="5364163" y="5635625"/>
              <a:ext cx="44450" cy="85725"/>
            </a:xfrm>
            <a:custGeom>
              <a:avLst/>
              <a:gdLst>
                <a:gd name="T0" fmla="*/ 6 w 12"/>
                <a:gd name="T1" fmla="*/ 18 h 23"/>
                <a:gd name="T2" fmla="*/ 1 w 12"/>
                <a:gd name="T3" fmla="*/ 10 h 23"/>
                <a:gd name="T4" fmla="*/ 1 w 12"/>
                <a:gd name="T5" fmla="*/ 16 h 23"/>
                <a:gd name="T6" fmla="*/ 2 w 12"/>
                <a:gd name="T7" fmla="*/ 23 h 23"/>
                <a:gd name="T8" fmla="*/ 6 w 12"/>
                <a:gd name="T9" fmla="*/ 18 h 23"/>
              </a:gdLst>
              <a:ahLst/>
              <a:cxnLst>
                <a:cxn ang="0">
                  <a:pos x="T0" y="T1"/>
                </a:cxn>
                <a:cxn ang="0">
                  <a:pos x="T2" y="T3"/>
                </a:cxn>
                <a:cxn ang="0">
                  <a:pos x="T4" y="T5"/>
                </a:cxn>
                <a:cxn ang="0">
                  <a:pos x="T6" y="T7"/>
                </a:cxn>
                <a:cxn ang="0">
                  <a:pos x="T8" y="T9"/>
                </a:cxn>
              </a:cxnLst>
              <a:rect l="0" t="0" r="r" b="b"/>
              <a:pathLst>
                <a:path w="12" h="23">
                  <a:moveTo>
                    <a:pt x="6" y="18"/>
                  </a:moveTo>
                  <a:cubicBezTo>
                    <a:pt x="12" y="5"/>
                    <a:pt x="1" y="0"/>
                    <a:pt x="1" y="10"/>
                  </a:cubicBezTo>
                  <a:cubicBezTo>
                    <a:pt x="0" y="12"/>
                    <a:pt x="0" y="14"/>
                    <a:pt x="1" y="16"/>
                  </a:cubicBezTo>
                  <a:cubicBezTo>
                    <a:pt x="1" y="18"/>
                    <a:pt x="1" y="21"/>
                    <a:pt x="2" y="23"/>
                  </a:cubicBezTo>
                  <a:cubicBezTo>
                    <a:pt x="4" y="22"/>
                    <a:pt x="5" y="20"/>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95" name="Freeform 170"/>
            <p:cNvSpPr/>
            <p:nvPr/>
          </p:nvSpPr>
          <p:spPr bwMode="auto">
            <a:xfrm>
              <a:off x="5262563" y="5691188"/>
              <a:ext cx="30163" cy="38100"/>
            </a:xfrm>
            <a:custGeom>
              <a:avLst/>
              <a:gdLst>
                <a:gd name="T0" fmla="*/ 4 w 8"/>
                <a:gd name="T1" fmla="*/ 8 h 10"/>
                <a:gd name="T2" fmla="*/ 8 w 8"/>
                <a:gd name="T3" fmla="*/ 10 h 10"/>
                <a:gd name="T4" fmla="*/ 1 w 8"/>
                <a:gd name="T5" fmla="*/ 0 h 10"/>
                <a:gd name="T6" fmla="*/ 4 w 8"/>
                <a:gd name="T7" fmla="*/ 8 h 10"/>
              </a:gdLst>
              <a:ahLst/>
              <a:cxnLst>
                <a:cxn ang="0">
                  <a:pos x="T0" y="T1"/>
                </a:cxn>
                <a:cxn ang="0">
                  <a:pos x="T2" y="T3"/>
                </a:cxn>
                <a:cxn ang="0">
                  <a:pos x="T4" y="T5"/>
                </a:cxn>
                <a:cxn ang="0">
                  <a:pos x="T6" y="T7"/>
                </a:cxn>
              </a:cxnLst>
              <a:rect l="0" t="0" r="r" b="b"/>
              <a:pathLst>
                <a:path w="8" h="10">
                  <a:moveTo>
                    <a:pt x="4" y="8"/>
                  </a:moveTo>
                  <a:cubicBezTo>
                    <a:pt x="5" y="9"/>
                    <a:pt x="6" y="9"/>
                    <a:pt x="8" y="10"/>
                  </a:cubicBezTo>
                  <a:cubicBezTo>
                    <a:pt x="6" y="6"/>
                    <a:pt x="4" y="2"/>
                    <a:pt x="1" y="0"/>
                  </a:cubicBezTo>
                  <a:cubicBezTo>
                    <a:pt x="0" y="4"/>
                    <a:pt x="1"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96" name="Freeform 171"/>
            <p:cNvSpPr/>
            <p:nvPr/>
          </p:nvSpPr>
          <p:spPr bwMode="auto">
            <a:xfrm>
              <a:off x="5432426" y="5740400"/>
              <a:ext cx="71438" cy="52387"/>
            </a:xfrm>
            <a:custGeom>
              <a:avLst/>
              <a:gdLst>
                <a:gd name="T0" fmla="*/ 6 w 19"/>
                <a:gd name="T1" fmla="*/ 14 h 14"/>
                <a:gd name="T2" fmla="*/ 12 w 19"/>
                <a:gd name="T3" fmla="*/ 12 h 14"/>
                <a:gd name="T4" fmla="*/ 13 w 19"/>
                <a:gd name="T5" fmla="*/ 1 h 14"/>
                <a:gd name="T6" fmla="*/ 0 w 19"/>
                <a:gd name="T7" fmla="*/ 13 h 14"/>
                <a:gd name="T8" fmla="*/ 6 w 19"/>
                <a:gd name="T9" fmla="*/ 14 h 14"/>
              </a:gdLst>
              <a:ahLst/>
              <a:cxnLst>
                <a:cxn ang="0">
                  <a:pos x="T0" y="T1"/>
                </a:cxn>
                <a:cxn ang="0">
                  <a:pos x="T2" y="T3"/>
                </a:cxn>
                <a:cxn ang="0">
                  <a:pos x="T4" y="T5"/>
                </a:cxn>
                <a:cxn ang="0">
                  <a:pos x="T6" y="T7"/>
                </a:cxn>
                <a:cxn ang="0">
                  <a:pos x="T8" y="T9"/>
                </a:cxn>
              </a:cxnLst>
              <a:rect l="0" t="0" r="r" b="b"/>
              <a:pathLst>
                <a:path w="19" h="14">
                  <a:moveTo>
                    <a:pt x="6" y="14"/>
                  </a:moveTo>
                  <a:cubicBezTo>
                    <a:pt x="8" y="14"/>
                    <a:pt x="10" y="13"/>
                    <a:pt x="12" y="12"/>
                  </a:cubicBezTo>
                  <a:cubicBezTo>
                    <a:pt x="19" y="8"/>
                    <a:pt x="19" y="4"/>
                    <a:pt x="13" y="1"/>
                  </a:cubicBezTo>
                  <a:cubicBezTo>
                    <a:pt x="8" y="0"/>
                    <a:pt x="3" y="6"/>
                    <a:pt x="0" y="13"/>
                  </a:cubicBezTo>
                  <a:cubicBezTo>
                    <a:pt x="2" y="14"/>
                    <a:pt x="4"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97" name="Freeform 172"/>
            <p:cNvSpPr/>
            <p:nvPr/>
          </p:nvSpPr>
          <p:spPr bwMode="auto">
            <a:xfrm>
              <a:off x="5326063" y="5751513"/>
              <a:ext cx="87313" cy="214312"/>
            </a:xfrm>
            <a:custGeom>
              <a:avLst/>
              <a:gdLst>
                <a:gd name="T0" fmla="*/ 23 w 23"/>
                <a:gd name="T1" fmla="*/ 13 h 57"/>
                <a:gd name="T2" fmla="*/ 13 w 23"/>
                <a:gd name="T3" fmla="*/ 7 h 57"/>
                <a:gd name="T4" fmla="*/ 9 w 23"/>
                <a:gd name="T5" fmla="*/ 0 h 57"/>
                <a:gd name="T6" fmla="*/ 0 w 23"/>
                <a:gd name="T7" fmla="*/ 2 h 57"/>
                <a:gd name="T8" fmla="*/ 8 w 23"/>
                <a:gd name="T9" fmla="*/ 55 h 57"/>
                <a:gd name="T10" fmla="*/ 7 w 23"/>
                <a:gd name="T11" fmla="*/ 57 h 57"/>
                <a:gd name="T12" fmla="*/ 14 w 23"/>
                <a:gd name="T13" fmla="*/ 57 h 57"/>
                <a:gd name="T14" fmla="*/ 23 w 23"/>
                <a:gd name="T15" fmla="*/ 57 h 57"/>
                <a:gd name="T16" fmla="*/ 23 w 23"/>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3"/>
                  </a:moveTo>
                  <a:cubicBezTo>
                    <a:pt x="19" y="12"/>
                    <a:pt x="15" y="9"/>
                    <a:pt x="13" y="7"/>
                  </a:cubicBezTo>
                  <a:cubicBezTo>
                    <a:pt x="12" y="5"/>
                    <a:pt x="10" y="3"/>
                    <a:pt x="9" y="0"/>
                  </a:cubicBezTo>
                  <a:cubicBezTo>
                    <a:pt x="6" y="1"/>
                    <a:pt x="3" y="2"/>
                    <a:pt x="0" y="2"/>
                  </a:cubicBezTo>
                  <a:cubicBezTo>
                    <a:pt x="5" y="19"/>
                    <a:pt x="6" y="37"/>
                    <a:pt x="8" y="55"/>
                  </a:cubicBezTo>
                  <a:cubicBezTo>
                    <a:pt x="8" y="55"/>
                    <a:pt x="7" y="56"/>
                    <a:pt x="7" y="57"/>
                  </a:cubicBezTo>
                  <a:cubicBezTo>
                    <a:pt x="14" y="57"/>
                    <a:pt x="14" y="57"/>
                    <a:pt x="14" y="57"/>
                  </a:cubicBezTo>
                  <a:cubicBezTo>
                    <a:pt x="23" y="57"/>
                    <a:pt x="23" y="57"/>
                    <a:pt x="23" y="57"/>
                  </a:cubicBezTo>
                  <a:cubicBezTo>
                    <a:pt x="18" y="42"/>
                    <a:pt x="18" y="27"/>
                    <a:pt x="2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98" name="Freeform 173"/>
            <p:cNvSpPr/>
            <p:nvPr/>
          </p:nvSpPr>
          <p:spPr bwMode="auto">
            <a:xfrm>
              <a:off x="5078413" y="5448300"/>
              <a:ext cx="601663" cy="522287"/>
            </a:xfrm>
            <a:custGeom>
              <a:avLst/>
              <a:gdLst>
                <a:gd name="T0" fmla="*/ 121 w 160"/>
                <a:gd name="T1" fmla="*/ 15 h 139"/>
                <a:gd name="T2" fmla="*/ 80 w 160"/>
                <a:gd name="T3" fmla="*/ 0 h 139"/>
                <a:gd name="T4" fmla="*/ 39 w 160"/>
                <a:gd name="T5" fmla="*/ 15 h 139"/>
                <a:gd name="T6" fmla="*/ 32 w 160"/>
                <a:gd name="T7" fmla="*/ 99 h 139"/>
                <a:gd name="T8" fmla="*/ 43 w 160"/>
                <a:gd name="T9" fmla="*/ 128 h 139"/>
                <a:gd name="T10" fmla="*/ 48 w 160"/>
                <a:gd name="T11" fmla="*/ 138 h 139"/>
                <a:gd name="T12" fmla="*/ 68 w 160"/>
                <a:gd name="T13" fmla="*/ 138 h 139"/>
                <a:gd name="T14" fmla="*/ 60 w 160"/>
                <a:gd name="T15" fmla="*/ 84 h 139"/>
                <a:gd name="T16" fmla="*/ 59 w 160"/>
                <a:gd name="T17" fmla="*/ 83 h 139"/>
                <a:gd name="T18" fmla="*/ 51 w 160"/>
                <a:gd name="T19" fmla="*/ 80 h 139"/>
                <a:gd name="T20" fmla="*/ 42 w 160"/>
                <a:gd name="T21" fmla="*/ 66 h 139"/>
                <a:gd name="T22" fmla="*/ 63 w 160"/>
                <a:gd name="T23" fmla="*/ 74 h 139"/>
                <a:gd name="T24" fmla="*/ 64 w 160"/>
                <a:gd name="T25" fmla="*/ 77 h 139"/>
                <a:gd name="T26" fmla="*/ 73 w 160"/>
                <a:gd name="T27" fmla="*/ 76 h 139"/>
                <a:gd name="T28" fmla="*/ 78 w 160"/>
                <a:gd name="T29" fmla="*/ 48 h 139"/>
                <a:gd name="T30" fmla="*/ 89 w 160"/>
                <a:gd name="T31" fmla="*/ 59 h 139"/>
                <a:gd name="T32" fmla="*/ 80 w 160"/>
                <a:gd name="T33" fmla="*/ 77 h 139"/>
                <a:gd name="T34" fmla="*/ 82 w 160"/>
                <a:gd name="T35" fmla="*/ 80 h 139"/>
                <a:gd name="T36" fmla="*/ 91 w 160"/>
                <a:gd name="T37" fmla="*/ 89 h 139"/>
                <a:gd name="T38" fmla="*/ 94 w 160"/>
                <a:gd name="T39" fmla="*/ 83 h 139"/>
                <a:gd name="T40" fmla="*/ 109 w 160"/>
                <a:gd name="T41" fmla="*/ 73 h 139"/>
                <a:gd name="T42" fmla="*/ 117 w 160"/>
                <a:gd name="T43" fmla="*/ 85 h 139"/>
                <a:gd name="T44" fmla="*/ 93 w 160"/>
                <a:gd name="T45" fmla="*/ 96 h 139"/>
                <a:gd name="T46" fmla="*/ 91 w 160"/>
                <a:gd name="T47" fmla="*/ 101 h 139"/>
                <a:gd name="T48" fmla="*/ 95 w 160"/>
                <a:gd name="T49" fmla="*/ 136 h 139"/>
                <a:gd name="T50" fmla="*/ 95 w 160"/>
                <a:gd name="T51" fmla="*/ 138 h 139"/>
                <a:gd name="T52" fmla="*/ 112 w 160"/>
                <a:gd name="T53" fmla="*/ 138 h 139"/>
                <a:gd name="T54" fmla="*/ 117 w 160"/>
                <a:gd name="T55" fmla="*/ 128 h 139"/>
                <a:gd name="T56" fmla="*/ 128 w 160"/>
                <a:gd name="T57" fmla="*/ 99 h 139"/>
                <a:gd name="T58" fmla="*/ 121 w 160"/>
                <a:gd name="T5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9">
                  <a:moveTo>
                    <a:pt x="121" y="15"/>
                  </a:moveTo>
                  <a:cubicBezTo>
                    <a:pt x="113" y="8"/>
                    <a:pt x="103" y="0"/>
                    <a:pt x="80" y="0"/>
                  </a:cubicBezTo>
                  <a:cubicBezTo>
                    <a:pt x="57" y="0"/>
                    <a:pt x="47" y="8"/>
                    <a:pt x="39" y="15"/>
                  </a:cubicBezTo>
                  <a:cubicBezTo>
                    <a:pt x="0" y="54"/>
                    <a:pt x="30" y="94"/>
                    <a:pt x="32" y="99"/>
                  </a:cubicBezTo>
                  <a:cubicBezTo>
                    <a:pt x="35" y="103"/>
                    <a:pt x="42" y="118"/>
                    <a:pt x="43" y="128"/>
                  </a:cubicBezTo>
                  <a:cubicBezTo>
                    <a:pt x="44" y="139"/>
                    <a:pt x="48" y="138"/>
                    <a:pt x="48" y="138"/>
                  </a:cubicBezTo>
                  <a:cubicBezTo>
                    <a:pt x="68" y="138"/>
                    <a:pt x="68" y="138"/>
                    <a:pt x="68" y="138"/>
                  </a:cubicBezTo>
                  <a:cubicBezTo>
                    <a:pt x="67" y="120"/>
                    <a:pt x="66" y="101"/>
                    <a:pt x="60" y="84"/>
                  </a:cubicBezTo>
                  <a:cubicBezTo>
                    <a:pt x="60" y="84"/>
                    <a:pt x="60" y="83"/>
                    <a:pt x="59" y="83"/>
                  </a:cubicBezTo>
                  <a:cubicBezTo>
                    <a:pt x="57" y="82"/>
                    <a:pt x="54" y="81"/>
                    <a:pt x="51" y="80"/>
                  </a:cubicBezTo>
                  <a:cubicBezTo>
                    <a:pt x="47" y="77"/>
                    <a:pt x="40" y="72"/>
                    <a:pt x="42" y="66"/>
                  </a:cubicBezTo>
                  <a:cubicBezTo>
                    <a:pt x="48" y="48"/>
                    <a:pt x="59" y="65"/>
                    <a:pt x="63" y="74"/>
                  </a:cubicBezTo>
                  <a:cubicBezTo>
                    <a:pt x="63" y="75"/>
                    <a:pt x="63" y="76"/>
                    <a:pt x="64" y="77"/>
                  </a:cubicBezTo>
                  <a:cubicBezTo>
                    <a:pt x="67" y="78"/>
                    <a:pt x="70" y="77"/>
                    <a:pt x="73" y="76"/>
                  </a:cubicBezTo>
                  <a:cubicBezTo>
                    <a:pt x="70" y="66"/>
                    <a:pt x="68" y="52"/>
                    <a:pt x="78" y="48"/>
                  </a:cubicBezTo>
                  <a:cubicBezTo>
                    <a:pt x="84" y="46"/>
                    <a:pt x="89" y="54"/>
                    <a:pt x="89" y="59"/>
                  </a:cubicBezTo>
                  <a:cubicBezTo>
                    <a:pt x="89" y="66"/>
                    <a:pt x="85" y="73"/>
                    <a:pt x="80" y="77"/>
                  </a:cubicBezTo>
                  <a:cubicBezTo>
                    <a:pt x="80" y="78"/>
                    <a:pt x="81" y="79"/>
                    <a:pt x="82" y="80"/>
                  </a:cubicBezTo>
                  <a:cubicBezTo>
                    <a:pt x="84" y="84"/>
                    <a:pt x="87" y="87"/>
                    <a:pt x="91" y="89"/>
                  </a:cubicBezTo>
                  <a:cubicBezTo>
                    <a:pt x="92" y="87"/>
                    <a:pt x="93" y="85"/>
                    <a:pt x="94" y="83"/>
                  </a:cubicBezTo>
                  <a:cubicBezTo>
                    <a:pt x="97" y="79"/>
                    <a:pt x="103" y="72"/>
                    <a:pt x="109" y="73"/>
                  </a:cubicBezTo>
                  <a:cubicBezTo>
                    <a:pt x="114" y="74"/>
                    <a:pt x="119" y="80"/>
                    <a:pt x="117" y="85"/>
                  </a:cubicBezTo>
                  <a:cubicBezTo>
                    <a:pt x="114" y="97"/>
                    <a:pt x="103" y="99"/>
                    <a:pt x="93" y="96"/>
                  </a:cubicBezTo>
                  <a:cubicBezTo>
                    <a:pt x="92" y="98"/>
                    <a:pt x="91" y="100"/>
                    <a:pt x="91" y="101"/>
                  </a:cubicBezTo>
                  <a:cubicBezTo>
                    <a:pt x="90" y="113"/>
                    <a:pt x="91" y="125"/>
                    <a:pt x="95" y="136"/>
                  </a:cubicBezTo>
                  <a:cubicBezTo>
                    <a:pt x="95" y="136"/>
                    <a:pt x="95" y="137"/>
                    <a:pt x="95" y="138"/>
                  </a:cubicBezTo>
                  <a:cubicBezTo>
                    <a:pt x="112" y="138"/>
                    <a:pt x="112" y="138"/>
                    <a:pt x="112" y="138"/>
                  </a:cubicBezTo>
                  <a:cubicBezTo>
                    <a:pt x="112" y="138"/>
                    <a:pt x="116" y="139"/>
                    <a:pt x="117" y="128"/>
                  </a:cubicBezTo>
                  <a:cubicBezTo>
                    <a:pt x="118" y="118"/>
                    <a:pt x="125" y="103"/>
                    <a:pt x="128" y="99"/>
                  </a:cubicBezTo>
                  <a:cubicBezTo>
                    <a:pt x="130" y="94"/>
                    <a:pt x="160" y="54"/>
                    <a:pt x="1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99" name="Freeform 174"/>
            <p:cNvSpPr/>
            <p:nvPr/>
          </p:nvSpPr>
          <p:spPr bwMode="auto">
            <a:xfrm>
              <a:off x="5251451" y="5988050"/>
              <a:ext cx="263525" cy="46037"/>
            </a:xfrm>
            <a:custGeom>
              <a:avLst/>
              <a:gdLst>
                <a:gd name="T0" fmla="*/ 64 w 70"/>
                <a:gd name="T1" fmla="*/ 0 h 12"/>
                <a:gd name="T2" fmla="*/ 6 w 70"/>
                <a:gd name="T3" fmla="*/ 0 h 12"/>
                <a:gd name="T4" fmla="*/ 0 w 70"/>
                <a:gd name="T5" fmla="*/ 6 h 12"/>
                <a:gd name="T6" fmla="*/ 6 w 70"/>
                <a:gd name="T7" fmla="*/ 12 h 12"/>
                <a:gd name="T8" fmla="*/ 64 w 70"/>
                <a:gd name="T9" fmla="*/ 12 h 12"/>
                <a:gd name="T10" fmla="*/ 70 w 70"/>
                <a:gd name="T11" fmla="*/ 6 h 12"/>
                <a:gd name="T12" fmla="*/ 64 w 7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0" h="12">
                  <a:moveTo>
                    <a:pt x="64" y="0"/>
                  </a:moveTo>
                  <a:cubicBezTo>
                    <a:pt x="6" y="0"/>
                    <a:pt x="6" y="0"/>
                    <a:pt x="6" y="0"/>
                  </a:cubicBezTo>
                  <a:cubicBezTo>
                    <a:pt x="3" y="0"/>
                    <a:pt x="0" y="3"/>
                    <a:pt x="0" y="6"/>
                  </a:cubicBezTo>
                  <a:cubicBezTo>
                    <a:pt x="0" y="10"/>
                    <a:pt x="3" y="12"/>
                    <a:pt x="6" y="12"/>
                  </a:cubicBezTo>
                  <a:cubicBezTo>
                    <a:pt x="64" y="12"/>
                    <a:pt x="64" y="12"/>
                    <a:pt x="64" y="12"/>
                  </a:cubicBezTo>
                  <a:cubicBezTo>
                    <a:pt x="67" y="12"/>
                    <a:pt x="70" y="10"/>
                    <a:pt x="70" y="6"/>
                  </a:cubicBezTo>
                  <a:cubicBezTo>
                    <a:pt x="70" y="3"/>
                    <a:pt x="67" y="0"/>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00" name="Freeform 175"/>
            <p:cNvSpPr/>
            <p:nvPr/>
          </p:nvSpPr>
          <p:spPr bwMode="auto">
            <a:xfrm>
              <a:off x="5259388" y="6045200"/>
              <a:ext cx="247650" cy="41275"/>
            </a:xfrm>
            <a:custGeom>
              <a:avLst/>
              <a:gdLst>
                <a:gd name="T0" fmla="*/ 61 w 66"/>
                <a:gd name="T1" fmla="*/ 0 h 11"/>
                <a:gd name="T2" fmla="*/ 6 w 66"/>
                <a:gd name="T3" fmla="*/ 0 h 11"/>
                <a:gd name="T4" fmla="*/ 0 w 66"/>
                <a:gd name="T5" fmla="*/ 6 h 11"/>
                <a:gd name="T6" fmla="*/ 6 w 66"/>
                <a:gd name="T7" fmla="*/ 11 h 11"/>
                <a:gd name="T8" fmla="*/ 61 w 66"/>
                <a:gd name="T9" fmla="*/ 11 h 11"/>
                <a:gd name="T10" fmla="*/ 66 w 66"/>
                <a:gd name="T11" fmla="*/ 6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6" y="0"/>
                    <a:pt x="6" y="0"/>
                    <a:pt x="6" y="0"/>
                  </a:cubicBezTo>
                  <a:cubicBezTo>
                    <a:pt x="3" y="0"/>
                    <a:pt x="0" y="3"/>
                    <a:pt x="0" y="6"/>
                  </a:cubicBezTo>
                  <a:cubicBezTo>
                    <a:pt x="0" y="9"/>
                    <a:pt x="3" y="11"/>
                    <a:pt x="6" y="11"/>
                  </a:cubicBezTo>
                  <a:cubicBezTo>
                    <a:pt x="61" y="11"/>
                    <a:pt x="61" y="11"/>
                    <a:pt x="61" y="11"/>
                  </a:cubicBezTo>
                  <a:cubicBezTo>
                    <a:pt x="64" y="11"/>
                    <a:pt x="66" y="9"/>
                    <a:pt x="66" y="6"/>
                  </a:cubicBezTo>
                  <a:cubicBezTo>
                    <a:pt x="66" y="3"/>
                    <a:pt x="64" y="0"/>
                    <a:pt x="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01" name="Freeform 176"/>
            <p:cNvSpPr/>
            <p:nvPr/>
          </p:nvSpPr>
          <p:spPr bwMode="auto">
            <a:xfrm>
              <a:off x="5314951" y="6097588"/>
              <a:ext cx="136525" cy="33337"/>
            </a:xfrm>
            <a:custGeom>
              <a:avLst/>
              <a:gdLst>
                <a:gd name="T0" fmla="*/ 32 w 36"/>
                <a:gd name="T1" fmla="*/ 0 h 9"/>
                <a:gd name="T2" fmla="*/ 4 w 36"/>
                <a:gd name="T3" fmla="*/ 0 h 9"/>
                <a:gd name="T4" fmla="*/ 0 w 36"/>
                <a:gd name="T5" fmla="*/ 4 h 9"/>
                <a:gd name="T6" fmla="*/ 4 w 36"/>
                <a:gd name="T7" fmla="*/ 9 h 9"/>
                <a:gd name="T8" fmla="*/ 32 w 36"/>
                <a:gd name="T9" fmla="*/ 9 h 9"/>
                <a:gd name="T10" fmla="*/ 36 w 36"/>
                <a:gd name="T11" fmla="*/ 4 h 9"/>
                <a:gd name="T12" fmla="*/ 32 w 3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32" y="0"/>
                  </a:moveTo>
                  <a:cubicBezTo>
                    <a:pt x="4" y="0"/>
                    <a:pt x="4" y="0"/>
                    <a:pt x="4" y="0"/>
                  </a:cubicBezTo>
                  <a:cubicBezTo>
                    <a:pt x="2" y="0"/>
                    <a:pt x="0" y="2"/>
                    <a:pt x="0" y="4"/>
                  </a:cubicBezTo>
                  <a:cubicBezTo>
                    <a:pt x="0" y="7"/>
                    <a:pt x="2" y="9"/>
                    <a:pt x="4" y="9"/>
                  </a:cubicBezTo>
                  <a:cubicBezTo>
                    <a:pt x="32" y="9"/>
                    <a:pt x="32" y="9"/>
                    <a:pt x="32" y="9"/>
                  </a:cubicBezTo>
                  <a:cubicBezTo>
                    <a:pt x="34" y="9"/>
                    <a:pt x="36" y="7"/>
                    <a:pt x="36" y="4"/>
                  </a:cubicBezTo>
                  <a:cubicBezTo>
                    <a:pt x="36" y="2"/>
                    <a:pt x="34"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102" name="Freeform 177"/>
          <p:cNvSpPr>
            <a:spLocks noEditPoints="1"/>
          </p:cNvSpPr>
          <p:nvPr/>
        </p:nvSpPr>
        <p:spPr bwMode="auto">
          <a:xfrm>
            <a:off x="1579563" y="2108200"/>
            <a:ext cx="190500" cy="249238"/>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chemeClr val="accent1"/>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103" name="Group 375"/>
          <p:cNvGrpSpPr/>
          <p:nvPr/>
        </p:nvGrpSpPr>
        <p:grpSpPr>
          <a:xfrm>
            <a:off x="2587998" y="1942036"/>
            <a:ext cx="254494" cy="259674"/>
            <a:chOff x="7426326" y="839788"/>
            <a:chExt cx="546100" cy="557212"/>
          </a:xfrm>
          <a:solidFill>
            <a:srgbClr val="4E9F8E"/>
          </a:solidFill>
        </p:grpSpPr>
        <p:sp>
          <p:nvSpPr>
            <p:cNvPr id="104"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05"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106" name="Freeform 180"/>
          <p:cNvSpPr/>
          <p:nvPr/>
        </p:nvSpPr>
        <p:spPr bwMode="auto">
          <a:xfrm>
            <a:off x="2490788" y="4100513"/>
            <a:ext cx="192088" cy="227013"/>
          </a:xfrm>
          <a:custGeom>
            <a:avLst/>
            <a:gdLst>
              <a:gd name="T0" fmla="*/ 71 w 110"/>
              <a:gd name="T1" fmla="*/ 112 h 130"/>
              <a:gd name="T2" fmla="*/ 102 w 110"/>
              <a:gd name="T3" fmla="*/ 55 h 130"/>
              <a:gd name="T4" fmla="*/ 91 w 110"/>
              <a:gd name="T5" fmla="*/ 13 h 130"/>
              <a:gd name="T6" fmla="*/ 80 w 110"/>
              <a:gd name="T7" fmla="*/ 7 h 130"/>
              <a:gd name="T8" fmla="*/ 41 w 110"/>
              <a:gd name="T9" fmla="*/ 22 h 130"/>
              <a:gd name="T10" fmla="*/ 7 w 110"/>
              <a:gd name="T11" fmla="*/ 87 h 130"/>
              <a:gd name="T12" fmla="*/ 17 w 110"/>
              <a:gd name="T13" fmla="*/ 123 h 130"/>
              <a:gd name="T14" fmla="*/ 18 w 110"/>
              <a:gd name="T15" fmla="*/ 123 h 130"/>
              <a:gd name="T16" fmla="*/ 54 w 110"/>
              <a:gd name="T17" fmla="*/ 113 h 130"/>
              <a:gd name="T18" fmla="*/ 78 w 110"/>
              <a:gd name="T19" fmla="*/ 68 h 130"/>
              <a:gd name="T20" fmla="*/ 70 w 110"/>
              <a:gd name="T21" fmla="*/ 42 h 130"/>
              <a:gd name="T22" fmla="*/ 69 w 110"/>
              <a:gd name="T23" fmla="*/ 41 h 130"/>
              <a:gd name="T24" fmla="*/ 44 w 110"/>
              <a:gd name="T25" fmla="*/ 50 h 130"/>
              <a:gd name="T26" fmla="*/ 24 w 110"/>
              <a:gd name="T27" fmla="*/ 87 h 130"/>
              <a:gd name="T28" fmla="*/ 33 w 110"/>
              <a:gd name="T29" fmla="*/ 92 h 130"/>
              <a:gd name="T30" fmla="*/ 53 w 110"/>
              <a:gd name="T31" fmla="*/ 54 h 130"/>
              <a:gd name="T32" fmla="*/ 64 w 110"/>
              <a:gd name="T33" fmla="*/ 50 h 130"/>
              <a:gd name="T34" fmla="*/ 66 w 110"/>
              <a:gd name="T35" fmla="*/ 51 h 130"/>
              <a:gd name="T36" fmla="*/ 69 w 110"/>
              <a:gd name="T37" fmla="*/ 63 h 130"/>
              <a:gd name="T38" fmla="*/ 45 w 110"/>
              <a:gd name="T39" fmla="*/ 107 h 130"/>
              <a:gd name="T40" fmla="*/ 23 w 110"/>
              <a:gd name="T41" fmla="*/ 114 h 130"/>
              <a:gd name="T42" fmla="*/ 14 w 110"/>
              <a:gd name="T43" fmla="*/ 103 h 130"/>
              <a:gd name="T44" fmla="*/ 18 w 110"/>
              <a:gd name="T45" fmla="*/ 87 h 130"/>
              <a:gd name="T46" fmla="*/ 50 w 110"/>
              <a:gd name="T47" fmla="*/ 27 h 130"/>
              <a:gd name="T48" fmla="*/ 75 w 110"/>
              <a:gd name="T49" fmla="*/ 16 h 130"/>
              <a:gd name="T50" fmla="*/ 87 w 110"/>
              <a:gd name="T51" fmla="*/ 22 h 130"/>
              <a:gd name="T52" fmla="*/ 93 w 110"/>
              <a:gd name="T53" fmla="*/ 50 h 130"/>
              <a:gd name="T54" fmla="*/ 62 w 110"/>
              <a:gd name="T55" fmla="*/ 108 h 130"/>
              <a:gd name="T56" fmla="*/ 71 w 110"/>
              <a:gd name="T57"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30">
                <a:moveTo>
                  <a:pt x="71" y="112"/>
                </a:moveTo>
                <a:cubicBezTo>
                  <a:pt x="102" y="55"/>
                  <a:pt x="102" y="55"/>
                  <a:pt x="102" y="55"/>
                </a:cubicBezTo>
                <a:cubicBezTo>
                  <a:pt x="110" y="38"/>
                  <a:pt x="106" y="21"/>
                  <a:pt x="91" y="13"/>
                </a:cubicBezTo>
                <a:cubicBezTo>
                  <a:pt x="80" y="7"/>
                  <a:pt x="80" y="7"/>
                  <a:pt x="80" y="7"/>
                </a:cubicBezTo>
                <a:cubicBezTo>
                  <a:pt x="66" y="0"/>
                  <a:pt x="50" y="6"/>
                  <a:pt x="41" y="22"/>
                </a:cubicBezTo>
                <a:cubicBezTo>
                  <a:pt x="7" y="87"/>
                  <a:pt x="7" y="87"/>
                  <a:pt x="7" y="87"/>
                </a:cubicBezTo>
                <a:cubicBezTo>
                  <a:pt x="0" y="100"/>
                  <a:pt x="5" y="116"/>
                  <a:pt x="17" y="123"/>
                </a:cubicBezTo>
                <a:cubicBezTo>
                  <a:pt x="18" y="123"/>
                  <a:pt x="18" y="123"/>
                  <a:pt x="18" y="123"/>
                </a:cubicBezTo>
                <a:cubicBezTo>
                  <a:pt x="31" y="130"/>
                  <a:pt x="47" y="125"/>
                  <a:pt x="54" y="113"/>
                </a:cubicBezTo>
                <a:cubicBezTo>
                  <a:pt x="78" y="68"/>
                  <a:pt x="78" y="68"/>
                  <a:pt x="78" y="68"/>
                </a:cubicBezTo>
                <a:cubicBezTo>
                  <a:pt x="83" y="58"/>
                  <a:pt x="79" y="47"/>
                  <a:pt x="70" y="42"/>
                </a:cubicBezTo>
                <a:cubicBezTo>
                  <a:pt x="69" y="41"/>
                  <a:pt x="69" y="41"/>
                  <a:pt x="69" y="41"/>
                </a:cubicBezTo>
                <a:cubicBezTo>
                  <a:pt x="60" y="36"/>
                  <a:pt x="49" y="40"/>
                  <a:pt x="44" y="50"/>
                </a:cubicBezTo>
                <a:cubicBezTo>
                  <a:pt x="24" y="87"/>
                  <a:pt x="24" y="87"/>
                  <a:pt x="24" y="87"/>
                </a:cubicBezTo>
                <a:cubicBezTo>
                  <a:pt x="33" y="92"/>
                  <a:pt x="33" y="92"/>
                  <a:pt x="33" y="92"/>
                </a:cubicBezTo>
                <a:cubicBezTo>
                  <a:pt x="53" y="54"/>
                  <a:pt x="53" y="54"/>
                  <a:pt x="53" y="54"/>
                </a:cubicBezTo>
                <a:cubicBezTo>
                  <a:pt x="55" y="50"/>
                  <a:pt x="59" y="47"/>
                  <a:pt x="64" y="50"/>
                </a:cubicBezTo>
                <a:cubicBezTo>
                  <a:pt x="66" y="51"/>
                  <a:pt x="66" y="51"/>
                  <a:pt x="66" y="51"/>
                </a:cubicBezTo>
                <a:cubicBezTo>
                  <a:pt x="70" y="53"/>
                  <a:pt x="71" y="58"/>
                  <a:pt x="69" y="63"/>
                </a:cubicBezTo>
                <a:cubicBezTo>
                  <a:pt x="45" y="107"/>
                  <a:pt x="45" y="107"/>
                  <a:pt x="45" y="107"/>
                </a:cubicBezTo>
                <a:cubicBezTo>
                  <a:pt x="41" y="115"/>
                  <a:pt x="31" y="119"/>
                  <a:pt x="23" y="114"/>
                </a:cubicBezTo>
                <a:cubicBezTo>
                  <a:pt x="18" y="112"/>
                  <a:pt x="15" y="108"/>
                  <a:pt x="14" y="103"/>
                </a:cubicBezTo>
                <a:cubicBezTo>
                  <a:pt x="13" y="99"/>
                  <a:pt x="14" y="94"/>
                  <a:pt x="18" y="87"/>
                </a:cubicBezTo>
                <a:cubicBezTo>
                  <a:pt x="50" y="27"/>
                  <a:pt x="50" y="27"/>
                  <a:pt x="50" y="27"/>
                </a:cubicBezTo>
                <a:cubicBezTo>
                  <a:pt x="57" y="13"/>
                  <a:pt x="68" y="12"/>
                  <a:pt x="75" y="16"/>
                </a:cubicBezTo>
                <a:cubicBezTo>
                  <a:pt x="87" y="22"/>
                  <a:pt x="87" y="22"/>
                  <a:pt x="87" y="22"/>
                </a:cubicBezTo>
                <a:cubicBezTo>
                  <a:pt x="98" y="28"/>
                  <a:pt x="98" y="40"/>
                  <a:pt x="93" y="50"/>
                </a:cubicBezTo>
                <a:cubicBezTo>
                  <a:pt x="62" y="108"/>
                  <a:pt x="62" y="108"/>
                  <a:pt x="62" y="108"/>
                </a:cubicBezTo>
                <a:lnTo>
                  <a:pt x="71" y="112"/>
                </a:ln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107" name="Group 380"/>
          <p:cNvGrpSpPr/>
          <p:nvPr/>
        </p:nvGrpSpPr>
        <p:grpSpPr>
          <a:xfrm>
            <a:off x="930085" y="2635979"/>
            <a:ext cx="175334" cy="241179"/>
            <a:chOff x="3868738" y="2328863"/>
            <a:chExt cx="376238" cy="517525"/>
          </a:xfrm>
          <a:solidFill>
            <a:schemeClr val="accent1"/>
          </a:solidFill>
        </p:grpSpPr>
        <p:sp>
          <p:nvSpPr>
            <p:cNvPr id="108" name="Freeform 181"/>
            <p:cNvSpPr/>
            <p:nvPr/>
          </p:nvSpPr>
          <p:spPr bwMode="auto">
            <a:xfrm>
              <a:off x="3868738" y="2328863"/>
              <a:ext cx="180975" cy="517525"/>
            </a:xfrm>
            <a:custGeom>
              <a:avLst/>
              <a:gdLst>
                <a:gd name="T0" fmla="*/ 6 w 48"/>
                <a:gd name="T1" fmla="*/ 16 h 138"/>
                <a:gd name="T2" fmla="*/ 1 w 48"/>
                <a:gd name="T3" fmla="*/ 34 h 138"/>
                <a:gd name="T4" fmla="*/ 4 w 48"/>
                <a:gd name="T5" fmla="*/ 48 h 138"/>
                <a:gd name="T6" fmla="*/ 17 w 48"/>
                <a:gd name="T7" fmla="*/ 63 h 138"/>
                <a:gd name="T8" fmla="*/ 17 w 48"/>
                <a:gd name="T9" fmla="*/ 138 h 138"/>
                <a:gd name="T10" fmla="*/ 30 w 48"/>
                <a:gd name="T11" fmla="*/ 138 h 138"/>
                <a:gd name="T12" fmla="*/ 30 w 48"/>
                <a:gd name="T13" fmla="*/ 63 h 138"/>
                <a:gd name="T14" fmla="*/ 44 w 48"/>
                <a:gd name="T15" fmla="*/ 48 h 138"/>
                <a:gd name="T16" fmla="*/ 47 w 48"/>
                <a:gd name="T17" fmla="*/ 34 h 138"/>
                <a:gd name="T18" fmla="*/ 42 w 48"/>
                <a:gd name="T19" fmla="*/ 16 h 138"/>
                <a:gd name="T20" fmla="*/ 32 w 48"/>
                <a:gd name="T21" fmla="*/ 0 h 138"/>
                <a:gd name="T22" fmla="*/ 35 w 48"/>
                <a:gd name="T23" fmla="*/ 33 h 138"/>
                <a:gd name="T24" fmla="*/ 31 w 48"/>
                <a:gd name="T25" fmla="*/ 33 h 138"/>
                <a:gd name="T26" fmla="*/ 27 w 48"/>
                <a:gd name="T27" fmla="*/ 0 h 138"/>
                <a:gd name="T28" fmla="*/ 24 w 48"/>
                <a:gd name="T29" fmla="*/ 0 h 138"/>
                <a:gd name="T30" fmla="*/ 20 w 48"/>
                <a:gd name="T31" fmla="*/ 0 h 138"/>
                <a:gd name="T32" fmla="*/ 17 w 48"/>
                <a:gd name="T33" fmla="*/ 33 h 138"/>
                <a:gd name="T34" fmla="*/ 13 w 48"/>
                <a:gd name="T35" fmla="*/ 33 h 138"/>
                <a:gd name="T36" fmla="*/ 16 w 48"/>
                <a:gd name="T37" fmla="*/ 0 h 138"/>
                <a:gd name="T38" fmla="*/ 6 w 48"/>
                <a:gd name="T3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8">
                  <a:moveTo>
                    <a:pt x="6" y="16"/>
                  </a:moveTo>
                  <a:cubicBezTo>
                    <a:pt x="4" y="22"/>
                    <a:pt x="1" y="28"/>
                    <a:pt x="1" y="34"/>
                  </a:cubicBezTo>
                  <a:cubicBezTo>
                    <a:pt x="0" y="39"/>
                    <a:pt x="1" y="43"/>
                    <a:pt x="4" y="48"/>
                  </a:cubicBezTo>
                  <a:cubicBezTo>
                    <a:pt x="7" y="53"/>
                    <a:pt x="12" y="60"/>
                    <a:pt x="17" y="63"/>
                  </a:cubicBezTo>
                  <a:cubicBezTo>
                    <a:pt x="17" y="138"/>
                    <a:pt x="17" y="138"/>
                    <a:pt x="17" y="138"/>
                  </a:cubicBezTo>
                  <a:cubicBezTo>
                    <a:pt x="30" y="138"/>
                    <a:pt x="30" y="138"/>
                    <a:pt x="30" y="138"/>
                  </a:cubicBezTo>
                  <a:cubicBezTo>
                    <a:pt x="30" y="63"/>
                    <a:pt x="30" y="63"/>
                    <a:pt x="30" y="63"/>
                  </a:cubicBezTo>
                  <a:cubicBezTo>
                    <a:pt x="36" y="60"/>
                    <a:pt x="41" y="53"/>
                    <a:pt x="44" y="48"/>
                  </a:cubicBezTo>
                  <a:cubicBezTo>
                    <a:pt x="46" y="43"/>
                    <a:pt x="48" y="39"/>
                    <a:pt x="47" y="34"/>
                  </a:cubicBezTo>
                  <a:cubicBezTo>
                    <a:pt x="46" y="28"/>
                    <a:pt x="44" y="22"/>
                    <a:pt x="42" y="16"/>
                  </a:cubicBezTo>
                  <a:cubicBezTo>
                    <a:pt x="41" y="12"/>
                    <a:pt x="37" y="1"/>
                    <a:pt x="32" y="0"/>
                  </a:cubicBezTo>
                  <a:cubicBezTo>
                    <a:pt x="35" y="33"/>
                    <a:pt x="35" y="33"/>
                    <a:pt x="35" y="33"/>
                  </a:cubicBezTo>
                  <a:cubicBezTo>
                    <a:pt x="31" y="33"/>
                    <a:pt x="31" y="33"/>
                    <a:pt x="31" y="33"/>
                  </a:cubicBezTo>
                  <a:cubicBezTo>
                    <a:pt x="27" y="0"/>
                    <a:pt x="27" y="0"/>
                    <a:pt x="27" y="0"/>
                  </a:cubicBezTo>
                  <a:cubicBezTo>
                    <a:pt x="24" y="0"/>
                    <a:pt x="24" y="0"/>
                    <a:pt x="24" y="0"/>
                  </a:cubicBezTo>
                  <a:cubicBezTo>
                    <a:pt x="20" y="0"/>
                    <a:pt x="20" y="0"/>
                    <a:pt x="20" y="0"/>
                  </a:cubicBezTo>
                  <a:cubicBezTo>
                    <a:pt x="17" y="33"/>
                    <a:pt x="17" y="33"/>
                    <a:pt x="17" y="33"/>
                  </a:cubicBezTo>
                  <a:cubicBezTo>
                    <a:pt x="13" y="33"/>
                    <a:pt x="13" y="33"/>
                    <a:pt x="13" y="33"/>
                  </a:cubicBezTo>
                  <a:cubicBezTo>
                    <a:pt x="16" y="0"/>
                    <a:pt x="16" y="0"/>
                    <a:pt x="16" y="0"/>
                  </a:cubicBezTo>
                  <a:cubicBezTo>
                    <a:pt x="10" y="1"/>
                    <a:pt x="7" y="12"/>
                    <a:pt x="6"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09" name="Freeform 182"/>
            <p:cNvSpPr/>
            <p:nvPr/>
          </p:nvSpPr>
          <p:spPr bwMode="auto">
            <a:xfrm>
              <a:off x="4127501" y="2328863"/>
              <a:ext cx="117475" cy="517525"/>
            </a:xfrm>
            <a:custGeom>
              <a:avLst/>
              <a:gdLst>
                <a:gd name="T0" fmla="*/ 0 w 31"/>
                <a:gd name="T1" fmla="*/ 39 h 138"/>
                <a:gd name="T2" fmla="*/ 18 w 31"/>
                <a:gd name="T3" fmla="*/ 77 h 138"/>
                <a:gd name="T4" fmla="*/ 18 w 31"/>
                <a:gd name="T5" fmla="*/ 138 h 138"/>
                <a:gd name="T6" fmla="*/ 31 w 31"/>
                <a:gd name="T7" fmla="*/ 138 h 138"/>
                <a:gd name="T8" fmla="*/ 31 w 31"/>
                <a:gd name="T9" fmla="*/ 0 h 138"/>
                <a:gd name="T10" fmla="*/ 18 w 31"/>
                <a:gd name="T11" fmla="*/ 0 h 138"/>
                <a:gd name="T12" fmla="*/ 0 w 31"/>
                <a:gd name="T13" fmla="*/ 39 h 138"/>
              </a:gdLst>
              <a:ahLst/>
              <a:cxnLst>
                <a:cxn ang="0">
                  <a:pos x="T0" y="T1"/>
                </a:cxn>
                <a:cxn ang="0">
                  <a:pos x="T2" y="T3"/>
                </a:cxn>
                <a:cxn ang="0">
                  <a:pos x="T4" y="T5"/>
                </a:cxn>
                <a:cxn ang="0">
                  <a:pos x="T6" y="T7"/>
                </a:cxn>
                <a:cxn ang="0">
                  <a:pos x="T8" y="T9"/>
                </a:cxn>
                <a:cxn ang="0">
                  <a:pos x="T10" y="T11"/>
                </a:cxn>
                <a:cxn ang="0">
                  <a:pos x="T12" y="T13"/>
                </a:cxn>
              </a:cxnLst>
              <a:rect l="0" t="0" r="r" b="b"/>
              <a:pathLst>
                <a:path w="31" h="138">
                  <a:moveTo>
                    <a:pt x="0" y="39"/>
                  </a:moveTo>
                  <a:cubicBezTo>
                    <a:pt x="0" y="73"/>
                    <a:pt x="14" y="77"/>
                    <a:pt x="18" y="77"/>
                  </a:cubicBezTo>
                  <a:cubicBezTo>
                    <a:pt x="18" y="138"/>
                    <a:pt x="18" y="138"/>
                    <a:pt x="18" y="138"/>
                  </a:cubicBezTo>
                  <a:cubicBezTo>
                    <a:pt x="31" y="138"/>
                    <a:pt x="31" y="138"/>
                    <a:pt x="31" y="138"/>
                  </a:cubicBezTo>
                  <a:cubicBezTo>
                    <a:pt x="31" y="0"/>
                    <a:pt x="31" y="0"/>
                    <a:pt x="31" y="0"/>
                  </a:cubicBezTo>
                  <a:cubicBezTo>
                    <a:pt x="18" y="0"/>
                    <a:pt x="18" y="0"/>
                    <a:pt x="18" y="0"/>
                  </a:cubicBezTo>
                  <a:cubicBezTo>
                    <a:pt x="18" y="0"/>
                    <a:pt x="0" y="0"/>
                    <a:pt x="0" y="3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10" name="Group 376"/>
          <p:cNvGrpSpPr/>
          <p:nvPr/>
        </p:nvGrpSpPr>
        <p:grpSpPr>
          <a:xfrm>
            <a:off x="2364576" y="2212068"/>
            <a:ext cx="227122" cy="220463"/>
            <a:chOff x="6946901" y="1419225"/>
            <a:chExt cx="487363" cy="473075"/>
          </a:xfrm>
          <a:solidFill>
            <a:schemeClr val="accent2"/>
          </a:solidFill>
        </p:grpSpPr>
        <p:sp>
          <p:nvSpPr>
            <p:cNvPr id="111" name="Freeform 183"/>
            <p:cNvSpPr/>
            <p:nvPr/>
          </p:nvSpPr>
          <p:spPr bwMode="auto">
            <a:xfrm>
              <a:off x="6946901" y="1419225"/>
              <a:ext cx="487363" cy="300037"/>
            </a:xfrm>
            <a:custGeom>
              <a:avLst/>
              <a:gdLst>
                <a:gd name="T0" fmla="*/ 130 w 130"/>
                <a:gd name="T1" fmla="*/ 66 h 80"/>
                <a:gd name="T2" fmla="*/ 116 w 130"/>
                <a:gd name="T3" fmla="*/ 52 h 80"/>
                <a:gd name="T4" fmla="*/ 118 w 130"/>
                <a:gd name="T5" fmla="*/ 40 h 80"/>
                <a:gd name="T6" fmla="*/ 78 w 130"/>
                <a:gd name="T7" fmla="*/ 0 h 80"/>
                <a:gd name="T8" fmla="*/ 38 w 130"/>
                <a:gd name="T9" fmla="*/ 39 h 80"/>
                <a:gd name="T10" fmla="*/ 23 w 130"/>
                <a:gd name="T11" fmla="*/ 34 h 80"/>
                <a:gd name="T12" fmla="*/ 0 w 130"/>
                <a:gd name="T13" fmla="*/ 57 h 80"/>
                <a:gd name="T14" fmla="*/ 23 w 130"/>
                <a:gd name="T15" fmla="*/ 80 h 80"/>
                <a:gd name="T16" fmla="*/ 76 w 130"/>
                <a:gd name="T17" fmla="*/ 80 h 80"/>
                <a:gd name="T18" fmla="*/ 78 w 130"/>
                <a:gd name="T19" fmla="*/ 80 h 80"/>
                <a:gd name="T20" fmla="*/ 116 w 130"/>
                <a:gd name="T21" fmla="*/ 80 h 80"/>
                <a:gd name="T22" fmla="*/ 130 w 130"/>
                <a:gd name="T2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0">
                  <a:moveTo>
                    <a:pt x="130" y="66"/>
                  </a:moveTo>
                  <a:cubicBezTo>
                    <a:pt x="130" y="58"/>
                    <a:pt x="124" y="52"/>
                    <a:pt x="116" y="52"/>
                  </a:cubicBezTo>
                  <a:cubicBezTo>
                    <a:pt x="118" y="48"/>
                    <a:pt x="118" y="44"/>
                    <a:pt x="118" y="40"/>
                  </a:cubicBezTo>
                  <a:cubicBezTo>
                    <a:pt x="118" y="18"/>
                    <a:pt x="100" y="0"/>
                    <a:pt x="78" y="0"/>
                  </a:cubicBezTo>
                  <a:cubicBezTo>
                    <a:pt x="56" y="0"/>
                    <a:pt x="38" y="18"/>
                    <a:pt x="38" y="39"/>
                  </a:cubicBezTo>
                  <a:cubicBezTo>
                    <a:pt x="34" y="36"/>
                    <a:pt x="29" y="34"/>
                    <a:pt x="23" y="34"/>
                  </a:cubicBezTo>
                  <a:cubicBezTo>
                    <a:pt x="10" y="34"/>
                    <a:pt x="0" y="44"/>
                    <a:pt x="0" y="57"/>
                  </a:cubicBezTo>
                  <a:cubicBezTo>
                    <a:pt x="0" y="70"/>
                    <a:pt x="10" y="80"/>
                    <a:pt x="23" y="80"/>
                  </a:cubicBezTo>
                  <a:cubicBezTo>
                    <a:pt x="76" y="80"/>
                    <a:pt x="76" y="80"/>
                    <a:pt x="76" y="80"/>
                  </a:cubicBezTo>
                  <a:cubicBezTo>
                    <a:pt x="78" y="80"/>
                    <a:pt x="78" y="80"/>
                    <a:pt x="78" y="80"/>
                  </a:cubicBezTo>
                  <a:cubicBezTo>
                    <a:pt x="116" y="80"/>
                    <a:pt x="116" y="80"/>
                    <a:pt x="116" y="80"/>
                  </a:cubicBezTo>
                  <a:cubicBezTo>
                    <a:pt x="124" y="80"/>
                    <a:pt x="130" y="74"/>
                    <a:pt x="130" y="6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12" name="Rectangle 184"/>
            <p:cNvSpPr>
              <a:spLocks noChangeArrowheads="1"/>
            </p:cNvSpPr>
            <p:nvPr/>
          </p:nvSpPr>
          <p:spPr bwMode="auto">
            <a:xfrm>
              <a:off x="7016751" y="1749425"/>
              <a:ext cx="42863"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13" name="Rectangle 185"/>
            <p:cNvSpPr>
              <a:spLocks noChangeArrowheads="1"/>
            </p:cNvSpPr>
            <p:nvPr/>
          </p:nvSpPr>
          <p:spPr bwMode="auto">
            <a:xfrm>
              <a:off x="7118351" y="1798638"/>
              <a:ext cx="41275"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14" name="Rectangle 186"/>
            <p:cNvSpPr>
              <a:spLocks noChangeArrowheads="1"/>
            </p:cNvSpPr>
            <p:nvPr/>
          </p:nvSpPr>
          <p:spPr bwMode="auto">
            <a:xfrm>
              <a:off x="7219951" y="1749425"/>
              <a:ext cx="41275"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15" name="Rectangle 187"/>
            <p:cNvSpPr>
              <a:spLocks noChangeArrowheads="1"/>
            </p:cNvSpPr>
            <p:nvPr/>
          </p:nvSpPr>
          <p:spPr bwMode="auto">
            <a:xfrm>
              <a:off x="7321551" y="1798638"/>
              <a:ext cx="46038"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116" name="Freeform 188"/>
          <p:cNvSpPr/>
          <p:nvPr/>
        </p:nvSpPr>
        <p:spPr bwMode="auto">
          <a:xfrm>
            <a:off x="3122613" y="2354263"/>
            <a:ext cx="179388" cy="149225"/>
          </a:xfrm>
          <a:custGeom>
            <a:avLst/>
            <a:gdLst>
              <a:gd name="T0" fmla="*/ 202 w 244"/>
              <a:gd name="T1" fmla="*/ 0 h 201"/>
              <a:gd name="T2" fmla="*/ 88 w 244"/>
              <a:gd name="T3" fmla="*/ 113 h 201"/>
              <a:gd name="T4" fmla="*/ 45 w 244"/>
              <a:gd name="T5" fmla="*/ 71 h 201"/>
              <a:gd name="T6" fmla="*/ 0 w 244"/>
              <a:gd name="T7" fmla="*/ 116 h 201"/>
              <a:gd name="T8" fmla="*/ 43 w 244"/>
              <a:gd name="T9" fmla="*/ 158 h 201"/>
              <a:gd name="T10" fmla="*/ 88 w 244"/>
              <a:gd name="T11" fmla="*/ 201 h 201"/>
              <a:gd name="T12" fmla="*/ 133 w 244"/>
              <a:gd name="T13" fmla="*/ 158 h 201"/>
              <a:gd name="T14" fmla="*/ 244 w 244"/>
              <a:gd name="T15" fmla="*/ 45 h 201"/>
              <a:gd name="T16" fmla="*/ 202 w 244"/>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01">
                <a:moveTo>
                  <a:pt x="202" y="0"/>
                </a:moveTo>
                <a:lnTo>
                  <a:pt x="88" y="113"/>
                </a:lnTo>
                <a:lnTo>
                  <a:pt x="45" y="71"/>
                </a:lnTo>
                <a:lnTo>
                  <a:pt x="0" y="116"/>
                </a:lnTo>
                <a:lnTo>
                  <a:pt x="43" y="158"/>
                </a:lnTo>
                <a:lnTo>
                  <a:pt x="88" y="201"/>
                </a:lnTo>
                <a:lnTo>
                  <a:pt x="133" y="158"/>
                </a:lnTo>
                <a:lnTo>
                  <a:pt x="244" y="45"/>
                </a:lnTo>
                <a:lnTo>
                  <a:pt x="202" y="0"/>
                </a:ln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117" name="Group 386"/>
          <p:cNvGrpSpPr/>
          <p:nvPr/>
        </p:nvGrpSpPr>
        <p:grpSpPr>
          <a:xfrm>
            <a:off x="3234592" y="3352115"/>
            <a:ext cx="161279" cy="190869"/>
            <a:chOff x="8813801" y="3865563"/>
            <a:chExt cx="346075" cy="409574"/>
          </a:xfrm>
          <a:solidFill>
            <a:schemeClr val="bg1">
              <a:lumMod val="50000"/>
            </a:schemeClr>
          </a:solidFill>
        </p:grpSpPr>
        <p:sp>
          <p:nvSpPr>
            <p:cNvPr id="118" name="Freeform 189"/>
            <p:cNvSpPr/>
            <p:nvPr/>
          </p:nvSpPr>
          <p:spPr bwMode="auto">
            <a:xfrm>
              <a:off x="8813801" y="3940175"/>
              <a:ext cx="346075" cy="334962"/>
            </a:xfrm>
            <a:custGeom>
              <a:avLst/>
              <a:gdLst>
                <a:gd name="T0" fmla="*/ 46 w 92"/>
                <a:gd name="T1" fmla="*/ 89 h 89"/>
                <a:gd name="T2" fmla="*/ 92 w 92"/>
                <a:gd name="T3" fmla="*/ 43 h 89"/>
                <a:gd name="T4" fmla="*/ 63 w 92"/>
                <a:gd name="T5" fmla="*/ 0 h 89"/>
                <a:gd name="T6" fmla="*/ 57 w 92"/>
                <a:gd name="T7" fmla="*/ 9 h 89"/>
                <a:gd name="T8" fmla="*/ 82 w 92"/>
                <a:gd name="T9" fmla="*/ 43 h 89"/>
                <a:gd name="T10" fmla="*/ 46 w 92"/>
                <a:gd name="T11" fmla="*/ 79 h 89"/>
                <a:gd name="T12" fmla="*/ 10 w 92"/>
                <a:gd name="T13" fmla="*/ 43 h 89"/>
                <a:gd name="T14" fmla="*/ 35 w 92"/>
                <a:gd name="T15" fmla="*/ 9 h 89"/>
                <a:gd name="T16" fmla="*/ 28 w 92"/>
                <a:gd name="T17" fmla="*/ 0 h 89"/>
                <a:gd name="T18" fmla="*/ 0 w 92"/>
                <a:gd name="T19" fmla="*/ 43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1" y="89"/>
                    <a:pt x="92" y="68"/>
                    <a:pt x="92" y="43"/>
                  </a:cubicBezTo>
                  <a:cubicBezTo>
                    <a:pt x="92" y="24"/>
                    <a:pt x="80" y="7"/>
                    <a:pt x="63" y="0"/>
                  </a:cubicBezTo>
                  <a:cubicBezTo>
                    <a:pt x="57" y="9"/>
                    <a:pt x="57" y="9"/>
                    <a:pt x="57" y="9"/>
                  </a:cubicBezTo>
                  <a:cubicBezTo>
                    <a:pt x="71" y="13"/>
                    <a:pt x="82" y="27"/>
                    <a:pt x="82" y="43"/>
                  </a:cubicBezTo>
                  <a:cubicBezTo>
                    <a:pt x="82" y="63"/>
                    <a:pt x="66" y="79"/>
                    <a:pt x="46" y="79"/>
                  </a:cubicBezTo>
                  <a:cubicBezTo>
                    <a:pt x="26" y="79"/>
                    <a:pt x="10" y="63"/>
                    <a:pt x="10" y="43"/>
                  </a:cubicBezTo>
                  <a:cubicBezTo>
                    <a:pt x="10" y="27"/>
                    <a:pt x="20" y="13"/>
                    <a:pt x="35" y="9"/>
                  </a:cubicBezTo>
                  <a:cubicBezTo>
                    <a:pt x="28" y="0"/>
                    <a:pt x="28" y="0"/>
                    <a:pt x="28" y="0"/>
                  </a:cubicBezTo>
                  <a:cubicBezTo>
                    <a:pt x="12" y="7"/>
                    <a:pt x="0" y="24"/>
                    <a:pt x="0" y="43"/>
                  </a:cubicBezTo>
                  <a:cubicBezTo>
                    <a:pt x="0" y="68"/>
                    <a:pt x="20" y="89"/>
                    <a:pt x="46" y="8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19" name="Freeform 190"/>
            <p:cNvSpPr/>
            <p:nvPr/>
          </p:nvSpPr>
          <p:spPr bwMode="auto">
            <a:xfrm>
              <a:off x="8904288" y="3865563"/>
              <a:ext cx="160338" cy="120650"/>
            </a:xfrm>
            <a:custGeom>
              <a:avLst/>
              <a:gdLst>
                <a:gd name="T0" fmla="*/ 33 w 101"/>
                <a:gd name="T1" fmla="*/ 66 h 76"/>
                <a:gd name="T2" fmla="*/ 40 w 101"/>
                <a:gd name="T3" fmla="*/ 76 h 76"/>
                <a:gd name="T4" fmla="*/ 52 w 101"/>
                <a:gd name="T5" fmla="*/ 76 h 76"/>
                <a:gd name="T6" fmla="*/ 61 w 101"/>
                <a:gd name="T7" fmla="*/ 76 h 76"/>
                <a:gd name="T8" fmla="*/ 71 w 101"/>
                <a:gd name="T9" fmla="*/ 66 h 76"/>
                <a:gd name="T10" fmla="*/ 85 w 101"/>
                <a:gd name="T11" fmla="*/ 45 h 76"/>
                <a:gd name="T12" fmla="*/ 101 w 101"/>
                <a:gd name="T13" fmla="*/ 21 h 76"/>
                <a:gd name="T14" fmla="*/ 85 w 101"/>
                <a:gd name="T15" fmla="*/ 0 h 76"/>
                <a:gd name="T16" fmla="*/ 52 w 101"/>
                <a:gd name="T17" fmla="*/ 0 h 76"/>
                <a:gd name="T18" fmla="*/ 16 w 101"/>
                <a:gd name="T19" fmla="*/ 0 h 76"/>
                <a:gd name="T20" fmla="*/ 0 w 101"/>
                <a:gd name="T21" fmla="*/ 21 h 76"/>
                <a:gd name="T22" fmla="*/ 19 w 101"/>
                <a:gd name="T23" fmla="*/ 45 h 76"/>
                <a:gd name="T24" fmla="*/ 33 w 101"/>
                <a:gd name="T25"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6">
                  <a:moveTo>
                    <a:pt x="33" y="66"/>
                  </a:moveTo>
                  <a:lnTo>
                    <a:pt x="40" y="76"/>
                  </a:lnTo>
                  <a:lnTo>
                    <a:pt x="52" y="76"/>
                  </a:lnTo>
                  <a:lnTo>
                    <a:pt x="61" y="76"/>
                  </a:lnTo>
                  <a:lnTo>
                    <a:pt x="71" y="66"/>
                  </a:lnTo>
                  <a:lnTo>
                    <a:pt x="85" y="45"/>
                  </a:lnTo>
                  <a:lnTo>
                    <a:pt x="101" y="21"/>
                  </a:lnTo>
                  <a:lnTo>
                    <a:pt x="85" y="0"/>
                  </a:lnTo>
                  <a:lnTo>
                    <a:pt x="52" y="0"/>
                  </a:lnTo>
                  <a:lnTo>
                    <a:pt x="16" y="0"/>
                  </a:lnTo>
                  <a:lnTo>
                    <a:pt x="0" y="21"/>
                  </a:lnTo>
                  <a:lnTo>
                    <a:pt x="19" y="45"/>
                  </a:lnTo>
                  <a:lnTo>
                    <a:pt x="33"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20" name="Group 379"/>
          <p:cNvGrpSpPr/>
          <p:nvPr/>
        </p:nvGrpSpPr>
        <p:grpSpPr>
          <a:xfrm>
            <a:off x="1000367" y="2311943"/>
            <a:ext cx="138345" cy="229341"/>
            <a:chOff x="4019551" y="1633538"/>
            <a:chExt cx="296862" cy="492124"/>
          </a:xfrm>
          <a:solidFill>
            <a:schemeClr val="accent2"/>
          </a:solidFill>
        </p:grpSpPr>
        <p:sp>
          <p:nvSpPr>
            <p:cNvPr id="121" name="Freeform 191"/>
            <p:cNvSpPr/>
            <p:nvPr/>
          </p:nvSpPr>
          <p:spPr bwMode="auto">
            <a:xfrm>
              <a:off x="4019551" y="1708150"/>
              <a:ext cx="255588" cy="417512"/>
            </a:xfrm>
            <a:custGeom>
              <a:avLst/>
              <a:gdLst>
                <a:gd name="T0" fmla="*/ 2 w 161"/>
                <a:gd name="T1" fmla="*/ 263 h 263"/>
                <a:gd name="T2" fmla="*/ 45 w 161"/>
                <a:gd name="T3" fmla="*/ 235 h 263"/>
                <a:gd name="T4" fmla="*/ 132 w 161"/>
                <a:gd name="T5" fmla="*/ 71 h 263"/>
                <a:gd name="T6" fmla="*/ 161 w 161"/>
                <a:gd name="T7" fmla="*/ 19 h 263"/>
                <a:gd name="T8" fmla="*/ 151 w 161"/>
                <a:gd name="T9" fmla="*/ 14 h 263"/>
                <a:gd name="T10" fmla="*/ 144 w 161"/>
                <a:gd name="T11" fmla="*/ 12 h 263"/>
                <a:gd name="T12" fmla="*/ 135 w 161"/>
                <a:gd name="T13" fmla="*/ 7 h 263"/>
                <a:gd name="T14" fmla="*/ 116 w 161"/>
                <a:gd name="T15" fmla="*/ 0 h 263"/>
                <a:gd name="T16" fmla="*/ 106 w 161"/>
                <a:gd name="T17" fmla="*/ 17 h 263"/>
                <a:gd name="T18" fmla="*/ 102 w 161"/>
                <a:gd name="T19" fmla="*/ 26 h 263"/>
                <a:gd name="T20" fmla="*/ 97 w 161"/>
                <a:gd name="T21" fmla="*/ 36 h 263"/>
                <a:gd name="T22" fmla="*/ 64 w 161"/>
                <a:gd name="T23" fmla="*/ 95 h 263"/>
                <a:gd name="T24" fmla="*/ 0 w 161"/>
                <a:gd name="T25" fmla="*/ 216 h 263"/>
                <a:gd name="T26" fmla="*/ 2 w 161"/>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63">
                  <a:moveTo>
                    <a:pt x="2" y="263"/>
                  </a:moveTo>
                  <a:lnTo>
                    <a:pt x="45" y="235"/>
                  </a:lnTo>
                  <a:lnTo>
                    <a:pt x="132" y="71"/>
                  </a:lnTo>
                  <a:lnTo>
                    <a:pt x="161" y="19"/>
                  </a:lnTo>
                  <a:lnTo>
                    <a:pt x="151" y="14"/>
                  </a:lnTo>
                  <a:lnTo>
                    <a:pt x="144" y="12"/>
                  </a:lnTo>
                  <a:lnTo>
                    <a:pt x="135" y="7"/>
                  </a:lnTo>
                  <a:lnTo>
                    <a:pt x="116" y="0"/>
                  </a:lnTo>
                  <a:lnTo>
                    <a:pt x="106" y="17"/>
                  </a:lnTo>
                  <a:lnTo>
                    <a:pt x="102" y="26"/>
                  </a:lnTo>
                  <a:lnTo>
                    <a:pt x="97" y="36"/>
                  </a:lnTo>
                  <a:lnTo>
                    <a:pt x="64" y="95"/>
                  </a:lnTo>
                  <a:lnTo>
                    <a:pt x="0" y="216"/>
                  </a:lnTo>
                  <a:lnTo>
                    <a:pt x="2"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22" name="Freeform 192"/>
            <p:cNvSpPr/>
            <p:nvPr/>
          </p:nvSpPr>
          <p:spPr bwMode="auto">
            <a:xfrm>
              <a:off x="4214813" y="1633538"/>
              <a:ext cx="101600" cy="82550"/>
            </a:xfrm>
            <a:custGeom>
              <a:avLst/>
              <a:gdLst>
                <a:gd name="T0" fmla="*/ 19 w 64"/>
                <a:gd name="T1" fmla="*/ 0 h 52"/>
                <a:gd name="T2" fmla="*/ 0 w 64"/>
                <a:gd name="T3" fmla="*/ 33 h 52"/>
                <a:gd name="T4" fmla="*/ 33 w 64"/>
                <a:gd name="T5" fmla="*/ 47 h 52"/>
                <a:gd name="T6" fmla="*/ 42 w 64"/>
                <a:gd name="T7" fmla="*/ 52 h 52"/>
                <a:gd name="T8" fmla="*/ 45 w 64"/>
                <a:gd name="T9" fmla="*/ 52 h 52"/>
                <a:gd name="T10" fmla="*/ 47 w 64"/>
                <a:gd name="T11" fmla="*/ 50 h 52"/>
                <a:gd name="T12" fmla="*/ 52 w 64"/>
                <a:gd name="T13" fmla="*/ 40 h 52"/>
                <a:gd name="T14" fmla="*/ 64 w 64"/>
                <a:gd name="T15" fmla="*/ 19 h 52"/>
                <a:gd name="T16" fmla="*/ 19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19" y="0"/>
                  </a:moveTo>
                  <a:lnTo>
                    <a:pt x="0" y="33"/>
                  </a:lnTo>
                  <a:lnTo>
                    <a:pt x="33" y="47"/>
                  </a:lnTo>
                  <a:lnTo>
                    <a:pt x="42" y="52"/>
                  </a:lnTo>
                  <a:lnTo>
                    <a:pt x="45" y="52"/>
                  </a:lnTo>
                  <a:lnTo>
                    <a:pt x="47" y="50"/>
                  </a:lnTo>
                  <a:lnTo>
                    <a:pt x="52" y="40"/>
                  </a:lnTo>
                  <a:lnTo>
                    <a:pt x="64" y="19"/>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123" name="Freeform 193"/>
          <p:cNvSpPr>
            <a:spLocks noEditPoints="1"/>
          </p:cNvSpPr>
          <p:nvPr/>
        </p:nvSpPr>
        <p:spPr bwMode="auto">
          <a:xfrm>
            <a:off x="2925763" y="3905250"/>
            <a:ext cx="195263" cy="192088"/>
          </a:xfrm>
          <a:custGeom>
            <a:avLst/>
            <a:gdLst>
              <a:gd name="T0" fmla="*/ 75 w 111"/>
              <a:gd name="T1" fmla="*/ 0 h 110"/>
              <a:gd name="T2" fmla="*/ 80 w 111"/>
              <a:gd name="T3" fmla="*/ 0 h 110"/>
              <a:gd name="T4" fmla="*/ 97 w 111"/>
              <a:gd name="T5" fmla="*/ 43 h 110"/>
              <a:gd name="T6" fmla="*/ 66 w 111"/>
              <a:gd name="T7" fmla="*/ 49 h 110"/>
              <a:gd name="T8" fmla="*/ 59 w 111"/>
              <a:gd name="T9" fmla="*/ 55 h 110"/>
              <a:gd name="T10" fmla="*/ 39 w 111"/>
              <a:gd name="T11" fmla="*/ 75 h 110"/>
              <a:gd name="T12" fmla="*/ 48 w 111"/>
              <a:gd name="T13" fmla="*/ 85 h 110"/>
              <a:gd name="T14" fmla="*/ 44 w 111"/>
              <a:gd name="T15" fmla="*/ 91 h 110"/>
              <a:gd name="T16" fmla="*/ 39 w 111"/>
              <a:gd name="T17" fmla="*/ 94 h 110"/>
              <a:gd name="T18" fmla="*/ 29 w 111"/>
              <a:gd name="T19" fmla="*/ 85 h 110"/>
              <a:gd name="T20" fmla="*/ 23 w 111"/>
              <a:gd name="T21" fmla="*/ 90 h 110"/>
              <a:gd name="T22" fmla="*/ 32 w 111"/>
              <a:gd name="T23" fmla="*/ 101 h 110"/>
              <a:gd name="T24" fmla="*/ 29 w 111"/>
              <a:gd name="T25" fmla="*/ 106 h 110"/>
              <a:gd name="T26" fmla="*/ 23 w 111"/>
              <a:gd name="T27" fmla="*/ 110 h 110"/>
              <a:gd name="T28" fmla="*/ 15 w 111"/>
              <a:gd name="T29" fmla="*/ 103 h 110"/>
              <a:gd name="T30" fmla="*/ 13 w 111"/>
              <a:gd name="T31" fmla="*/ 101 h 110"/>
              <a:gd name="T32" fmla="*/ 9 w 111"/>
              <a:gd name="T33" fmla="*/ 103 h 110"/>
              <a:gd name="T34" fmla="*/ 0 w 111"/>
              <a:gd name="T35" fmla="*/ 97 h 110"/>
              <a:gd name="T36" fmla="*/ 0 w 111"/>
              <a:gd name="T37" fmla="*/ 95 h 110"/>
              <a:gd name="T38" fmla="*/ 8 w 111"/>
              <a:gd name="T39" fmla="*/ 85 h 110"/>
              <a:gd name="T40" fmla="*/ 55 w 111"/>
              <a:gd name="T41" fmla="*/ 38 h 110"/>
              <a:gd name="T42" fmla="*/ 52 w 111"/>
              <a:gd name="T43" fmla="*/ 28 h 110"/>
              <a:gd name="T44" fmla="*/ 75 w 111"/>
              <a:gd name="T45" fmla="*/ 0 h 110"/>
              <a:gd name="T46" fmla="*/ 67 w 111"/>
              <a:gd name="T47" fmla="*/ 26 h 110"/>
              <a:gd name="T48" fmla="*/ 88 w 111"/>
              <a:gd name="T49" fmla="*/ 31 h 110"/>
              <a:gd name="T50" fmla="*/ 76 w 111"/>
              <a:gd name="T51" fmla="*/ 15 h 110"/>
              <a:gd name="T52" fmla="*/ 67 w 111"/>
              <a:gd name="T53" fmla="*/ 2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10">
                <a:moveTo>
                  <a:pt x="75" y="0"/>
                </a:moveTo>
                <a:cubicBezTo>
                  <a:pt x="77" y="0"/>
                  <a:pt x="79" y="0"/>
                  <a:pt x="80" y="0"/>
                </a:cubicBezTo>
                <a:cubicBezTo>
                  <a:pt x="100" y="1"/>
                  <a:pt x="111" y="28"/>
                  <a:pt x="97" y="43"/>
                </a:cubicBezTo>
                <a:cubicBezTo>
                  <a:pt x="91" y="50"/>
                  <a:pt x="77" y="55"/>
                  <a:pt x="66" y="49"/>
                </a:cubicBezTo>
                <a:cubicBezTo>
                  <a:pt x="63" y="50"/>
                  <a:pt x="61" y="52"/>
                  <a:pt x="59" y="55"/>
                </a:cubicBezTo>
                <a:cubicBezTo>
                  <a:pt x="53" y="61"/>
                  <a:pt x="46" y="68"/>
                  <a:pt x="39" y="75"/>
                </a:cubicBezTo>
                <a:cubicBezTo>
                  <a:pt x="40" y="78"/>
                  <a:pt x="48" y="81"/>
                  <a:pt x="48" y="85"/>
                </a:cubicBezTo>
                <a:cubicBezTo>
                  <a:pt x="48" y="88"/>
                  <a:pt x="44" y="91"/>
                  <a:pt x="44" y="91"/>
                </a:cubicBezTo>
                <a:cubicBezTo>
                  <a:pt x="44" y="91"/>
                  <a:pt x="41" y="94"/>
                  <a:pt x="39" y="94"/>
                </a:cubicBezTo>
                <a:cubicBezTo>
                  <a:pt x="35" y="94"/>
                  <a:pt x="32" y="87"/>
                  <a:pt x="29" y="85"/>
                </a:cubicBezTo>
                <a:cubicBezTo>
                  <a:pt x="27" y="87"/>
                  <a:pt x="25" y="89"/>
                  <a:pt x="23" y="90"/>
                </a:cubicBezTo>
                <a:cubicBezTo>
                  <a:pt x="25" y="94"/>
                  <a:pt x="32" y="96"/>
                  <a:pt x="32" y="101"/>
                </a:cubicBezTo>
                <a:cubicBezTo>
                  <a:pt x="32" y="103"/>
                  <a:pt x="29" y="106"/>
                  <a:pt x="29" y="106"/>
                </a:cubicBezTo>
                <a:cubicBezTo>
                  <a:pt x="29" y="106"/>
                  <a:pt x="26" y="110"/>
                  <a:pt x="23" y="110"/>
                </a:cubicBezTo>
                <a:cubicBezTo>
                  <a:pt x="20" y="110"/>
                  <a:pt x="15" y="103"/>
                  <a:pt x="15" y="103"/>
                </a:cubicBezTo>
                <a:cubicBezTo>
                  <a:pt x="13" y="101"/>
                  <a:pt x="13" y="101"/>
                  <a:pt x="13" y="101"/>
                </a:cubicBezTo>
                <a:cubicBezTo>
                  <a:pt x="13" y="101"/>
                  <a:pt x="10" y="103"/>
                  <a:pt x="9" y="103"/>
                </a:cubicBezTo>
                <a:cubicBezTo>
                  <a:pt x="4" y="104"/>
                  <a:pt x="1" y="100"/>
                  <a:pt x="0" y="97"/>
                </a:cubicBezTo>
                <a:cubicBezTo>
                  <a:pt x="0" y="96"/>
                  <a:pt x="0" y="95"/>
                  <a:pt x="0" y="95"/>
                </a:cubicBezTo>
                <a:cubicBezTo>
                  <a:pt x="2" y="91"/>
                  <a:pt x="5" y="88"/>
                  <a:pt x="8" y="85"/>
                </a:cubicBezTo>
                <a:cubicBezTo>
                  <a:pt x="24" y="69"/>
                  <a:pt x="40" y="53"/>
                  <a:pt x="55" y="38"/>
                </a:cubicBezTo>
                <a:cubicBezTo>
                  <a:pt x="54" y="35"/>
                  <a:pt x="53" y="32"/>
                  <a:pt x="52" y="28"/>
                </a:cubicBezTo>
                <a:cubicBezTo>
                  <a:pt x="51" y="12"/>
                  <a:pt x="62" y="3"/>
                  <a:pt x="75" y="0"/>
                </a:cubicBezTo>
                <a:close/>
                <a:moveTo>
                  <a:pt x="67" y="26"/>
                </a:moveTo>
                <a:cubicBezTo>
                  <a:pt x="67" y="38"/>
                  <a:pt x="83" y="40"/>
                  <a:pt x="88" y="31"/>
                </a:cubicBezTo>
                <a:cubicBezTo>
                  <a:pt x="92" y="22"/>
                  <a:pt x="84" y="14"/>
                  <a:pt x="76" y="15"/>
                </a:cubicBezTo>
                <a:cubicBezTo>
                  <a:pt x="71" y="16"/>
                  <a:pt x="67" y="20"/>
                  <a:pt x="67" y="26"/>
                </a:cubicBez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24" name="Freeform 194"/>
          <p:cNvSpPr>
            <a:spLocks noEditPoints="1"/>
          </p:cNvSpPr>
          <p:nvPr/>
        </p:nvSpPr>
        <p:spPr bwMode="auto">
          <a:xfrm>
            <a:off x="720725" y="2922588"/>
            <a:ext cx="223838" cy="177800"/>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nvGrpSpPr>
          <p:cNvPr id="125" name="Group 378"/>
          <p:cNvGrpSpPr/>
          <p:nvPr/>
        </p:nvGrpSpPr>
        <p:grpSpPr>
          <a:xfrm>
            <a:off x="1341419" y="1959793"/>
            <a:ext cx="224163" cy="225642"/>
            <a:chOff x="4751388" y="877888"/>
            <a:chExt cx="481013" cy="484187"/>
          </a:xfrm>
          <a:solidFill>
            <a:schemeClr val="accent2"/>
          </a:solidFill>
        </p:grpSpPr>
        <p:sp>
          <p:nvSpPr>
            <p:cNvPr id="126" name="Oval 195"/>
            <p:cNvSpPr>
              <a:spLocks noChangeArrowheads="1"/>
            </p:cNvSpPr>
            <p:nvPr/>
          </p:nvSpPr>
          <p:spPr bwMode="auto">
            <a:xfrm>
              <a:off x="4830763" y="960438"/>
              <a:ext cx="323850" cy="3190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27" name="Rectangle 196"/>
            <p:cNvSpPr>
              <a:spLocks noChangeArrowheads="1"/>
            </p:cNvSpPr>
            <p:nvPr/>
          </p:nvSpPr>
          <p:spPr bwMode="auto">
            <a:xfrm>
              <a:off x="4973638" y="877888"/>
              <a:ext cx="4127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28" name="Rectangle 197"/>
            <p:cNvSpPr>
              <a:spLocks noChangeArrowheads="1"/>
            </p:cNvSpPr>
            <p:nvPr/>
          </p:nvSpPr>
          <p:spPr bwMode="auto">
            <a:xfrm>
              <a:off x="5176838" y="1100138"/>
              <a:ext cx="555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29" name="Rectangle 198"/>
            <p:cNvSpPr>
              <a:spLocks noChangeArrowheads="1"/>
            </p:cNvSpPr>
            <p:nvPr/>
          </p:nvSpPr>
          <p:spPr bwMode="auto">
            <a:xfrm>
              <a:off x="4973638" y="1303338"/>
              <a:ext cx="41275" cy="58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30" name="Rectangle 199"/>
            <p:cNvSpPr>
              <a:spLocks noChangeArrowheads="1"/>
            </p:cNvSpPr>
            <p:nvPr/>
          </p:nvSpPr>
          <p:spPr bwMode="auto">
            <a:xfrm>
              <a:off x="4751388" y="1100138"/>
              <a:ext cx="57150"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31" name="Freeform 200"/>
            <p:cNvSpPr/>
            <p:nvPr/>
          </p:nvSpPr>
          <p:spPr bwMode="auto">
            <a:xfrm>
              <a:off x="5108576" y="935038"/>
              <a:ext cx="68263" cy="71437"/>
            </a:xfrm>
            <a:custGeom>
              <a:avLst/>
              <a:gdLst>
                <a:gd name="T0" fmla="*/ 43 w 43"/>
                <a:gd name="T1" fmla="*/ 18 h 45"/>
                <a:gd name="T2" fmla="*/ 19 w 43"/>
                <a:gd name="T3" fmla="*/ 45 h 45"/>
                <a:gd name="T4" fmla="*/ 0 w 43"/>
                <a:gd name="T5" fmla="*/ 26 h 45"/>
                <a:gd name="T6" fmla="*/ 26 w 43"/>
                <a:gd name="T7" fmla="*/ 0 h 45"/>
                <a:gd name="T8" fmla="*/ 43 w 43"/>
                <a:gd name="T9" fmla="*/ 18 h 45"/>
              </a:gdLst>
              <a:ahLst/>
              <a:cxnLst>
                <a:cxn ang="0">
                  <a:pos x="T0" y="T1"/>
                </a:cxn>
                <a:cxn ang="0">
                  <a:pos x="T2" y="T3"/>
                </a:cxn>
                <a:cxn ang="0">
                  <a:pos x="T4" y="T5"/>
                </a:cxn>
                <a:cxn ang="0">
                  <a:pos x="T6" y="T7"/>
                </a:cxn>
                <a:cxn ang="0">
                  <a:pos x="T8" y="T9"/>
                </a:cxn>
              </a:cxnLst>
              <a:rect l="0" t="0" r="r" b="b"/>
              <a:pathLst>
                <a:path w="43" h="45">
                  <a:moveTo>
                    <a:pt x="43" y="18"/>
                  </a:moveTo>
                  <a:lnTo>
                    <a:pt x="19" y="45"/>
                  </a:lnTo>
                  <a:lnTo>
                    <a:pt x="0" y="26"/>
                  </a:lnTo>
                  <a:lnTo>
                    <a:pt x="26" y="0"/>
                  </a:lnTo>
                  <a:lnTo>
                    <a:pt x="43"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32" name="Freeform 201"/>
            <p:cNvSpPr/>
            <p:nvPr/>
          </p:nvSpPr>
          <p:spPr bwMode="auto">
            <a:xfrm>
              <a:off x="5108576" y="1235075"/>
              <a:ext cx="68263" cy="71437"/>
            </a:xfrm>
            <a:custGeom>
              <a:avLst/>
              <a:gdLst>
                <a:gd name="T0" fmla="*/ 19 w 43"/>
                <a:gd name="T1" fmla="*/ 0 h 45"/>
                <a:gd name="T2" fmla="*/ 43 w 43"/>
                <a:gd name="T3" fmla="*/ 26 h 45"/>
                <a:gd name="T4" fmla="*/ 26 w 43"/>
                <a:gd name="T5" fmla="*/ 45 h 45"/>
                <a:gd name="T6" fmla="*/ 0 w 43"/>
                <a:gd name="T7" fmla="*/ 19 h 45"/>
                <a:gd name="T8" fmla="*/ 19 w 43"/>
                <a:gd name="T9" fmla="*/ 0 h 45"/>
              </a:gdLst>
              <a:ahLst/>
              <a:cxnLst>
                <a:cxn ang="0">
                  <a:pos x="T0" y="T1"/>
                </a:cxn>
                <a:cxn ang="0">
                  <a:pos x="T2" y="T3"/>
                </a:cxn>
                <a:cxn ang="0">
                  <a:pos x="T4" y="T5"/>
                </a:cxn>
                <a:cxn ang="0">
                  <a:pos x="T6" y="T7"/>
                </a:cxn>
                <a:cxn ang="0">
                  <a:pos x="T8" y="T9"/>
                </a:cxn>
              </a:cxnLst>
              <a:rect l="0" t="0" r="r" b="b"/>
              <a:pathLst>
                <a:path w="43" h="45">
                  <a:moveTo>
                    <a:pt x="19" y="0"/>
                  </a:moveTo>
                  <a:lnTo>
                    <a:pt x="43" y="26"/>
                  </a:lnTo>
                  <a:lnTo>
                    <a:pt x="26" y="45"/>
                  </a:lnTo>
                  <a:lnTo>
                    <a:pt x="0" y="19"/>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33" name="Freeform 202"/>
            <p:cNvSpPr/>
            <p:nvPr/>
          </p:nvSpPr>
          <p:spPr bwMode="auto">
            <a:xfrm>
              <a:off x="4808538" y="1235075"/>
              <a:ext cx="66675" cy="71437"/>
            </a:xfrm>
            <a:custGeom>
              <a:avLst/>
              <a:gdLst>
                <a:gd name="T0" fmla="*/ 26 w 42"/>
                <a:gd name="T1" fmla="*/ 0 h 45"/>
                <a:gd name="T2" fmla="*/ 42 w 42"/>
                <a:gd name="T3" fmla="*/ 19 h 45"/>
                <a:gd name="T4" fmla="*/ 19 w 42"/>
                <a:gd name="T5" fmla="*/ 45 h 45"/>
                <a:gd name="T6" fmla="*/ 0 w 42"/>
                <a:gd name="T7" fmla="*/ 26 h 45"/>
                <a:gd name="T8" fmla="*/ 26 w 42"/>
                <a:gd name="T9" fmla="*/ 0 h 45"/>
              </a:gdLst>
              <a:ahLst/>
              <a:cxnLst>
                <a:cxn ang="0">
                  <a:pos x="T0" y="T1"/>
                </a:cxn>
                <a:cxn ang="0">
                  <a:pos x="T2" y="T3"/>
                </a:cxn>
                <a:cxn ang="0">
                  <a:pos x="T4" y="T5"/>
                </a:cxn>
                <a:cxn ang="0">
                  <a:pos x="T6" y="T7"/>
                </a:cxn>
                <a:cxn ang="0">
                  <a:pos x="T8" y="T9"/>
                </a:cxn>
              </a:cxnLst>
              <a:rect l="0" t="0" r="r" b="b"/>
              <a:pathLst>
                <a:path w="42" h="45">
                  <a:moveTo>
                    <a:pt x="26" y="0"/>
                  </a:moveTo>
                  <a:lnTo>
                    <a:pt x="42" y="19"/>
                  </a:lnTo>
                  <a:lnTo>
                    <a:pt x="19" y="45"/>
                  </a:lnTo>
                  <a:lnTo>
                    <a:pt x="0" y="26"/>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34" name="Freeform 203"/>
            <p:cNvSpPr/>
            <p:nvPr/>
          </p:nvSpPr>
          <p:spPr bwMode="auto">
            <a:xfrm>
              <a:off x="4808538" y="935038"/>
              <a:ext cx="66675" cy="71437"/>
            </a:xfrm>
            <a:custGeom>
              <a:avLst/>
              <a:gdLst>
                <a:gd name="T0" fmla="*/ 42 w 42"/>
                <a:gd name="T1" fmla="*/ 26 h 45"/>
                <a:gd name="T2" fmla="*/ 26 w 42"/>
                <a:gd name="T3" fmla="*/ 45 h 45"/>
                <a:gd name="T4" fmla="*/ 0 w 42"/>
                <a:gd name="T5" fmla="*/ 18 h 45"/>
                <a:gd name="T6" fmla="*/ 19 w 42"/>
                <a:gd name="T7" fmla="*/ 0 h 45"/>
                <a:gd name="T8" fmla="*/ 42 w 42"/>
                <a:gd name="T9" fmla="*/ 26 h 45"/>
              </a:gdLst>
              <a:ahLst/>
              <a:cxnLst>
                <a:cxn ang="0">
                  <a:pos x="T0" y="T1"/>
                </a:cxn>
                <a:cxn ang="0">
                  <a:pos x="T2" y="T3"/>
                </a:cxn>
                <a:cxn ang="0">
                  <a:pos x="T4" y="T5"/>
                </a:cxn>
                <a:cxn ang="0">
                  <a:pos x="T6" y="T7"/>
                </a:cxn>
                <a:cxn ang="0">
                  <a:pos x="T8" y="T9"/>
                </a:cxn>
              </a:cxnLst>
              <a:rect l="0" t="0" r="r" b="b"/>
              <a:pathLst>
                <a:path w="42" h="45">
                  <a:moveTo>
                    <a:pt x="42" y="26"/>
                  </a:moveTo>
                  <a:lnTo>
                    <a:pt x="26" y="45"/>
                  </a:lnTo>
                  <a:lnTo>
                    <a:pt x="0" y="18"/>
                  </a:lnTo>
                  <a:lnTo>
                    <a:pt x="19" y="0"/>
                  </a:lnTo>
                  <a:lnTo>
                    <a:pt x="4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35" name="Freeform 204"/>
            <p:cNvSpPr/>
            <p:nvPr/>
          </p:nvSpPr>
          <p:spPr bwMode="auto">
            <a:xfrm>
              <a:off x="5045076" y="889000"/>
              <a:ext cx="60325" cy="68262"/>
            </a:xfrm>
            <a:custGeom>
              <a:avLst/>
              <a:gdLst>
                <a:gd name="T0" fmla="*/ 38 w 38"/>
                <a:gd name="T1" fmla="*/ 10 h 43"/>
                <a:gd name="T2" fmla="*/ 24 w 38"/>
                <a:gd name="T3" fmla="*/ 43 h 43"/>
                <a:gd name="T4" fmla="*/ 0 w 38"/>
                <a:gd name="T5" fmla="*/ 33 h 43"/>
                <a:gd name="T6" fmla="*/ 12 w 38"/>
                <a:gd name="T7" fmla="*/ 0 h 43"/>
                <a:gd name="T8" fmla="*/ 38 w 38"/>
                <a:gd name="T9" fmla="*/ 10 h 43"/>
              </a:gdLst>
              <a:ahLst/>
              <a:cxnLst>
                <a:cxn ang="0">
                  <a:pos x="T0" y="T1"/>
                </a:cxn>
                <a:cxn ang="0">
                  <a:pos x="T2" y="T3"/>
                </a:cxn>
                <a:cxn ang="0">
                  <a:pos x="T4" y="T5"/>
                </a:cxn>
                <a:cxn ang="0">
                  <a:pos x="T6" y="T7"/>
                </a:cxn>
                <a:cxn ang="0">
                  <a:pos x="T8" y="T9"/>
                </a:cxn>
              </a:cxnLst>
              <a:rect l="0" t="0" r="r" b="b"/>
              <a:pathLst>
                <a:path w="38" h="43">
                  <a:moveTo>
                    <a:pt x="38" y="10"/>
                  </a:moveTo>
                  <a:lnTo>
                    <a:pt x="24" y="43"/>
                  </a:lnTo>
                  <a:lnTo>
                    <a:pt x="0" y="33"/>
                  </a:lnTo>
                  <a:lnTo>
                    <a:pt x="12" y="0"/>
                  </a:lnTo>
                  <a:lnTo>
                    <a:pt x="3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36" name="Freeform 205"/>
            <p:cNvSpPr/>
            <p:nvPr/>
          </p:nvSpPr>
          <p:spPr bwMode="auto">
            <a:xfrm>
              <a:off x="5154613" y="1171575"/>
              <a:ext cx="71438" cy="60325"/>
            </a:xfrm>
            <a:custGeom>
              <a:avLst/>
              <a:gdLst>
                <a:gd name="T0" fmla="*/ 9 w 45"/>
                <a:gd name="T1" fmla="*/ 0 h 38"/>
                <a:gd name="T2" fmla="*/ 45 w 45"/>
                <a:gd name="T3" fmla="*/ 14 h 38"/>
                <a:gd name="T4" fmla="*/ 33 w 45"/>
                <a:gd name="T5" fmla="*/ 38 h 38"/>
                <a:gd name="T6" fmla="*/ 0 w 45"/>
                <a:gd name="T7" fmla="*/ 23 h 38"/>
                <a:gd name="T8" fmla="*/ 9 w 45"/>
                <a:gd name="T9" fmla="*/ 0 h 38"/>
              </a:gdLst>
              <a:ahLst/>
              <a:cxnLst>
                <a:cxn ang="0">
                  <a:pos x="T0" y="T1"/>
                </a:cxn>
                <a:cxn ang="0">
                  <a:pos x="T2" y="T3"/>
                </a:cxn>
                <a:cxn ang="0">
                  <a:pos x="T4" y="T5"/>
                </a:cxn>
                <a:cxn ang="0">
                  <a:pos x="T6" y="T7"/>
                </a:cxn>
                <a:cxn ang="0">
                  <a:pos x="T8" y="T9"/>
                </a:cxn>
              </a:cxnLst>
              <a:rect l="0" t="0" r="r" b="b"/>
              <a:pathLst>
                <a:path w="45" h="38">
                  <a:moveTo>
                    <a:pt x="9" y="0"/>
                  </a:moveTo>
                  <a:lnTo>
                    <a:pt x="45" y="14"/>
                  </a:lnTo>
                  <a:lnTo>
                    <a:pt x="33" y="38"/>
                  </a:lnTo>
                  <a:lnTo>
                    <a:pt x="0" y="2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37" name="Freeform 206"/>
            <p:cNvSpPr/>
            <p:nvPr/>
          </p:nvSpPr>
          <p:spPr bwMode="auto">
            <a:xfrm>
              <a:off x="4883151" y="1284288"/>
              <a:ext cx="60325" cy="66675"/>
            </a:xfrm>
            <a:custGeom>
              <a:avLst/>
              <a:gdLst>
                <a:gd name="T0" fmla="*/ 38 w 38"/>
                <a:gd name="T1" fmla="*/ 9 h 42"/>
                <a:gd name="T2" fmla="*/ 24 w 38"/>
                <a:gd name="T3" fmla="*/ 42 h 42"/>
                <a:gd name="T4" fmla="*/ 0 w 38"/>
                <a:gd name="T5" fmla="*/ 33 h 42"/>
                <a:gd name="T6" fmla="*/ 14 w 38"/>
                <a:gd name="T7" fmla="*/ 0 h 42"/>
                <a:gd name="T8" fmla="*/ 38 w 38"/>
                <a:gd name="T9" fmla="*/ 9 h 42"/>
              </a:gdLst>
              <a:ahLst/>
              <a:cxnLst>
                <a:cxn ang="0">
                  <a:pos x="T0" y="T1"/>
                </a:cxn>
                <a:cxn ang="0">
                  <a:pos x="T2" y="T3"/>
                </a:cxn>
                <a:cxn ang="0">
                  <a:pos x="T4" y="T5"/>
                </a:cxn>
                <a:cxn ang="0">
                  <a:pos x="T6" y="T7"/>
                </a:cxn>
                <a:cxn ang="0">
                  <a:pos x="T8" y="T9"/>
                </a:cxn>
              </a:cxnLst>
              <a:rect l="0" t="0" r="r" b="b"/>
              <a:pathLst>
                <a:path w="38" h="42">
                  <a:moveTo>
                    <a:pt x="38" y="9"/>
                  </a:moveTo>
                  <a:lnTo>
                    <a:pt x="24" y="42"/>
                  </a:lnTo>
                  <a:lnTo>
                    <a:pt x="0" y="33"/>
                  </a:lnTo>
                  <a:lnTo>
                    <a:pt x="14" y="0"/>
                  </a:lnTo>
                  <a:lnTo>
                    <a:pt x="3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38" name="Freeform 207"/>
            <p:cNvSpPr/>
            <p:nvPr/>
          </p:nvSpPr>
          <p:spPr bwMode="auto">
            <a:xfrm>
              <a:off x="4762501" y="1009650"/>
              <a:ext cx="68263" cy="60325"/>
            </a:xfrm>
            <a:custGeom>
              <a:avLst/>
              <a:gdLst>
                <a:gd name="T0" fmla="*/ 34 w 43"/>
                <a:gd name="T1" fmla="*/ 38 h 38"/>
                <a:gd name="T2" fmla="*/ 0 w 43"/>
                <a:gd name="T3" fmla="*/ 24 h 38"/>
                <a:gd name="T4" fmla="*/ 10 w 43"/>
                <a:gd name="T5" fmla="*/ 0 h 38"/>
                <a:gd name="T6" fmla="*/ 43 w 43"/>
                <a:gd name="T7" fmla="*/ 14 h 38"/>
                <a:gd name="T8" fmla="*/ 34 w 43"/>
                <a:gd name="T9" fmla="*/ 38 h 38"/>
              </a:gdLst>
              <a:ahLst/>
              <a:cxnLst>
                <a:cxn ang="0">
                  <a:pos x="T0" y="T1"/>
                </a:cxn>
                <a:cxn ang="0">
                  <a:pos x="T2" y="T3"/>
                </a:cxn>
                <a:cxn ang="0">
                  <a:pos x="T4" y="T5"/>
                </a:cxn>
                <a:cxn ang="0">
                  <a:pos x="T6" y="T7"/>
                </a:cxn>
                <a:cxn ang="0">
                  <a:pos x="T8" y="T9"/>
                </a:cxn>
              </a:cxnLst>
              <a:rect l="0" t="0" r="r" b="b"/>
              <a:pathLst>
                <a:path w="43" h="38">
                  <a:moveTo>
                    <a:pt x="34" y="38"/>
                  </a:moveTo>
                  <a:lnTo>
                    <a:pt x="0" y="24"/>
                  </a:lnTo>
                  <a:lnTo>
                    <a:pt x="10" y="0"/>
                  </a:lnTo>
                  <a:lnTo>
                    <a:pt x="43" y="14"/>
                  </a:lnTo>
                  <a:lnTo>
                    <a:pt x="34"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39" name="Freeform 208"/>
            <p:cNvSpPr/>
            <p:nvPr/>
          </p:nvSpPr>
          <p:spPr bwMode="auto">
            <a:xfrm>
              <a:off x="5154613" y="1009650"/>
              <a:ext cx="66675" cy="60325"/>
            </a:xfrm>
            <a:custGeom>
              <a:avLst/>
              <a:gdLst>
                <a:gd name="T0" fmla="*/ 0 w 42"/>
                <a:gd name="T1" fmla="*/ 14 h 38"/>
                <a:gd name="T2" fmla="*/ 33 w 42"/>
                <a:gd name="T3" fmla="*/ 0 h 38"/>
                <a:gd name="T4" fmla="*/ 42 w 42"/>
                <a:gd name="T5" fmla="*/ 24 h 38"/>
                <a:gd name="T6" fmla="*/ 9 w 42"/>
                <a:gd name="T7" fmla="*/ 38 h 38"/>
                <a:gd name="T8" fmla="*/ 0 w 42"/>
                <a:gd name="T9" fmla="*/ 14 h 38"/>
              </a:gdLst>
              <a:ahLst/>
              <a:cxnLst>
                <a:cxn ang="0">
                  <a:pos x="T0" y="T1"/>
                </a:cxn>
                <a:cxn ang="0">
                  <a:pos x="T2" y="T3"/>
                </a:cxn>
                <a:cxn ang="0">
                  <a:pos x="T4" y="T5"/>
                </a:cxn>
                <a:cxn ang="0">
                  <a:pos x="T6" y="T7"/>
                </a:cxn>
                <a:cxn ang="0">
                  <a:pos x="T8" y="T9"/>
                </a:cxn>
              </a:cxnLst>
              <a:rect l="0" t="0" r="r" b="b"/>
              <a:pathLst>
                <a:path w="42" h="38">
                  <a:moveTo>
                    <a:pt x="0" y="14"/>
                  </a:moveTo>
                  <a:lnTo>
                    <a:pt x="33" y="0"/>
                  </a:lnTo>
                  <a:lnTo>
                    <a:pt x="42" y="24"/>
                  </a:lnTo>
                  <a:lnTo>
                    <a:pt x="9" y="38"/>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40" name="Freeform 209"/>
            <p:cNvSpPr/>
            <p:nvPr/>
          </p:nvSpPr>
          <p:spPr bwMode="auto">
            <a:xfrm>
              <a:off x="5045076" y="1279525"/>
              <a:ext cx="60325" cy="71437"/>
            </a:xfrm>
            <a:custGeom>
              <a:avLst/>
              <a:gdLst>
                <a:gd name="T0" fmla="*/ 38 w 38"/>
                <a:gd name="T1" fmla="*/ 33 h 45"/>
                <a:gd name="T2" fmla="*/ 14 w 38"/>
                <a:gd name="T3" fmla="*/ 45 h 45"/>
                <a:gd name="T4" fmla="*/ 0 w 38"/>
                <a:gd name="T5" fmla="*/ 12 h 45"/>
                <a:gd name="T6" fmla="*/ 24 w 38"/>
                <a:gd name="T7" fmla="*/ 0 h 45"/>
                <a:gd name="T8" fmla="*/ 38 w 38"/>
                <a:gd name="T9" fmla="*/ 33 h 45"/>
              </a:gdLst>
              <a:ahLst/>
              <a:cxnLst>
                <a:cxn ang="0">
                  <a:pos x="T0" y="T1"/>
                </a:cxn>
                <a:cxn ang="0">
                  <a:pos x="T2" y="T3"/>
                </a:cxn>
                <a:cxn ang="0">
                  <a:pos x="T4" y="T5"/>
                </a:cxn>
                <a:cxn ang="0">
                  <a:pos x="T6" y="T7"/>
                </a:cxn>
                <a:cxn ang="0">
                  <a:pos x="T8" y="T9"/>
                </a:cxn>
              </a:cxnLst>
              <a:rect l="0" t="0" r="r" b="b"/>
              <a:pathLst>
                <a:path w="38" h="45">
                  <a:moveTo>
                    <a:pt x="38" y="33"/>
                  </a:moveTo>
                  <a:lnTo>
                    <a:pt x="14" y="45"/>
                  </a:lnTo>
                  <a:lnTo>
                    <a:pt x="0" y="12"/>
                  </a:lnTo>
                  <a:lnTo>
                    <a:pt x="24" y="0"/>
                  </a:lnTo>
                  <a:lnTo>
                    <a:pt x="3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41" name="Freeform 210"/>
            <p:cNvSpPr/>
            <p:nvPr/>
          </p:nvSpPr>
          <p:spPr bwMode="auto">
            <a:xfrm>
              <a:off x="4762501" y="1171575"/>
              <a:ext cx="68263" cy="60325"/>
            </a:xfrm>
            <a:custGeom>
              <a:avLst/>
              <a:gdLst>
                <a:gd name="T0" fmla="*/ 43 w 43"/>
                <a:gd name="T1" fmla="*/ 23 h 38"/>
                <a:gd name="T2" fmla="*/ 10 w 43"/>
                <a:gd name="T3" fmla="*/ 38 h 38"/>
                <a:gd name="T4" fmla="*/ 0 w 43"/>
                <a:gd name="T5" fmla="*/ 14 h 38"/>
                <a:gd name="T6" fmla="*/ 34 w 43"/>
                <a:gd name="T7" fmla="*/ 0 h 38"/>
                <a:gd name="T8" fmla="*/ 43 w 43"/>
                <a:gd name="T9" fmla="*/ 23 h 38"/>
              </a:gdLst>
              <a:ahLst/>
              <a:cxnLst>
                <a:cxn ang="0">
                  <a:pos x="T0" y="T1"/>
                </a:cxn>
                <a:cxn ang="0">
                  <a:pos x="T2" y="T3"/>
                </a:cxn>
                <a:cxn ang="0">
                  <a:pos x="T4" y="T5"/>
                </a:cxn>
                <a:cxn ang="0">
                  <a:pos x="T6" y="T7"/>
                </a:cxn>
                <a:cxn ang="0">
                  <a:pos x="T8" y="T9"/>
                </a:cxn>
              </a:cxnLst>
              <a:rect l="0" t="0" r="r" b="b"/>
              <a:pathLst>
                <a:path w="43" h="38">
                  <a:moveTo>
                    <a:pt x="43" y="23"/>
                  </a:moveTo>
                  <a:lnTo>
                    <a:pt x="10" y="38"/>
                  </a:lnTo>
                  <a:lnTo>
                    <a:pt x="0" y="14"/>
                  </a:lnTo>
                  <a:lnTo>
                    <a:pt x="34" y="0"/>
                  </a:lnTo>
                  <a:lnTo>
                    <a:pt x="43"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42" name="Freeform 211"/>
            <p:cNvSpPr/>
            <p:nvPr/>
          </p:nvSpPr>
          <p:spPr bwMode="auto">
            <a:xfrm>
              <a:off x="4879976" y="889000"/>
              <a:ext cx="60325" cy="68262"/>
            </a:xfrm>
            <a:custGeom>
              <a:avLst/>
              <a:gdLst>
                <a:gd name="T0" fmla="*/ 38 w 38"/>
                <a:gd name="T1" fmla="*/ 33 h 43"/>
                <a:gd name="T2" fmla="*/ 14 w 38"/>
                <a:gd name="T3" fmla="*/ 43 h 43"/>
                <a:gd name="T4" fmla="*/ 0 w 38"/>
                <a:gd name="T5" fmla="*/ 10 h 43"/>
                <a:gd name="T6" fmla="*/ 23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14" y="43"/>
                  </a:lnTo>
                  <a:lnTo>
                    <a:pt x="0" y="10"/>
                  </a:lnTo>
                  <a:lnTo>
                    <a:pt x="23" y="0"/>
                  </a:lnTo>
                  <a:lnTo>
                    <a:pt x="3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143" name="Freeform 212"/>
          <p:cNvSpPr/>
          <p:nvPr/>
        </p:nvSpPr>
        <p:spPr bwMode="auto">
          <a:xfrm>
            <a:off x="3362325" y="2854325"/>
            <a:ext cx="52388" cy="53975"/>
          </a:xfrm>
          <a:custGeom>
            <a:avLst/>
            <a:gdLst>
              <a:gd name="T0" fmla="*/ 27 w 30"/>
              <a:gd name="T1" fmla="*/ 25 h 31"/>
              <a:gd name="T2" fmla="*/ 7 w 30"/>
              <a:gd name="T3" fmla="*/ 1 h 31"/>
              <a:gd name="T4" fmla="*/ 7 w 30"/>
              <a:gd name="T5" fmla="*/ 12 h 31"/>
              <a:gd name="T6" fmla="*/ 17 w 30"/>
              <a:gd name="T7" fmla="*/ 22 h 31"/>
              <a:gd name="T8" fmla="*/ 27 w 30"/>
              <a:gd name="T9" fmla="*/ 25 h 31"/>
            </a:gdLst>
            <a:ahLst/>
            <a:cxnLst>
              <a:cxn ang="0">
                <a:pos x="T0" y="T1"/>
              </a:cxn>
              <a:cxn ang="0">
                <a:pos x="T2" y="T3"/>
              </a:cxn>
              <a:cxn ang="0">
                <a:pos x="T4" y="T5"/>
              </a:cxn>
              <a:cxn ang="0">
                <a:pos x="T6" y="T7"/>
              </a:cxn>
              <a:cxn ang="0">
                <a:pos x="T8" y="T9"/>
              </a:cxn>
            </a:cxnLst>
            <a:rect l="0" t="0" r="r" b="b"/>
            <a:pathLst>
              <a:path w="30" h="31">
                <a:moveTo>
                  <a:pt x="27" y="25"/>
                </a:moveTo>
                <a:cubicBezTo>
                  <a:pt x="30" y="12"/>
                  <a:pt x="20" y="0"/>
                  <a:pt x="7" y="1"/>
                </a:cubicBezTo>
                <a:cubicBezTo>
                  <a:pt x="0" y="2"/>
                  <a:pt x="0" y="12"/>
                  <a:pt x="7" y="12"/>
                </a:cubicBezTo>
                <a:cubicBezTo>
                  <a:pt x="13" y="11"/>
                  <a:pt x="18" y="15"/>
                  <a:pt x="17" y="22"/>
                </a:cubicBezTo>
                <a:cubicBezTo>
                  <a:pt x="16" y="29"/>
                  <a:pt x="26" y="31"/>
                  <a:pt x="27" y="25"/>
                </a:cubicBezTo>
              </a:path>
            </a:pathLst>
          </a:custGeom>
          <a:solidFill>
            <a:schemeClr val="bg1">
              <a:lumMod val="50000"/>
            </a:schemeClr>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44" name="Freeform 213"/>
          <p:cNvSpPr/>
          <p:nvPr/>
        </p:nvSpPr>
        <p:spPr bwMode="auto">
          <a:xfrm>
            <a:off x="3314700" y="2905125"/>
            <a:ext cx="188913" cy="152400"/>
          </a:xfrm>
          <a:custGeom>
            <a:avLst/>
            <a:gdLst>
              <a:gd name="T0" fmla="*/ 3 w 108"/>
              <a:gd name="T1" fmla="*/ 15 h 87"/>
              <a:gd name="T2" fmla="*/ 2 w 108"/>
              <a:gd name="T3" fmla="*/ 41 h 87"/>
              <a:gd name="T4" fmla="*/ 31 w 108"/>
              <a:gd name="T5" fmla="*/ 87 h 87"/>
              <a:gd name="T6" fmla="*/ 35 w 108"/>
              <a:gd name="T7" fmla="*/ 87 h 87"/>
              <a:gd name="T8" fmla="*/ 50 w 108"/>
              <a:gd name="T9" fmla="*/ 82 h 87"/>
              <a:gd name="T10" fmla="*/ 64 w 108"/>
              <a:gd name="T11" fmla="*/ 87 h 87"/>
              <a:gd name="T12" fmla="*/ 94 w 108"/>
              <a:gd name="T13" fmla="*/ 10 h 87"/>
              <a:gd name="T14" fmla="*/ 91 w 108"/>
              <a:gd name="T15" fmla="*/ 7 h 87"/>
              <a:gd name="T16" fmla="*/ 70 w 108"/>
              <a:gd name="T17" fmla="*/ 0 h 87"/>
              <a:gd name="T18" fmla="*/ 50 w 108"/>
              <a:gd name="T19" fmla="*/ 4 h 87"/>
              <a:gd name="T20" fmla="*/ 50 w 108"/>
              <a:gd name="T21" fmla="*/ 4 h 87"/>
              <a:gd name="T22" fmla="*/ 45 w 108"/>
              <a:gd name="T23" fmla="*/ 2 h 87"/>
              <a:gd name="T24" fmla="*/ 31 w 108"/>
              <a:gd name="T25" fmla="*/ 0 h 87"/>
              <a:gd name="T26" fmla="*/ 30 w 108"/>
              <a:gd name="T27" fmla="*/ 0 h 87"/>
              <a:gd name="T28" fmla="*/ 3 w 108"/>
              <a:gd name="T2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7">
                <a:moveTo>
                  <a:pt x="3" y="15"/>
                </a:moveTo>
                <a:cubicBezTo>
                  <a:pt x="0" y="23"/>
                  <a:pt x="1" y="33"/>
                  <a:pt x="2" y="41"/>
                </a:cubicBezTo>
                <a:cubicBezTo>
                  <a:pt x="5" y="57"/>
                  <a:pt x="13" y="82"/>
                  <a:pt x="31" y="87"/>
                </a:cubicBezTo>
                <a:cubicBezTo>
                  <a:pt x="32" y="87"/>
                  <a:pt x="34" y="87"/>
                  <a:pt x="35" y="87"/>
                </a:cubicBezTo>
                <a:cubicBezTo>
                  <a:pt x="40" y="87"/>
                  <a:pt x="45" y="85"/>
                  <a:pt x="50" y="82"/>
                </a:cubicBezTo>
                <a:cubicBezTo>
                  <a:pt x="54" y="86"/>
                  <a:pt x="59" y="87"/>
                  <a:pt x="64" y="87"/>
                </a:cubicBezTo>
                <a:cubicBezTo>
                  <a:pt x="90" y="87"/>
                  <a:pt x="108" y="29"/>
                  <a:pt x="94" y="10"/>
                </a:cubicBezTo>
                <a:cubicBezTo>
                  <a:pt x="93" y="9"/>
                  <a:pt x="92" y="8"/>
                  <a:pt x="91" y="7"/>
                </a:cubicBezTo>
                <a:cubicBezTo>
                  <a:pt x="86" y="2"/>
                  <a:pt x="78" y="0"/>
                  <a:pt x="70" y="0"/>
                </a:cubicBezTo>
                <a:cubicBezTo>
                  <a:pt x="63" y="0"/>
                  <a:pt x="55" y="2"/>
                  <a:pt x="50" y="4"/>
                </a:cubicBezTo>
                <a:cubicBezTo>
                  <a:pt x="50" y="4"/>
                  <a:pt x="50" y="4"/>
                  <a:pt x="50" y="4"/>
                </a:cubicBezTo>
                <a:cubicBezTo>
                  <a:pt x="49" y="4"/>
                  <a:pt x="45" y="3"/>
                  <a:pt x="45" y="2"/>
                </a:cubicBezTo>
                <a:cubicBezTo>
                  <a:pt x="40" y="1"/>
                  <a:pt x="36" y="0"/>
                  <a:pt x="31" y="0"/>
                </a:cubicBezTo>
                <a:cubicBezTo>
                  <a:pt x="31" y="0"/>
                  <a:pt x="30" y="0"/>
                  <a:pt x="30" y="0"/>
                </a:cubicBezTo>
                <a:cubicBezTo>
                  <a:pt x="19" y="0"/>
                  <a:pt x="7" y="4"/>
                  <a:pt x="3" y="15"/>
                </a:cubicBezTo>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24626" name="Freeform 6"/>
          <p:cNvSpPr>
            <a:spLocks noEditPoints="1"/>
          </p:cNvSpPr>
          <p:nvPr/>
        </p:nvSpPr>
        <p:spPr>
          <a:xfrm>
            <a:off x="1511300" y="3836988"/>
            <a:ext cx="1227138" cy="1306512"/>
          </a:xfrm>
          <a:custGeom>
            <a:avLst/>
            <a:gdLst/>
            <a:ahLst/>
            <a:cxnLst>
              <a:cxn ang="0">
                <a:pos x="1220763807" y="513660316"/>
              </a:cxn>
              <a:cxn ang="0">
                <a:pos x="1242122676" y="702384694"/>
              </a:cxn>
              <a:cxn ang="0">
                <a:pos x="1156685917" y="841877906"/>
              </a:cxn>
              <a:cxn ang="0">
                <a:pos x="1189546801" y="559611112"/>
              </a:cxn>
              <a:cxn ang="0">
                <a:pos x="1156685917" y="249445163"/>
              </a:cxn>
              <a:cxn ang="0">
                <a:pos x="1565798596" y="1518005551"/>
              </a:cxn>
              <a:cxn ang="0">
                <a:pos x="1156685917" y="1673908298"/>
              </a:cxn>
              <a:cxn ang="0">
                <a:pos x="785363191" y="26257049"/>
              </a:cxn>
              <a:cxn ang="0">
                <a:pos x="1156685917" y="505454909"/>
              </a:cxn>
              <a:cxn ang="0">
                <a:pos x="1115610775" y="810697100"/>
              </a:cxn>
              <a:cxn ang="0">
                <a:pos x="1156685917" y="841877906"/>
              </a:cxn>
              <a:cxn ang="0">
                <a:pos x="1092608028" y="928854459"/>
              </a:cxn>
              <a:cxn ang="0">
                <a:pos x="1123826316" y="1186505030"/>
              </a:cxn>
              <a:cxn ang="0">
                <a:pos x="1156685917" y="1673908298"/>
              </a:cxn>
              <a:cxn ang="0">
                <a:pos x="785363191" y="1614829619"/>
              </a:cxn>
              <a:cxn ang="0">
                <a:pos x="810008533" y="1590213395"/>
              </a:cxn>
              <a:cxn ang="0">
                <a:pos x="785363191" y="1567237998"/>
              </a:cxn>
              <a:cxn ang="0">
                <a:pos x="788649664" y="1550827182"/>
              </a:cxn>
              <a:cxn ang="0">
                <a:pos x="788649664" y="1503235561"/>
              </a:cxn>
              <a:cxn ang="0">
                <a:pos x="785363191" y="1478619338"/>
              </a:cxn>
              <a:cxn ang="0">
                <a:pos x="967738722" y="1088040138"/>
              </a:cxn>
              <a:cxn ang="0">
                <a:pos x="787007069" y="1163530913"/>
              </a:cxn>
              <a:cxn ang="0">
                <a:pos x="785363191" y="1005986060"/>
              </a:cxn>
              <a:cxn ang="0">
                <a:pos x="852727553" y="1030602283"/>
              </a:cxn>
              <a:cxn ang="0">
                <a:pos x="785363191" y="840235800"/>
              </a:cxn>
              <a:cxn ang="0">
                <a:pos x="964452249" y="823824984"/>
              </a:cxn>
              <a:cxn ang="0">
                <a:pos x="1090965433" y="523506549"/>
              </a:cxn>
              <a:cxn ang="0">
                <a:pos x="785363191" y="26257049"/>
              </a:cxn>
              <a:cxn ang="0">
                <a:pos x="648993153" y="57437854"/>
              </a:cxn>
              <a:cxn ang="0">
                <a:pos x="785363191" y="26257049"/>
              </a:cxn>
              <a:cxn ang="0">
                <a:pos x="698283837" y="334782172"/>
              </a:cxn>
              <a:cxn ang="0">
                <a:pos x="483047422" y="466068695"/>
              </a:cxn>
              <a:cxn ang="0">
                <a:pos x="594773400" y="830389567"/>
              </a:cxn>
              <a:cxn ang="0">
                <a:pos x="783720596" y="784438771"/>
              </a:cxn>
              <a:cxn ang="0">
                <a:pos x="785363191" y="840235800"/>
              </a:cxn>
              <a:cxn ang="0">
                <a:pos x="719642706" y="1030602283"/>
              </a:cxn>
              <a:cxn ang="0">
                <a:pos x="785363191" y="1163530913"/>
              </a:cxn>
              <a:cxn ang="0">
                <a:pos x="607918010" y="1091323069"/>
              </a:cxn>
              <a:cxn ang="0">
                <a:pos x="785363191" y="1478619338"/>
              </a:cxn>
              <a:cxn ang="0">
                <a:pos x="785363191" y="1503235561"/>
              </a:cxn>
              <a:cxn ang="0">
                <a:pos x="785363191" y="1550827182"/>
              </a:cxn>
              <a:cxn ang="0">
                <a:pos x="765646917" y="1590213395"/>
              </a:cxn>
              <a:cxn ang="0">
                <a:pos x="785363191" y="1673908298"/>
              </a:cxn>
              <a:cxn ang="0">
                <a:pos x="415684342" y="1197993369"/>
              </a:cxn>
              <a:cxn ang="0">
                <a:pos x="561912517" y="1050296031"/>
              </a:cxn>
              <a:cxn ang="0">
                <a:pos x="435400616" y="851724139"/>
              </a:cxn>
              <a:cxn ang="0">
                <a:pos x="415684342" y="782797946"/>
              </a:cxn>
              <a:cxn ang="0">
                <a:pos x="453473012" y="559611112"/>
              </a:cxn>
              <a:cxn ang="0">
                <a:pos x="415684342" y="234675173"/>
              </a:cxn>
              <a:cxn ang="0">
                <a:pos x="351606453" y="513660316"/>
              </a:cxn>
              <a:cxn ang="0">
                <a:pos x="415684342" y="508736559"/>
              </a:cxn>
              <a:cxn ang="0">
                <a:pos x="415684342" y="782797946"/>
              </a:cxn>
              <a:cxn ang="0">
                <a:pos x="372965322" y="804132518"/>
              </a:cxn>
              <a:cxn ang="0">
                <a:pos x="326961111" y="589149811"/>
              </a:cxn>
              <a:cxn ang="0">
                <a:pos x="415684342" y="1673908298"/>
              </a:cxn>
              <a:cxn ang="0">
                <a:pos x="4929068" y="1518005551"/>
              </a:cxn>
              <a:cxn ang="0">
                <a:pos x="415684342" y="1673908298"/>
              </a:cxn>
            </a:cxnLst>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accent1">
              <a:alpha val="100000"/>
            </a:schemeClr>
          </a:solidFill>
          <a:ln w="9525">
            <a:noFill/>
          </a:ln>
        </p:spPr>
        <p:txBody>
          <a:bodyPr/>
          <a:p>
            <a:endParaRPr lang="zh-CN" altLang="en-US"/>
          </a:p>
        </p:txBody>
      </p:sp>
      <p:grpSp>
        <p:nvGrpSpPr>
          <p:cNvPr id="148" name="Group 84"/>
          <p:cNvGrpSpPr>
            <a:grpSpLocks noChangeAspect="1"/>
          </p:cNvGrpSpPr>
          <p:nvPr/>
        </p:nvGrpSpPr>
        <p:grpSpPr>
          <a:xfrm>
            <a:off x="4424134" y="2170190"/>
            <a:ext cx="432000" cy="432000"/>
            <a:chOff x="7275513" y="5302250"/>
            <a:chExt cx="1012825" cy="1012825"/>
          </a:xfrm>
          <a:solidFill>
            <a:schemeClr val="accent1"/>
          </a:solidFill>
        </p:grpSpPr>
        <p:sp>
          <p:nvSpPr>
            <p:cNvPr id="14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5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51" name="Group 92"/>
          <p:cNvGrpSpPr>
            <a:grpSpLocks noChangeAspect="1"/>
          </p:cNvGrpSpPr>
          <p:nvPr/>
        </p:nvGrpSpPr>
        <p:grpSpPr>
          <a:xfrm>
            <a:off x="4424134" y="3390904"/>
            <a:ext cx="432000" cy="432833"/>
            <a:chOff x="4427538" y="3192463"/>
            <a:chExt cx="823913" cy="825500"/>
          </a:xfrm>
          <a:solidFill>
            <a:schemeClr val="accent1"/>
          </a:solidFill>
        </p:grpSpPr>
        <p:sp>
          <p:nvSpPr>
            <p:cNvPr id="152"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53"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54"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55"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56"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grpSp>
      <p:sp>
        <p:nvSpPr>
          <p:cNvPr id="157" name="Freeform 31"/>
          <p:cNvSpPr>
            <a:spLocks noChangeAspect="1" noEditPoints="1"/>
          </p:cNvSpPr>
          <p:nvPr/>
        </p:nvSpPr>
        <p:spPr bwMode="auto">
          <a:xfrm>
            <a:off x="6826250" y="2170113"/>
            <a:ext cx="431800" cy="43180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58" name="Freeform 45"/>
          <p:cNvSpPr>
            <a:spLocks noChangeAspect="1" noEditPoints="1"/>
          </p:cNvSpPr>
          <p:nvPr/>
        </p:nvSpPr>
        <p:spPr bwMode="auto">
          <a:xfrm>
            <a:off x="6826250" y="3390900"/>
            <a:ext cx="431800" cy="433388"/>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2"/>
          </a:solidFill>
          <a:ln>
            <a:noFill/>
          </a:ln>
        </p:spPr>
        <p:txBody>
          <a:bodyPr lIns="68580" tIns="34290" rIns="68580" bIns="3429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tx1"/>
              </a:solidFill>
              <a:effectLst/>
              <a:uLnTx/>
              <a:uFillTx/>
              <a:latin typeface="+mn-lt"/>
              <a:ea typeface="+mn-ea"/>
              <a:cs typeface="+mn-cs"/>
            </a:endParaRPr>
          </a:p>
        </p:txBody>
      </p:sp>
      <p:sp>
        <p:nvSpPr>
          <p:cNvPr id="159" name="Text Box 10"/>
          <p:cNvSpPr txBox="1"/>
          <p:nvPr/>
        </p:nvSpPr>
        <p:spPr>
          <a:xfrm>
            <a:off x="4951413" y="2193925"/>
            <a:ext cx="1606550" cy="846138"/>
          </a:xfrm>
          <a:prstGeom prst="rect">
            <a:avLst/>
          </a:prstGeom>
          <a:noFill/>
          <a:ln w="9525">
            <a:noFill/>
          </a:ln>
        </p:spPr>
        <p:txBody>
          <a:bodyPr lIns="45720" tIns="22860" rIns="45720" bIns="22860">
            <a:spAutoFit/>
          </a:bodyPr>
          <a:p>
            <a:pPr defTabSz="1087755" eaLnBrk="1" hangingPunct="1"/>
            <a:r>
              <a:rPr lang="en-US" altLang="zh-CN" sz="1200" dirty="0">
                <a:solidFill>
                  <a:schemeClr val="accent1"/>
                </a:solidFill>
                <a:latin typeface="华文细黑" panose="02010600040101010101" pitchFamily="2" charset="-122"/>
                <a:ea typeface="Open Sans Light"/>
              </a:rPr>
              <a:t>ADD YOUR TITLE</a:t>
            </a:r>
            <a:endParaRPr lang="en-US" altLang="zh-CN" sz="1000" dirty="0">
              <a:solidFill>
                <a:schemeClr val="accent1"/>
              </a:solidFill>
              <a:latin typeface="华文细黑" panose="02010600040101010101" pitchFamily="2" charset="-122"/>
              <a:ea typeface="Open Sans"/>
            </a:endParaRPr>
          </a:p>
          <a:p>
            <a:pPr defTabSz="1087755" eaLnBrk="1" hangingPunct="1"/>
            <a:r>
              <a:rPr lang="en-US" altLang="zh-CN" sz="1000" dirty="0">
                <a:solidFill>
                  <a:schemeClr val="accent1"/>
                </a:solidFill>
                <a:latin typeface="华文细黑" panose="02010600040101010101" pitchFamily="2" charset="-122"/>
                <a:ea typeface="Open Sans"/>
              </a:rPr>
              <a:t>Nullam eu tempor purus. Nunc a leo magna, sit amet consequat risus. Nullam eu tempor purus.</a:t>
            </a:r>
            <a:endParaRPr lang="en-US" altLang="zh-CN" sz="1000" dirty="0">
              <a:solidFill>
                <a:schemeClr val="accent1"/>
              </a:solidFill>
              <a:latin typeface="华文细黑" panose="02010600040101010101" pitchFamily="2" charset="-122"/>
              <a:ea typeface="Open Sans"/>
            </a:endParaRPr>
          </a:p>
        </p:txBody>
      </p:sp>
      <p:sp>
        <p:nvSpPr>
          <p:cNvPr id="160" name="Text Box 10"/>
          <p:cNvSpPr txBox="1"/>
          <p:nvPr/>
        </p:nvSpPr>
        <p:spPr>
          <a:xfrm>
            <a:off x="4964113" y="3475038"/>
            <a:ext cx="1606550" cy="846137"/>
          </a:xfrm>
          <a:prstGeom prst="rect">
            <a:avLst/>
          </a:prstGeom>
          <a:noFill/>
          <a:ln w="9525">
            <a:noFill/>
          </a:ln>
        </p:spPr>
        <p:txBody>
          <a:bodyPr lIns="45720" tIns="22860" rIns="45720" bIns="22860">
            <a:spAutoFit/>
          </a:bodyPr>
          <a:p>
            <a:pPr defTabSz="1087755" eaLnBrk="1" hangingPunct="1"/>
            <a:r>
              <a:rPr lang="en-US" altLang="zh-CN" sz="1200" dirty="0">
                <a:solidFill>
                  <a:schemeClr val="accent1"/>
                </a:solidFill>
                <a:latin typeface="华文细黑" panose="02010600040101010101" pitchFamily="2" charset="-122"/>
                <a:ea typeface="Open Sans Light"/>
              </a:rPr>
              <a:t>ADD YOUR TITLE</a:t>
            </a:r>
            <a:endParaRPr lang="en-US" altLang="zh-CN" sz="1000" dirty="0">
              <a:solidFill>
                <a:schemeClr val="accent1"/>
              </a:solidFill>
              <a:latin typeface="华文细黑" panose="02010600040101010101" pitchFamily="2" charset="-122"/>
              <a:ea typeface="Open Sans"/>
            </a:endParaRPr>
          </a:p>
          <a:p>
            <a:pPr defTabSz="1087755" eaLnBrk="1" hangingPunct="1"/>
            <a:r>
              <a:rPr lang="en-US" altLang="zh-CN" sz="1000" dirty="0">
                <a:solidFill>
                  <a:schemeClr val="accent1"/>
                </a:solidFill>
                <a:latin typeface="华文细黑" panose="02010600040101010101" pitchFamily="2" charset="-122"/>
                <a:ea typeface="Open Sans"/>
              </a:rPr>
              <a:t>Nullam eu tempor purus. Nunc a leo magna, sit amet consequat risus. Nullam eu tempor purus.</a:t>
            </a:r>
            <a:endParaRPr lang="en-US" altLang="zh-CN" sz="1000" dirty="0">
              <a:solidFill>
                <a:schemeClr val="accent1"/>
              </a:solidFill>
              <a:latin typeface="华文细黑" panose="02010600040101010101" pitchFamily="2" charset="-122"/>
              <a:ea typeface="Open Sans"/>
            </a:endParaRPr>
          </a:p>
        </p:txBody>
      </p:sp>
      <p:sp>
        <p:nvSpPr>
          <p:cNvPr id="161" name="Text Box 10"/>
          <p:cNvSpPr txBox="1"/>
          <p:nvPr/>
        </p:nvSpPr>
        <p:spPr>
          <a:xfrm>
            <a:off x="7350125" y="2200275"/>
            <a:ext cx="1606550" cy="846138"/>
          </a:xfrm>
          <a:prstGeom prst="rect">
            <a:avLst/>
          </a:prstGeom>
          <a:noFill/>
          <a:ln w="9525">
            <a:noFill/>
          </a:ln>
        </p:spPr>
        <p:txBody>
          <a:bodyPr lIns="45720" tIns="22860" rIns="45720" bIns="22860">
            <a:spAutoFit/>
          </a:bodyPr>
          <a:p>
            <a:pPr defTabSz="1087755" eaLnBrk="1" hangingPunct="1"/>
            <a:r>
              <a:rPr lang="en-US" altLang="zh-CN" sz="1200" dirty="0">
                <a:solidFill>
                  <a:schemeClr val="accent2"/>
                </a:solidFill>
                <a:latin typeface="华文细黑" panose="02010600040101010101" pitchFamily="2" charset="-122"/>
                <a:ea typeface="Open Sans Light"/>
              </a:rPr>
              <a:t>ADD YOUR TITLE</a:t>
            </a:r>
            <a:endParaRPr lang="en-US" altLang="zh-CN" sz="1000" dirty="0">
              <a:solidFill>
                <a:schemeClr val="accent2"/>
              </a:solidFill>
              <a:latin typeface="华文细黑" panose="02010600040101010101" pitchFamily="2" charset="-122"/>
              <a:ea typeface="Open Sans"/>
            </a:endParaRPr>
          </a:p>
          <a:p>
            <a:pPr defTabSz="1087755" eaLnBrk="1" hangingPunct="1"/>
            <a:r>
              <a:rPr lang="en-US" altLang="zh-CN" sz="1000" dirty="0">
                <a:solidFill>
                  <a:schemeClr val="accent2"/>
                </a:solidFill>
                <a:latin typeface="华文细黑" panose="02010600040101010101" pitchFamily="2" charset="-122"/>
                <a:ea typeface="Open Sans"/>
              </a:rPr>
              <a:t>Nullam eu tempor purus. Nunc a leo magna, sit amet consequat risus. Nullam eu tempor purus.</a:t>
            </a:r>
            <a:endParaRPr lang="en-US" altLang="zh-CN" sz="1000" dirty="0">
              <a:solidFill>
                <a:schemeClr val="accent2"/>
              </a:solidFill>
              <a:latin typeface="华文细黑" panose="02010600040101010101" pitchFamily="2" charset="-122"/>
              <a:ea typeface="Open Sans"/>
            </a:endParaRPr>
          </a:p>
        </p:txBody>
      </p:sp>
      <p:sp>
        <p:nvSpPr>
          <p:cNvPr id="162" name="Text Box 10"/>
          <p:cNvSpPr txBox="1"/>
          <p:nvPr/>
        </p:nvSpPr>
        <p:spPr>
          <a:xfrm>
            <a:off x="7350125" y="3454400"/>
            <a:ext cx="1606550" cy="846138"/>
          </a:xfrm>
          <a:prstGeom prst="rect">
            <a:avLst/>
          </a:prstGeom>
          <a:noFill/>
          <a:ln w="9525">
            <a:noFill/>
          </a:ln>
        </p:spPr>
        <p:txBody>
          <a:bodyPr lIns="45720" tIns="22860" rIns="45720" bIns="22860">
            <a:spAutoFit/>
          </a:bodyPr>
          <a:p>
            <a:pPr defTabSz="1087755" eaLnBrk="1" hangingPunct="1"/>
            <a:r>
              <a:rPr lang="en-US" altLang="zh-CN" sz="1200" dirty="0">
                <a:solidFill>
                  <a:schemeClr val="accent2"/>
                </a:solidFill>
                <a:latin typeface="华文细黑" panose="02010600040101010101" pitchFamily="2" charset="-122"/>
                <a:ea typeface="Open Sans Light"/>
              </a:rPr>
              <a:t>ADD YOUR TITLE</a:t>
            </a:r>
            <a:endParaRPr lang="en-US" altLang="zh-CN" sz="1000" dirty="0">
              <a:solidFill>
                <a:schemeClr val="accent2"/>
              </a:solidFill>
              <a:latin typeface="华文细黑" panose="02010600040101010101" pitchFamily="2" charset="-122"/>
              <a:ea typeface="Open Sans"/>
            </a:endParaRPr>
          </a:p>
          <a:p>
            <a:pPr defTabSz="1087755" eaLnBrk="1" hangingPunct="1"/>
            <a:r>
              <a:rPr lang="en-US" altLang="zh-CN" sz="1000" dirty="0">
                <a:solidFill>
                  <a:schemeClr val="accent2"/>
                </a:solidFill>
                <a:latin typeface="华文细黑" panose="02010600040101010101" pitchFamily="2" charset="-122"/>
                <a:ea typeface="Open Sans"/>
              </a:rPr>
              <a:t>Nullam eu tempor purus. Nunc a leo magna, sit amet consequat risus. Nullam eu tempor purus.</a:t>
            </a:r>
            <a:endParaRPr lang="en-US" altLang="zh-CN" sz="1000" dirty="0">
              <a:solidFill>
                <a:schemeClr val="accent2"/>
              </a:solidFill>
              <a:latin typeface="华文细黑" panose="02010600040101010101" pitchFamily="2" charset="-122"/>
              <a:ea typeface="Open San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250" fill="hold"/>
                                        <p:tgtEl>
                                          <p:spTgt spid="159"/>
                                        </p:tgtEl>
                                        <p:attrNameLst>
                                          <p:attrName>ppt_x</p:attrName>
                                        </p:attrNameLst>
                                      </p:cBhvr>
                                      <p:tavLst>
                                        <p:tav tm="0">
                                          <p:val>
                                            <p:strVal val="#ppt_x"/>
                                          </p:val>
                                        </p:tav>
                                        <p:tav tm="100000">
                                          <p:val>
                                            <p:strVal val="#ppt_x"/>
                                          </p:val>
                                        </p:tav>
                                      </p:tavLst>
                                    </p:anim>
                                    <p:anim calcmode="lin" valueType="num">
                                      <p:cBhvr additive="base">
                                        <p:cTn id="8" dur="250" fill="hold"/>
                                        <p:tgtEl>
                                          <p:spTgt spid="1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0"/>
                                        </p:tgtEl>
                                        <p:attrNameLst>
                                          <p:attrName>style.visibility</p:attrName>
                                        </p:attrNameLst>
                                      </p:cBhvr>
                                      <p:to>
                                        <p:strVal val="visible"/>
                                      </p:to>
                                    </p:set>
                                    <p:anim calcmode="lin" valueType="num">
                                      <p:cBhvr additive="base">
                                        <p:cTn id="12" dur="250" fill="hold"/>
                                        <p:tgtEl>
                                          <p:spTgt spid="160"/>
                                        </p:tgtEl>
                                        <p:attrNameLst>
                                          <p:attrName>ppt_x</p:attrName>
                                        </p:attrNameLst>
                                      </p:cBhvr>
                                      <p:tavLst>
                                        <p:tav tm="0">
                                          <p:val>
                                            <p:strVal val="#ppt_x"/>
                                          </p:val>
                                        </p:tav>
                                        <p:tav tm="100000">
                                          <p:val>
                                            <p:strVal val="#ppt_x"/>
                                          </p:val>
                                        </p:tav>
                                      </p:tavLst>
                                    </p:anim>
                                    <p:anim calcmode="lin" valueType="num">
                                      <p:cBhvr additive="base">
                                        <p:cTn id="13" dur="250" fill="hold"/>
                                        <p:tgtEl>
                                          <p:spTgt spid="16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250" fill="hold"/>
                                        <p:tgtEl>
                                          <p:spTgt spid="161"/>
                                        </p:tgtEl>
                                        <p:attrNameLst>
                                          <p:attrName>ppt_x</p:attrName>
                                        </p:attrNameLst>
                                      </p:cBhvr>
                                      <p:tavLst>
                                        <p:tav tm="0">
                                          <p:val>
                                            <p:strVal val="#ppt_x"/>
                                          </p:val>
                                        </p:tav>
                                        <p:tav tm="100000">
                                          <p:val>
                                            <p:strVal val="#ppt_x"/>
                                          </p:val>
                                        </p:tav>
                                      </p:tavLst>
                                    </p:anim>
                                    <p:anim calcmode="lin" valueType="num">
                                      <p:cBhvr additive="base">
                                        <p:cTn id="18" dur="250" fill="hold"/>
                                        <p:tgtEl>
                                          <p:spTgt spid="16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2"/>
                                        </p:tgtEl>
                                        <p:attrNameLst>
                                          <p:attrName>style.visibility</p:attrName>
                                        </p:attrNameLst>
                                      </p:cBhvr>
                                      <p:to>
                                        <p:strVal val="visible"/>
                                      </p:to>
                                    </p:set>
                                    <p:anim calcmode="lin" valueType="num">
                                      <p:cBhvr additive="base">
                                        <p:cTn id="22" dur="250" fill="hold"/>
                                        <p:tgtEl>
                                          <p:spTgt spid="162"/>
                                        </p:tgtEl>
                                        <p:attrNameLst>
                                          <p:attrName>ppt_x</p:attrName>
                                        </p:attrNameLst>
                                      </p:cBhvr>
                                      <p:tavLst>
                                        <p:tav tm="0">
                                          <p:val>
                                            <p:strVal val="#ppt_x"/>
                                          </p:val>
                                        </p:tav>
                                        <p:tav tm="100000">
                                          <p:val>
                                            <p:strVal val="#ppt_x"/>
                                          </p:val>
                                        </p:tav>
                                      </p:tavLst>
                                    </p:anim>
                                    <p:anim calcmode="lin" valueType="num">
                                      <p:cBhvr additive="base">
                                        <p:cTn id="23" dur="25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1" grpId="0"/>
      <p:bldP spid="1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 name="矩形 35"/>
          <p:cNvSpPr/>
          <p:nvPr/>
        </p:nvSpPr>
        <p:spPr>
          <a:xfrm>
            <a:off x="690563" y="1079500"/>
            <a:ext cx="1871663" cy="1871663"/>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37" name="矩形 36"/>
          <p:cNvSpPr/>
          <p:nvPr/>
        </p:nvSpPr>
        <p:spPr>
          <a:xfrm>
            <a:off x="2654300" y="3049588"/>
            <a:ext cx="1871663" cy="1871663"/>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38" name="矩形 37"/>
          <p:cNvSpPr/>
          <p:nvPr/>
        </p:nvSpPr>
        <p:spPr>
          <a:xfrm>
            <a:off x="4618038" y="1079500"/>
            <a:ext cx="1871663" cy="1871663"/>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39" name="矩形 38"/>
          <p:cNvSpPr/>
          <p:nvPr/>
        </p:nvSpPr>
        <p:spPr>
          <a:xfrm>
            <a:off x="6600825" y="3036888"/>
            <a:ext cx="1873250" cy="1871663"/>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53" name="组合 52"/>
          <p:cNvGrpSpPr/>
          <p:nvPr/>
        </p:nvGrpSpPr>
        <p:grpSpPr>
          <a:xfrm>
            <a:off x="4618038" y="3036888"/>
            <a:ext cx="1871662" cy="1871662"/>
            <a:chOff x="4617829" y="2899241"/>
            <a:chExt cx="1872051" cy="1872051"/>
          </a:xfrm>
        </p:grpSpPr>
        <p:sp>
          <p:nvSpPr>
            <p:cNvPr id="24" name="矩形 23"/>
            <p:cNvSpPr/>
            <p:nvPr/>
          </p:nvSpPr>
          <p:spPr>
            <a:xfrm>
              <a:off x="4617829" y="2899241"/>
              <a:ext cx="1872051" cy="1872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25623" name="组合 41"/>
            <p:cNvGrpSpPr/>
            <p:nvPr/>
          </p:nvGrpSpPr>
          <p:grpSpPr>
            <a:xfrm>
              <a:off x="4814599" y="2953593"/>
              <a:ext cx="1563112" cy="1578393"/>
              <a:chOff x="4814599" y="2953593"/>
              <a:chExt cx="1563112" cy="1578393"/>
            </a:xfrm>
          </p:grpSpPr>
          <p:sp>
            <p:nvSpPr>
              <p:cNvPr id="25624" name="Text Box 10"/>
              <p:cNvSpPr txBox="1"/>
              <p:nvPr/>
            </p:nvSpPr>
            <p:spPr>
              <a:xfrm>
                <a:off x="4814599" y="3639434"/>
                <a:ext cx="1563112" cy="892552"/>
              </a:xfrm>
              <a:prstGeom prst="rect">
                <a:avLst/>
              </a:prstGeom>
              <a:noFill/>
              <a:ln w="9525">
                <a:noFill/>
              </a:ln>
            </p:spPr>
            <p:txBody>
              <a:bodyPr lIns="45720" tIns="22860" rIns="45720" bIns="22860">
                <a:spAutoFit/>
              </a:bodyPr>
              <a:p>
                <a:pPr defTabSz="1087755" eaLnBrk="1" hangingPunct="1"/>
                <a:r>
                  <a:rPr lang="en-US" altLang="zh-CN" sz="1100" dirty="0">
                    <a:solidFill>
                      <a:schemeClr val="bg1"/>
                    </a:solidFill>
                    <a:latin typeface="华文细黑" panose="02010600040101010101" pitchFamily="2" charset="-122"/>
                    <a:cs typeface="Arial" panose="020B0604020202020204" pitchFamily="34" charset="0"/>
                  </a:rPr>
                  <a:t>Please click here to modify the text for example Please click here to modify the text for example</a:t>
                </a:r>
                <a:endParaRPr lang="en-US" altLang="zh-CN" sz="1100" dirty="0">
                  <a:solidFill>
                    <a:schemeClr val="bg1"/>
                  </a:solidFill>
                  <a:latin typeface="华文细黑" panose="02010600040101010101" pitchFamily="2" charset="-122"/>
                  <a:ea typeface="Open Sans"/>
                </a:endParaRPr>
              </a:p>
            </p:txBody>
          </p:sp>
          <p:sp>
            <p:nvSpPr>
              <p:cNvPr id="25625" name="文本框 40"/>
              <p:cNvSpPr txBox="1"/>
              <p:nvPr/>
            </p:nvSpPr>
            <p:spPr>
              <a:xfrm>
                <a:off x="4960418" y="2953593"/>
                <a:ext cx="1157161" cy="707886"/>
              </a:xfrm>
              <a:prstGeom prst="rect">
                <a:avLst/>
              </a:prstGeom>
              <a:noFill/>
              <a:ln w="9525">
                <a:noFill/>
              </a:ln>
            </p:spPr>
            <p:txBody>
              <a:bodyPr>
                <a:spAutoFit/>
              </a:bodyPr>
              <a:p>
                <a:pPr algn="ctr" eaLnBrk="1" hangingPunct="1"/>
                <a:r>
                  <a:rPr lang="zh-CN" altLang="en-US" sz="4000" dirty="0">
                    <a:solidFill>
                      <a:schemeClr val="bg1"/>
                    </a:solidFill>
                    <a:latin typeface="FontAwesome"/>
                  </a:rPr>
                  <a:t></a:t>
                </a:r>
                <a:endParaRPr lang="zh-CN" altLang="en-US" sz="4000" dirty="0">
                  <a:solidFill>
                    <a:schemeClr val="bg1"/>
                  </a:solidFill>
                  <a:latin typeface="华文细黑" panose="02010600040101010101" pitchFamily="2" charset="-122"/>
                </a:endParaRPr>
              </a:p>
            </p:txBody>
          </p:sp>
        </p:grpSp>
      </p:grpSp>
      <p:grpSp>
        <p:nvGrpSpPr>
          <p:cNvPr id="52" name="组合 51"/>
          <p:cNvGrpSpPr/>
          <p:nvPr/>
        </p:nvGrpSpPr>
        <p:grpSpPr>
          <a:xfrm>
            <a:off x="6581775" y="1079500"/>
            <a:ext cx="1871663" cy="1871663"/>
            <a:chOff x="6581536" y="941981"/>
            <a:chExt cx="1872051" cy="1872051"/>
          </a:xfrm>
        </p:grpSpPr>
        <p:sp>
          <p:nvSpPr>
            <p:cNvPr id="13" name="矩形 12"/>
            <p:cNvSpPr/>
            <p:nvPr/>
          </p:nvSpPr>
          <p:spPr>
            <a:xfrm>
              <a:off x="6581536" y="941981"/>
              <a:ext cx="1872051" cy="1872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25619" name="组合 42"/>
            <p:cNvGrpSpPr/>
            <p:nvPr/>
          </p:nvGrpSpPr>
          <p:grpSpPr>
            <a:xfrm>
              <a:off x="6761003" y="1050337"/>
              <a:ext cx="1563112" cy="1578393"/>
              <a:chOff x="4814599" y="2953593"/>
              <a:chExt cx="1563112" cy="1578393"/>
            </a:xfrm>
          </p:grpSpPr>
          <p:sp>
            <p:nvSpPr>
              <p:cNvPr id="25620" name="Text Box 10"/>
              <p:cNvSpPr txBox="1"/>
              <p:nvPr/>
            </p:nvSpPr>
            <p:spPr>
              <a:xfrm>
                <a:off x="4814599" y="3639434"/>
                <a:ext cx="1563112" cy="892552"/>
              </a:xfrm>
              <a:prstGeom prst="rect">
                <a:avLst/>
              </a:prstGeom>
              <a:noFill/>
              <a:ln w="9525">
                <a:noFill/>
              </a:ln>
            </p:spPr>
            <p:txBody>
              <a:bodyPr lIns="45720" tIns="22860" rIns="45720" bIns="22860">
                <a:spAutoFit/>
              </a:bodyPr>
              <a:p>
                <a:pPr defTabSz="1087755" eaLnBrk="1" hangingPunct="1"/>
                <a:r>
                  <a:rPr lang="en-US" altLang="zh-CN" sz="1100" dirty="0">
                    <a:solidFill>
                      <a:schemeClr val="bg1"/>
                    </a:solidFill>
                    <a:latin typeface="华文细黑" panose="02010600040101010101" pitchFamily="2" charset="-122"/>
                    <a:cs typeface="Arial" panose="020B0604020202020204" pitchFamily="34" charset="0"/>
                  </a:rPr>
                  <a:t>Please click here to modify the text for example Please click here to modify the text for example</a:t>
                </a:r>
                <a:endParaRPr lang="en-US" altLang="zh-CN" sz="1100" dirty="0">
                  <a:solidFill>
                    <a:schemeClr val="bg1"/>
                  </a:solidFill>
                  <a:latin typeface="华文细黑" panose="02010600040101010101" pitchFamily="2" charset="-122"/>
                  <a:ea typeface="Open Sans"/>
                </a:endParaRPr>
              </a:p>
            </p:txBody>
          </p:sp>
          <p:sp>
            <p:nvSpPr>
              <p:cNvPr id="25621" name="文本框 44"/>
              <p:cNvSpPr txBox="1"/>
              <p:nvPr/>
            </p:nvSpPr>
            <p:spPr>
              <a:xfrm>
                <a:off x="4960418" y="2953593"/>
                <a:ext cx="1157161" cy="707886"/>
              </a:xfrm>
              <a:prstGeom prst="rect">
                <a:avLst/>
              </a:prstGeom>
              <a:noFill/>
              <a:ln w="9525">
                <a:noFill/>
              </a:ln>
            </p:spPr>
            <p:txBody>
              <a:bodyPr>
                <a:spAutoFit/>
              </a:bodyPr>
              <a:p>
                <a:pPr algn="ctr" eaLnBrk="1" hangingPunct="1"/>
                <a:r>
                  <a:rPr lang="zh-CN" altLang="en-US" sz="4000" dirty="0">
                    <a:solidFill>
                      <a:schemeClr val="bg1"/>
                    </a:solidFill>
                    <a:latin typeface="FontAwesome"/>
                  </a:rPr>
                  <a:t></a:t>
                </a:r>
                <a:endParaRPr lang="zh-CN" altLang="en-US" sz="4000" dirty="0">
                  <a:solidFill>
                    <a:schemeClr val="bg1"/>
                  </a:solidFill>
                  <a:latin typeface="华文细黑" panose="02010600040101010101" pitchFamily="2" charset="-122"/>
                </a:endParaRPr>
              </a:p>
            </p:txBody>
          </p:sp>
        </p:grpSp>
      </p:grpSp>
      <p:grpSp>
        <p:nvGrpSpPr>
          <p:cNvPr id="54" name="组合 53"/>
          <p:cNvGrpSpPr/>
          <p:nvPr/>
        </p:nvGrpSpPr>
        <p:grpSpPr>
          <a:xfrm>
            <a:off x="2654300" y="1079500"/>
            <a:ext cx="1871663" cy="1871663"/>
            <a:chOff x="2654121" y="941981"/>
            <a:chExt cx="1872051" cy="1872051"/>
          </a:xfrm>
        </p:grpSpPr>
        <p:sp>
          <p:nvSpPr>
            <p:cNvPr id="19" name="矩形 18"/>
            <p:cNvSpPr/>
            <p:nvPr/>
          </p:nvSpPr>
          <p:spPr>
            <a:xfrm>
              <a:off x="2654121" y="941981"/>
              <a:ext cx="1872051" cy="1872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25615" name="组合 45"/>
            <p:cNvGrpSpPr/>
            <p:nvPr/>
          </p:nvGrpSpPr>
          <p:grpSpPr>
            <a:xfrm>
              <a:off x="2802890" y="1040661"/>
              <a:ext cx="1563112" cy="1578393"/>
              <a:chOff x="4814599" y="2953593"/>
              <a:chExt cx="1563112" cy="1578393"/>
            </a:xfrm>
          </p:grpSpPr>
          <p:sp>
            <p:nvSpPr>
              <p:cNvPr id="25616" name="Text Box 10"/>
              <p:cNvSpPr txBox="1"/>
              <p:nvPr/>
            </p:nvSpPr>
            <p:spPr>
              <a:xfrm>
                <a:off x="4814599" y="3639434"/>
                <a:ext cx="1563112" cy="892552"/>
              </a:xfrm>
              <a:prstGeom prst="rect">
                <a:avLst/>
              </a:prstGeom>
              <a:noFill/>
              <a:ln w="9525">
                <a:noFill/>
              </a:ln>
            </p:spPr>
            <p:txBody>
              <a:bodyPr lIns="45720" tIns="22860" rIns="45720" bIns="22860">
                <a:spAutoFit/>
              </a:bodyPr>
              <a:p>
                <a:pPr defTabSz="1087755" eaLnBrk="1" hangingPunct="1"/>
                <a:r>
                  <a:rPr lang="en-US" altLang="zh-CN" sz="1100" dirty="0">
                    <a:solidFill>
                      <a:schemeClr val="bg1"/>
                    </a:solidFill>
                    <a:latin typeface="华文细黑" panose="02010600040101010101" pitchFamily="2" charset="-122"/>
                    <a:cs typeface="Arial" panose="020B0604020202020204" pitchFamily="34" charset="0"/>
                  </a:rPr>
                  <a:t>Please click here to modify the text for example Please click here to modify the text for example</a:t>
                </a:r>
                <a:endParaRPr lang="en-US" altLang="zh-CN" sz="1100" dirty="0">
                  <a:solidFill>
                    <a:schemeClr val="bg1"/>
                  </a:solidFill>
                  <a:latin typeface="华文细黑" panose="02010600040101010101" pitchFamily="2" charset="-122"/>
                  <a:ea typeface="Open Sans"/>
                </a:endParaRPr>
              </a:p>
            </p:txBody>
          </p:sp>
          <p:sp>
            <p:nvSpPr>
              <p:cNvPr id="25617" name="文本框 47"/>
              <p:cNvSpPr txBox="1"/>
              <p:nvPr/>
            </p:nvSpPr>
            <p:spPr>
              <a:xfrm>
                <a:off x="4960418" y="2953593"/>
                <a:ext cx="1157161" cy="707886"/>
              </a:xfrm>
              <a:prstGeom prst="rect">
                <a:avLst/>
              </a:prstGeom>
              <a:noFill/>
              <a:ln w="9525">
                <a:noFill/>
              </a:ln>
            </p:spPr>
            <p:txBody>
              <a:bodyPr>
                <a:spAutoFit/>
              </a:bodyPr>
              <a:p>
                <a:pPr algn="ctr" eaLnBrk="1" hangingPunct="1"/>
                <a:r>
                  <a:rPr lang="zh-CN" altLang="en-US" sz="4000" dirty="0">
                    <a:solidFill>
                      <a:schemeClr val="bg1"/>
                    </a:solidFill>
                    <a:latin typeface="FontAwesome"/>
                  </a:rPr>
                  <a:t></a:t>
                </a:r>
                <a:endParaRPr lang="zh-CN" altLang="en-US" sz="4000" dirty="0">
                  <a:solidFill>
                    <a:schemeClr val="bg1"/>
                  </a:solidFill>
                  <a:latin typeface="华文细黑" panose="02010600040101010101" pitchFamily="2" charset="-122"/>
                </a:endParaRPr>
              </a:p>
            </p:txBody>
          </p:sp>
        </p:grpSp>
      </p:grpSp>
      <p:grpSp>
        <p:nvGrpSpPr>
          <p:cNvPr id="55" name="组合 54"/>
          <p:cNvGrpSpPr/>
          <p:nvPr/>
        </p:nvGrpSpPr>
        <p:grpSpPr>
          <a:xfrm>
            <a:off x="690563" y="3036888"/>
            <a:ext cx="1871662" cy="1871662"/>
            <a:chOff x="690413" y="2899241"/>
            <a:chExt cx="1872051" cy="1872051"/>
          </a:xfrm>
        </p:grpSpPr>
        <p:sp>
          <p:nvSpPr>
            <p:cNvPr id="7" name="矩形 6"/>
            <p:cNvSpPr/>
            <p:nvPr/>
          </p:nvSpPr>
          <p:spPr>
            <a:xfrm>
              <a:off x="690413" y="2899241"/>
              <a:ext cx="1872051" cy="1872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25611" name="组合 48"/>
            <p:cNvGrpSpPr/>
            <p:nvPr/>
          </p:nvGrpSpPr>
          <p:grpSpPr>
            <a:xfrm>
              <a:off x="875732" y="2945080"/>
              <a:ext cx="1563112" cy="1578393"/>
              <a:chOff x="4814599" y="2953593"/>
              <a:chExt cx="1563112" cy="1578393"/>
            </a:xfrm>
          </p:grpSpPr>
          <p:sp>
            <p:nvSpPr>
              <p:cNvPr id="25612" name="Text Box 10"/>
              <p:cNvSpPr txBox="1"/>
              <p:nvPr/>
            </p:nvSpPr>
            <p:spPr>
              <a:xfrm>
                <a:off x="4814599" y="3639434"/>
                <a:ext cx="1563112" cy="892552"/>
              </a:xfrm>
              <a:prstGeom prst="rect">
                <a:avLst/>
              </a:prstGeom>
              <a:noFill/>
              <a:ln w="9525">
                <a:noFill/>
              </a:ln>
            </p:spPr>
            <p:txBody>
              <a:bodyPr lIns="45720" tIns="22860" rIns="45720" bIns="22860">
                <a:spAutoFit/>
              </a:bodyPr>
              <a:p>
                <a:pPr defTabSz="1087755" eaLnBrk="1" hangingPunct="1"/>
                <a:r>
                  <a:rPr lang="en-US" altLang="zh-CN" sz="1100" dirty="0">
                    <a:solidFill>
                      <a:schemeClr val="bg1"/>
                    </a:solidFill>
                    <a:latin typeface="华文细黑" panose="02010600040101010101" pitchFamily="2" charset="-122"/>
                    <a:cs typeface="Arial" panose="020B0604020202020204" pitchFamily="34" charset="0"/>
                  </a:rPr>
                  <a:t>Please click here to modify the text for example Please click here to modify the text for example</a:t>
                </a:r>
                <a:endParaRPr lang="en-US" altLang="zh-CN" sz="1100" dirty="0">
                  <a:solidFill>
                    <a:schemeClr val="bg1"/>
                  </a:solidFill>
                  <a:latin typeface="华文细黑" panose="02010600040101010101" pitchFamily="2" charset="-122"/>
                  <a:ea typeface="Open Sans"/>
                </a:endParaRPr>
              </a:p>
            </p:txBody>
          </p:sp>
          <p:sp>
            <p:nvSpPr>
              <p:cNvPr id="25613" name="文本框 50"/>
              <p:cNvSpPr txBox="1"/>
              <p:nvPr/>
            </p:nvSpPr>
            <p:spPr>
              <a:xfrm>
                <a:off x="4960418" y="2953593"/>
                <a:ext cx="1157161" cy="707886"/>
              </a:xfrm>
              <a:prstGeom prst="rect">
                <a:avLst/>
              </a:prstGeom>
              <a:noFill/>
              <a:ln w="9525">
                <a:noFill/>
              </a:ln>
            </p:spPr>
            <p:txBody>
              <a:bodyPr>
                <a:spAutoFit/>
              </a:bodyPr>
              <a:p>
                <a:pPr algn="ctr" eaLnBrk="1" hangingPunct="1"/>
                <a:r>
                  <a:rPr lang="zh-CN" altLang="en-US" sz="4000" dirty="0">
                    <a:solidFill>
                      <a:schemeClr val="bg1"/>
                    </a:solidFill>
                    <a:latin typeface="FontAwesome"/>
                  </a:rPr>
                  <a:t></a:t>
                </a:r>
                <a:endParaRPr lang="zh-CN" altLang="en-US" sz="4000" dirty="0">
                  <a:solidFill>
                    <a:schemeClr val="bg1"/>
                  </a:solidFill>
                  <a:latin typeface="华文细黑" panose="02010600040101010101" pitchFamily="2" charset="-122"/>
                </a:endParaRPr>
              </a:p>
            </p:txBody>
          </p:sp>
        </p:gr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2"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500"/>
                                        <p:tgtEl>
                                          <p:spTgt spid="55"/>
                                        </p:tgtEl>
                                        <p:attrNameLst>
                                          <p:attrName>ppt_x</p:attrName>
                                        </p:attrNameLst>
                                      </p:cBhvr>
                                      <p:tavLst>
                                        <p:tav tm="0">
                                          <p:val>
                                            <p:strVal val="#ppt_x+#ppt_w*1.125000"/>
                                          </p:val>
                                        </p:tav>
                                        <p:tav tm="100000">
                                          <p:val>
                                            <p:strVal val="#ppt_x"/>
                                          </p:val>
                                        </p:tav>
                                      </p:tavLst>
                                    </p:anim>
                                    <p:animEffect transition="in" filter="wipe(left)">
                                      <p:cBhvr>
                                        <p:cTn id="25" dur="500"/>
                                        <p:tgtEl>
                                          <p:spTgt spid="55"/>
                                        </p:tgtEl>
                                      </p:cBhvr>
                                    </p:animEffect>
                                  </p:childTnLst>
                                </p:cTn>
                              </p:par>
                              <p:par>
                                <p:cTn id="26" presetID="12" presetClass="entr" presetSubtype="2"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500"/>
                                        <p:tgtEl>
                                          <p:spTgt spid="54"/>
                                        </p:tgtEl>
                                        <p:attrNameLst>
                                          <p:attrName>ppt_x</p:attrName>
                                        </p:attrNameLst>
                                      </p:cBhvr>
                                      <p:tavLst>
                                        <p:tav tm="0">
                                          <p:val>
                                            <p:strVal val="#ppt_x+#ppt_w*1.125000"/>
                                          </p:val>
                                        </p:tav>
                                        <p:tav tm="100000">
                                          <p:val>
                                            <p:strVal val="#ppt_x"/>
                                          </p:val>
                                        </p:tav>
                                      </p:tavLst>
                                    </p:anim>
                                    <p:animEffect transition="in" filter="wipe(left)">
                                      <p:cBhvr>
                                        <p:cTn id="29" dur="500"/>
                                        <p:tgtEl>
                                          <p:spTgt spid="54"/>
                                        </p:tgtEl>
                                      </p:cBhvr>
                                    </p:animEffect>
                                  </p:childTnLst>
                                </p:cTn>
                              </p:par>
                              <p:par>
                                <p:cTn id="30" presetID="12" presetClass="entr" presetSubtype="2"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p:tgtEl>
                                          <p:spTgt spid="53"/>
                                        </p:tgtEl>
                                        <p:attrNameLst>
                                          <p:attrName>ppt_x</p:attrName>
                                        </p:attrNameLst>
                                      </p:cBhvr>
                                      <p:tavLst>
                                        <p:tav tm="0">
                                          <p:val>
                                            <p:strVal val="#ppt_x+#ppt_w*1.125000"/>
                                          </p:val>
                                        </p:tav>
                                        <p:tav tm="100000">
                                          <p:val>
                                            <p:strVal val="#ppt_x"/>
                                          </p:val>
                                        </p:tav>
                                      </p:tavLst>
                                    </p:anim>
                                    <p:animEffect transition="in" filter="wipe(left)">
                                      <p:cBhvr>
                                        <p:cTn id="33" dur="500"/>
                                        <p:tgtEl>
                                          <p:spTgt spid="53"/>
                                        </p:tgtEl>
                                      </p:cBhvr>
                                    </p:animEffect>
                                  </p:childTnLst>
                                </p:cTn>
                              </p:par>
                              <p:par>
                                <p:cTn id="34" presetID="12" presetClass="entr" presetSubtype="2"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p:tgtEl>
                                          <p:spTgt spid="52"/>
                                        </p:tgtEl>
                                        <p:attrNameLst>
                                          <p:attrName>ppt_x</p:attrName>
                                        </p:attrNameLst>
                                      </p:cBhvr>
                                      <p:tavLst>
                                        <p:tav tm="0">
                                          <p:val>
                                            <p:strVal val="#ppt_x+#ppt_w*1.125000"/>
                                          </p:val>
                                        </p:tav>
                                        <p:tav tm="100000">
                                          <p:val>
                                            <p:strVal val="#ppt_x"/>
                                          </p:val>
                                        </p:tav>
                                      </p:tavLst>
                                    </p:anim>
                                    <p:animEffect transition="in" filter="wipe(left)">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p:grpSp>
        <p:nvGrpSpPr>
          <p:cNvPr id="26626" name="Group 4"/>
          <p:cNvGrpSpPr>
            <a:grpSpLocks noChangeAspect="1"/>
          </p:cNvGrpSpPr>
          <p:nvPr/>
        </p:nvGrpSpPr>
        <p:grpSpPr>
          <a:xfrm rot="1851703">
            <a:off x="2101850" y="1235075"/>
            <a:ext cx="869950" cy="1935163"/>
            <a:chOff x="1233" y="1046"/>
            <a:chExt cx="761" cy="1693"/>
          </a:xfrm>
        </p:grpSpPr>
        <p:sp>
          <p:nvSpPr>
            <p:cNvPr id="5" name="AutoShape 3"/>
            <p:cNvSpPr>
              <a:spLocks noChangeAspect="1" noChangeArrowheads="1" noTextEdit="1"/>
            </p:cNvSpPr>
            <p:nvPr/>
          </p:nvSpPr>
          <p:spPr bwMode="auto">
            <a:xfrm>
              <a:off x="1233" y="1046"/>
              <a:ext cx="761" cy="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5"/>
            <p:cNvSpPr/>
            <p:nvPr/>
          </p:nvSpPr>
          <p:spPr bwMode="auto">
            <a:xfrm>
              <a:off x="1415" y="2236"/>
              <a:ext cx="396" cy="501"/>
            </a:xfrm>
            <a:custGeom>
              <a:avLst/>
              <a:gdLst>
                <a:gd name="T0" fmla="*/ 270 w 347"/>
                <a:gd name="T1" fmla="*/ 0 h 440"/>
                <a:gd name="T2" fmla="*/ 174 w 347"/>
                <a:gd name="T3" fmla="*/ 0 h 440"/>
                <a:gd name="T4" fmla="*/ 78 w 347"/>
                <a:gd name="T5" fmla="*/ 0 h 440"/>
                <a:gd name="T6" fmla="*/ 39 w 347"/>
                <a:gd name="T7" fmla="*/ 211 h 440"/>
                <a:gd name="T8" fmla="*/ 94 w 347"/>
                <a:gd name="T9" fmla="*/ 163 h 440"/>
                <a:gd name="T10" fmla="*/ 174 w 347"/>
                <a:gd name="T11" fmla="*/ 440 h 440"/>
                <a:gd name="T12" fmla="*/ 254 w 347"/>
                <a:gd name="T13" fmla="*/ 163 h 440"/>
                <a:gd name="T14" fmla="*/ 309 w 347"/>
                <a:gd name="T15" fmla="*/ 211 h 440"/>
                <a:gd name="T16" fmla="*/ 270 w 347"/>
                <a:gd name="T1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7" h="440">
                  <a:moveTo>
                    <a:pt x="270" y="0"/>
                  </a:moveTo>
                  <a:cubicBezTo>
                    <a:pt x="174" y="0"/>
                    <a:pt x="174" y="0"/>
                    <a:pt x="174" y="0"/>
                  </a:cubicBezTo>
                  <a:cubicBezTo>
                    <a:pt x="78" y="0"/>
                    <a:pt x="78" y="0"/>
                    <a:pt x="78" y="0"/>
                  </a:cubicBezTo>
                  <a:cubicBezTo>
                    <a:pt x="78" y="0"/>
                    <a:pt x="0" y="62"/>
                    <a:pt x="39" y="211"/>
                  </a:cubicBezTo>
                  <a:cubicBezTo>
                    <a:pt x="39" y="211"/>
                    <a:pt x="61" y="148"/>
                    <a:pt x="94" y="163"/>
                  </a:cubicBezTo>
                  <a:cubicBezTo>
                    <a:pt x="94" y="163"/>
                    <a:pt x="90" y="360"/>
                    <a:pt x="174" y="440"/>
                  </a:cubicBezTo>
                  <a:cubicBezTo>
                    <a:pt x="258" y="360"/>
                    <a:pt x="254" y="163"/>
                    <a:pt x="254" y="163"/>
                  </a:cubicBezTo>
                  <a:cubicBezTo>
                    <a:pt x="287" y="148"/>
                    <a:pt x="309" y="211"/>
                    <a:pt x="309" y="211"/>
                  </a:cubicBezTo>
                  <a:cubicBezTo>
                    <a:pt x="347" y="62"/>
                    <a:pt x="270" y="0"/>
                    <a:pt x="270" y="0"/>
                  </a:cubicBezTo>
                </a:path>
              </a:pathLst>
            </a:custGeom>
            <a:solidFill>
              <a:srgbClr val="F1AA3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6"/>
            <p:cNvSpPr/>
            <p:nvPr/>
          </p:nvSpPr>
          <p:spPr bwMode="auto">
            <a:xfrm>
              <a:off x="1436" y="2236"/>
              <a:ext cx="356" cy="396"/>
            </a:xfrm>
            <a:custGeom>
              <a:avLst/>
              <a:gdLst>
                <a:gd name="T0" fmla="*/ 230 w 311"/>
                <a:gd name="T1" fmla="*/ 0 h 347"/>
                <a:gd name="T2" fmla="*/ 155 w 311"/>
                <a:gd name="T3" fmla="*/ 0 h 347"/>
                <a:gd name="T4" fmla="*/ 79 w 311"/>
                <a:gd name="T5" fmla="*/ 0 h 347"/>
                <a:gd name="T6" fmla="*/ 30 w 311"/>
                <a:gd name="T7" fmla="*/ 166 h 347"/>
                <a:gd name="T8" fmla="*/ 92 w 311"/>
                <a:gd name="T9" fmla="*/ 128 h 347"/>
                <a:gd name="T10" fmla="*/ 155 w 311"/>
                <a:gd name="T11" fmla="*/ 347 h 347"/>
                <a:gd name="T12" fmla="*/ 218 w 311"/>
                <a:gd name="T13" fmla="*/ 128 h 347"/>
                <a:gd name="T14" fmla="*/ 281 w 311"/>
                <a:gd name="T15" fmla="*/ 166 h 347"/>
                <a:gd name="T16" fmla="*/ 230 w 311"/>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47">
                  <a:moveTo>
                    <a:pt x="230" y="0"/>
                  </a:moveTo>
                  <a:cubicBezTo>
                    <a:pt x="155" y="0"/>
                    <a:pt x="155" y="0"/>
                    <a:pt x="155" y="0"/>
                  </a:cubicBezTo>
                  <a:cubicBezTo>
                    <a:pt x="79" y="0"/>
                    <a:pt x="79" y="0"/>
                    <a:pt x="79" y="0"/>
                  </a:cubicBezTo>
                  <a:cubicBezTo>
                    <a:pt x="79" y="0"/>
                    <a:pt x="0" y="49"/>
                    <a:pt x="30" y="166"/>
                  </a:cubicBezTo>
                  <a:cubicBezTo>
                    <a:pt x="30" y="166"/>
                    <a:pt x="66" y="116"/>
                    <a:pt x="92" y="128"/>
                  </a:cubicBezTo>
                  <a:cubicBezTo>
                    <a:pt x="92" y="128"/>
                    <a:pt x="89" y="284"/>
                    <a:pt x="155" y="347"/>
                  </a:cubicBezTo>
                  <a:cubicBezTo>
                    <a:pt x="221" y="284"/>
                    <a:pt x="218" y="128"/>
                    <a:pt x="218" y="128"/>
                  </a:cubicBezTo>
                  <a:cubicBezTo>
                    <a:pt x="244" y="116"/>
                    <a:pt x="281" y="166"/>
                    <a:pt x="281" y="166"/>
                  </a:cubicBezTo>
                  <a:cubicBezTo>
                    <a:pt x="311" y="49"/>
                    <a:pt x="230" y="0"/>
                    <a:pt x="230" y="0"/>
                  </a:cubicBezTo>
                </a:path>
              </a:pathLst>
            </a:custGeom>
            <a:solidFill>
              <a:srgbClr val="F1E53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7"/>
            <p:cNvSpPr/>
            <p:nvPr/>
          </p:nvSpPr>
          <p:spPr bwMode="auto">
            <a:xfrm>
              <a:off x="1501" y="2236"/>
              <a:ext cx="225" cy="251"/>
            </a:xfrm>
            <a:custGeom>
              <a:avLst/>
              <a:gdLst>
                <a:gd name="T0" fmla="*/ 146 w 197"/>
                <a:gd name="T1" fmla="*/ 0 h 220"/>
                <a:gd name="T2" fmla="*/ 98 w 197"/>
                <a:gd name="T3" fmla="*/ 0 h 220"/>
                <a:gd name="T4" fmla="*/ 50 w 197"/>
                <a:gd name="T5" fmla="*/ 0 h 220"/>
                <a:gd name="T6" fmla="*/ 19 w 197"/>
                <a:gd name="T7" fmla="*/ 106 h 220"/>
                <a:gd name="T8" fmla="*/ 58 w 197"/>
                <a:gd name="T9" fmla="*/ 81 h 220"/>
                <a:gd name="T10" fmla="*/ 98 w 197"/>
                <a:gd name="T11" fmla="*/ 220 h 220"/>
                <a:gd name="T12" fmla="*/ 138 w 197"/>
                <a:gd name="T13" fmla="*/ 81 h 220"/>
                <a:gd name="T14" fmla="*/ 178 w 197"/>
                <a:gd name="T15" fmla="*/ 106 h 220"/>
                <a:gd name="T16" fmla="*/ 146 w 197"/>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20">
                  <a:moveTo>
                    <a:pt x="146" y="0"/>
                  </a:moveTo>
                  <a:cubicBezTo>
                    <a:pt x="98" y="0"/>
                    <a:pt x="98" y="0"/>
                    <a:pt x="98" y="0"/>
                  </a:cubicBezTo>
                  <a:cubicBezTo>
                    <a:pt x="50" y="0"/>
                    <a:pt x="50" y="0"/>
                    <a:pt x="50" y="0"/>
                  </a:cubicBezTo>
                  <a:cubicBezTo>
                    <a:pt x="50" y="0"/>
                    <a:pt x="0" y="31"/>
                    <a:pt x="19" y="106"/>
                  </a:cubicBezTo>
                  <a:cubicBezTo>
                    <a:pt x="19" y="106"/>
                    <a:pt x="42" y="74"/>
                    <a:pt x="58" y="81"/>
                  </a:cubicBezTo>
                  <a:cubicBezTo>
                    <a:pt x="58" y="81"/>
                    <a:pt x="56" y="180"/>
                    <a:pt x="98" y="220"/>
                  </a:cubicBezTo>
                  <a:cubicBezTo>
                    <a:pt x="140" y="180"/>
                    <a:pt x="138" y="81"/>
                    <a:pt x="138" y="81"/>
                  </a:cubicBezTo>
                  <a:cubicBezTo>
                    <a:pt x="155" y="74"/>
                    <a:pt x="178" y="106"/>
                    <a:pt x="178" y="106"/>
                  </a:cubicBezTo>
                  <a:cubicBezTo>
                    <a:pt x="197" y="31"/>
                    <a:pt x="146" y="0"/>
                    <a:pt x="146"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8"/>
            <p:cNvSpPr>
              <a:spLocks noChangeArrowheads="1"/>
            </p:cNvSpPr>
            <p:nvPr/>
          </p:nvSpPr>
          <p:spPr bwMode="auto">
            <a:xfrm>
              <a:off x="1491" y="2182"/>
              <a:ext cx="244" cy="54"/>
            </a:xfrm>
            <a:prstGeom prst="rect">
              <a:avLst/>
            </a:prstGeom>
            <a:solidFill>
              <a:srgbClr val="8080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Rectangle 9"/>
            <p:cNvSpPr>
              <a:spLocks noChangeArrowheads="1"/>
            </p:cNvSpPr>
            <p:nvPr/>
          </p:nvSpPr>
          <p:spPr bwMode="auto">
            <a:xfrm>
              <a:off x="1491" y="2182"/>
              <a:ext cx="244"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10"/>
            <p:cNvSpPr/>
            <p:nvPr/>
          </p:nvSpPr>
          <p:spPr bwMode="auto">
            <a:xfrm>
              <a:off x="1158" y="1886"/>
              <a:ext cx="308" cy="521"/>
            </a:xfrm>
            <a:custGeom>
              <a:avLst/>
              <a:gdLst>
                <a:gd name="T0" fmla="*/ 220 w 269"/>
                <a:gd name="T1" fmla="*/ 45 h 457"/>
                <a:gd name="T2" fmla="*/ 130 w 269"/>
                <a:gd name="T3" fmla="*/ 0 h 457"/>
                <a:gd name="T4" fmla="*/ 109 w 269"/>
                <a:gd name="T5" fmla="*/ 457 h 457"/>
                <a:gd name="T6" fmla="*/ 269 w 269"/>
                <a:gd name="T7" fmla="*/ 188 h 457"/>
                <a:gd name="T8" fmla="*/ 220 w 269"/>
                <a:gd name="T9" fmla="*/ 45 h 457"/>
              </a:gdLst>
              <a:ahLst/>
              <a:cxnLst>
                <a:cxn ang="0">
                  <a:pos x="T0" y="T1"/>
                </a:cxn>
                <a:cxn ang="0">
                  <a:pos x="T2" y="T3"/>
                </a:cxn>
                <a:cxn ang="0">
                  <a:pos x="T4" y="T5"/>
                </a:cxn>
                <a:cxn ang="0">
                  <a:pos x="T6" y="T7"/>
                </a:cxn>
                <a:cxn ang="0">
                  <a:pos x="T8" y="T9"/>
                </a:cxn>
              </a:cxnLst>
              <a:rect l="0" t="0" r="r" b="b"/>
              <a:pathLst>
                <a:path w="269" h="457">
                  <a:moveTo>
                    <a:pt x="220" y="45"/>
                  </a:moveTo>
                  <a:cubicBezTo>
                    <a:pt x="220" y="45"/>
                    <a:pt x="154" y="48"/>
                    <a:pt x="130" y="0"/>
                  </a:cubicBezTo>
                  <a:cubicBezTo>
                    <a:pt x="130" y="0"/>
                    <a:pt x="0" y="214"/>
                    <a:pt x="109" y="457"/>
                  </a:cubicBezTo>
                  <a:cubicBezTo>
                    <a:pt x="109" y="457"/>
                    <a:pt x="151" y="243"/>
                    <a:pt x="269" y="188"/>
                  </a:cubicBezTo>
                  <a:lnTo>
                    <a:pt x="220" y="4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11"/>
            <p:cNvSpPr/>
            <p:nvPr/>
          </p:nvSpPr>
          <p:spPr bwMode="auto">
            <a:xfrm>
              <a:off x="1761" y="1886"/>
              <a:ext cx="307" cy="521"/>
            </a:xfrm>
            <a:custGeom>
              <a:avLst/>
              <a:gdLst>
                <a:gd name="T0" fmla="*/ 49 w 269"/>
                <a:gd name="T1" fmla="*/ 45 h 457"/>
                <a:gd name="T2" fmla="*/ 139 w 269"/>
                <a:gd name="T3" fmla="*/ 0 h 457"/>
                <a:gd name="T4" fmla="*/ 160 w 269"/>
                <a:gd name="T5" fmla="*/ 457 h 457"/>
                <a:gd name="T6" fmla="*/ 0 w 269"/>
                <a:gd name="T7" fmla="*/ 188 h 457"/>
                <a:gd name="T8" fmla="*/ 49 w 269"/>
                <a:gd name="T9" fmla="*/ 45 h 457"/>
              </a:gdLst>
              <a:ahLst/>
              <a:cxnLst>
                <a:cxn ang="0">
                  <a:pos x="T0" y="T1"/>
                </a:cxn>
                <a:cxn ang="0">
                  <a:pos x="T2" y="T3"/>
                </a:cxn>
                <a:cxn ang="0">
                  <a:pos x="T4" y="T5"/>
                </a:cxn>
                <a:cxn ang="0">
                  <a:pos x="T6" y="T7"/>
                </a:cxn>
                <a:cxn ang="0">
                  <a:pos x="T8" y="T9"/>
                </a:cxn>
              </a:cxnLst>
              <a:rect l="0" t="0" r="r" b="b"/>
              <a:pathLst>
                <a:path w="269" h="457">
                  <a:moveTo>
                    <a:pt x="49" y="45"/>
                  </a:moveTo>
                  <a:cubicBezTo>
                    <a:pt x="49" y="45"/>
                    <a:pt x="115" y="48"/>
                    <a:pt x="139" y="0"/>
                  </a:cubicBezTo>
                  <a:cubicBezTo>
                    <a:pt x="139" y="0"/>
                    <a:pt x="269" y="214"/>
                    <a:pt x="160" y="457"/>
                  </a:cubicBezTo>
                  <a:cubicBezTo>
                    <a:pt x="160" y="457"/>
                    <a:pt x="118" y="243"/>
                    <a:pt x="0" y="188"/>
                  </a:cubicBezTo>
                  <a:cubicBezTo>
                    <a:pt x="49" y="45"/>
                    <a:pt x="49" y="45"/>
                    <a:pt x="49" y="45"/>
                  </a:cubicBezTo>
                </a:path>
              </a:pathLst>
            </a:custGeom>
            <a:solidFill>
              <a:srgbClr val="0043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12"/>
            <p:cNvSpPr/>
            <p:nvPr/>
          </p:nvSpPr>
          <p:spPr bwMode="auto">
            <a:xfrm>
              <a:off x="1393" y="1047"/>
              <a:ext cx="442" cy="1135"/>
            </a:xfrm>
            <a:custGeom>
              <a:avLst/>
              <a:gdLst>
                <a:gd name="T0" fmla="*/ 300 w 386"/>
                <a:gd name="T1" fmla="*/ 995 h 995"/>
                <a:gd name="T2" fmla="*/ 386 w 386"/>
                <a:gd name="T3" fmla="*/ 580 h 995"/>
                <a:gd name="T4" fmla="*/ 193 w 386"/>
                <a:gd name="T5" fmla="*/ 0 h 995"/>
                <a:gd name="T6" fmla="*/ 0 w 386"/>
                <a:gd name="T7" fmla="*/ 580 h 995"/>
                <a:gd name="T8" fmla="*/ 86 w 386"/>
                <a:gd name="T9" fmla="*/ 995 h 995"/>
                <a:gd name="T10" fmla="*/ 300 w 386"/>
                <a:gd name="T11" fmla="*/ 995 h 995"/>
              </a:gdLst>
              <a:ahLst/>
              <a:cxnLst>
                <a:cxn ang="0">
                  <a:pos x="T0" y="T1"/>
                </a:cxn>
                <a:cxn ang="0">
                  <a:pos x="T2" y="T3"/>
                </a:cxn>
                <a:cxn ang="0">
                  <a:pos x="T4" y="T5"/>
                </a:cxn>
                <a:cxn ang="0">
                  <a:pos x="T6" y="T7"/>
                </a:cxn>
                <a:cxn ang="0">
                  <a:pos x="T8" y="T9"/>
                </a:cxn>
                <a:cxn ang="0">
                  <a:pos x="T10" y="T11"/>
                </a:cxn>
              </a:cxnLst>
              <a:rect l="0" t="0" r="r" b="b"/>
              <a:pathLst>
                <a:path w="386" h="995">
                  <a:moveTo>
                    <a:pt x="300" y="995"/>
                  </a:moveTo>
                  <a:cubicBezTo>
                    <a:pt x="352" y="891"/>
                    <a:pt x="386" y="781"/>
                    <a:pt x="386" y="580"/>
                  </a:cubicBezTo>
                  <a:cubicBezTo>
                    <a:pt x="386" y="260"/>
                    <a:pt x="193" y="0"/>
                    <a:pt x="193" y="0"/>
                  </a:cubicBezTo>
                  <a:cubicBezTo>
                    <a:pt x="193" y="0"/>
                    <a:pt x="0" y="260"/>
                    <a:pt x="0" y="580"/>
                  </a:cubicBezTo>
                  <a:cubicBezTo>
                    <a:pt x="0" y="781"/>
                    <a:pt x="34" y="891"/>
                    <a:pt x="86" y="995"/>
                  </a:cubicBezTo>
                  <a:cubicBezTo>
                    <a:pt x="300" y="995"/>
                    <a:pt x="300" y="995"/>
                    <a:pt x="300" y="995"/>
                  </a:cubicBezTo>
                </a:path>
              </a:pathLst>
            </a:custGeom>
            <a:solidFill>
              <a:schemeClr val="bg1">
                <a:lumMod val="85000"/>
                <a:alpha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13"/>
            <p:cNvSpPr/>
            <p:nvPr/>
          </p:nvSpPr>
          <p:spPr bwMode="auto">
            <a:xfrm>
              <a:off x="1465" y="2124"/>
              <a:ext cx="297" cy="57"/>
            </a:xfrm>
            <a:custGeom>
              <a:avLst/>
              <a:gdLst>
                <a:gd name="T0" fmla="*/ 0 w 260"/>
                <a:gd name="T1" fmla="*/ 0 h 50"/>
                <a:gd name="T2" fmla="*/ 23 w 260"/>
                <a:gd name="T3" fmla="*/ 50 h 50"/>
                <a:gd name="T4" fmla="*/ 237 w 260"/>
                <a:gd name="T5" fmla="*/ 50 h 50"/>
                <a:gd name="T6" fmla="*/ 260 w 260"/>
                <a:gd name="T7" fmla="*/ 0 h 50"/>
                <a:gd name="T8" fmla="*/ 0 w 260"/>
                <a:gd name="T9" fmla="*/ 0 h 50"/>
              </a:gdLst>
              <a:ahLst/>
              <a:cxnLst>
                <a:cxn ang="0">
                  <a:pos x="T0" y="T1"/>
                </a:cxn>
                <a:cxn ang="0">
                  <a:pos x="T2" y="T3"/>
                </a:cxn>
                <a:cxn ang="0">
                  <a:pos x="T4" y="T5"/>
                </a:cxn>
                <a:cxn ang="0">
                  <a:pos x="T6" y="T7"/>
                </a:cxn>
                <a:cxn ang="0">
                  <a:pos x="T8" y="T9"/>
                </a:cxn>
              </a:cxnLst>
              <a:rect l="0" t="0" r="r" b="b"/>
              <a:pathLst>
                <a:path w="260" h="50">
                  <a:moveTo>
                    <a:pt x="0" y="0"/>
                  </a:moveTo>
                  <a:cubicBezTo>
                    <a:pt x="7" y="17"/>
                    <a:pt x="15" y="33"/>
                    <a:pt x="23" y="50"/>
                  </a:cubicBezTo>
                  <a:cubicBezTo>
                    <a:pt x="237" y="50"/>
                    <a:pt x="237" y="50"/>
                    <a:pt x="237" y="50"/>
                  </a:cubicBezTo>
                  <a:cubicBezTo>
                    <a:pt x="245" y="33"/>
                    <a:pt x="253" y="17"/>
                    <a:pt x="260" y="0"/>
                  </a:cubicBezTo>
                  <a:cubicBezTo>
                    <a:pt x="0" y="0"/>
                    <a:pt x="0" y="0"/>
                    <a:pt x="0" y="0"/>
                  </a:cubicBezTo>
                </a:path>
              </a:pathLst>
            </a:custGeom>
            <a:solidFill>
              <a:srgbClr val="0043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14"/>
            <p:cNvSpPr/>
            <p:nvPr/>
          </p:nvSpPr>
          <p:spPr bwMode="auto">
            <a:xfrm>
              <a:off x="1468" y="1048"/>
              <a:ext cx="290" cy="276"/>
            </a:xfrm>
            <a:custGeom>
              <a:avLst/>
              <a:gdLst>
                <a:gd name="T0" fmla="*/ 254 w 254"/>
                <a:gd name="T1" fmla="*/ 243 h 243"/>
                <a:gd name="T2" fmla="*/ 127 w 254"/>
                <a:gd name="T3" fmla="*/ 0 h 243"/>
                <a:gd name="T4" fmla="*/ 0 w 254"/>
                <a:gd name="T5" fmla="*/ 243 h 243"/>
                <a:gd name="T6" fmla="*/ 254 w 254"/>
                <a:gd name="T7" fmla="*/ 243 h 243"/>
              </a:gdLst>
              <a:ahLst/>
              <a:cxnLst>
                <a:cxn ang="0">
                  <a:pos x="T0" y="T1"/>
                </a:cxn>
                <a:cxn ang="0">
                  <a:pos x="T2" y="T3"/>
                </a:cxn>
                <a:cxn ang="0">
                  <a:pos x="T4" y="T5"/>
                </a:cxn>
                <a:cxn ang="0">
                  <a:pos x="T6" y="T7"/>
                </a:cxn>
              </a:cxnLst>
              <a:rect l="0" t="0" r="r" b="b"/>
              <a:pathLst>
                <a:path w="254" h="243">
                  <a:moveTo>
                    <a:pt x="254" y="243"/>
                  </a:moveTo>
                  <a:cubicBezTo>
                    <a:pt x="198" y="96"/>
                    <a:pt x="127" y="0"/>
                    <a:pt x="127" y="0"/>
                  </a:cubicBezTo>
                  <a:cubicBezTo>
                    <a:pt x="127" y="0"/>
                    <a:pt x="56" y="96"/>
                    <a:pt x="0" y="243"/>
                  </a:cubicBezTo>
                  <a:cubicBezTo>
                    <a:pt x="254" y="243"/>
                    <a:pt x="254" y="243"/>
                    <a:pt x="254" y="243"/>
                  </a:cubicBezTo>
                </a:path>
              </a:pathLst>
            </a:custGeom>
            <a:solidFill>
              <a:srgbClr val="C00000">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15"/>
            <p:cNvSpPr/>
            <p:nvPr/>
          </p:nvSpPr>
          <p:spPr bwMode="auto">
            <a:xfrm>
              <a:off x="1590" y="1887"/>
              <a:ext cx="49" cy="521"/>
            </a:xfrm>
            <a:custGeom>
              <a:avLst/>
              <a:gdLst>
                <a:gd name="T0" fmla="*/ 0 w 43"/>
                <a:gd name="T1" fmla="*/ 228 h 457"/>
                <a:gd name="T2" fmla="*/ 21 w 43"/>
                <a:gd name="T3" fmla="*/ 457 h 457"/>
                <a:gd name="T4" fmla="*/ 43 w 43"/>
                <a:gd name="T5" fmla="*/ 228 h 457"/>
                <a:gd name="T6" fmla="*/ 21 w 43"/>
                <a:gd name="T7" fmla="*/ 0 h 457"/>
                <a:gd name="T8" fmla="*/ 0 w 43"/>
                <a:gd name="T9" fmla="*/ 228 h 457"/>
              </a:gdLst>
              <a:ahLst/>
              <a:cxnLst>
                <a:cxn ang="0">
                  <a:pos x="T0" y="T1"/>
                </a:cxn>
                <a:cxn ang="0">
                  <a:pos x="T2" y="T3"/>
                </a:cxn>
                <a:cxn ang="0">
                  <a:pos x="T4" y="T5"/>
                </a:cxn>
                <a:cxn ang="0">
                  <a:pos x="T6" y="T7"/>
                </a:cxn>
                <a:cxn ang="0">
                  <a:pos x="T8" y="T9"/>
                </a:cxn>
              </a:cxnLst>
              <a:rect l="0" t="0" r="r" b="b"/>
              <a:pathLst>
                <a:path w="43" h="457">
                  <a:moveTo>
                    <a:pt x="0" y="228"/>
                  </a:moveTo>
                  <a:cubicBezTo>
                    <a:pt x="0" y="355"/>
                    <a:pt x="21" y="457"/>
                    <a:pt x="21" y="457"/>
                  </a:cubicBezTo>
                  <a:cubicBezTo>
                    <a:pt x="21" y="457"/>
                    <a:pt x="43" y="355"/>
                    <a:pt x="43" y="228"/>
                  </a:cubicBezTo>
                  <a:cubicBezTo>
                    <a:pt x="43" y="102"/>
                    <a:pt x="33" y="0"/>
                    <a:pt x="21" y="0"/>
                  </a:cubicBezTo>
                  <a:cubicBezTo>
                    <a:pt x="9" y="0"/>
                    <a:pt x="0" y="102"/>
                    <a:pt x="0" y="228"/>
                  </a:cubicBezTo>
                </a:path>
              </a:pathLst>
            </a:custGeom>
            <a:solidFill>
              <a:srgbClr val="0043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 name="Oval 16"/>
            <p:cNvSpPr>
              <a:spLocks noChangeArrowheads="1"/>
            </p:cNvSpPr>
            <p:nvPr/>
          </p:nvSpPr>
          <p:spPr bwMode="auto">
            <a:xfrm>
              <a:off x="1511" y="1444"/>
              <a:ext cx="208" cy="208"/>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Oval 17"/>
            <p:cNvSpPr>
              <a:spLocks noChangeArrowheads="1"/>
            </p:cNvSpPr>
            <p:nvPr/>
          </p:nvSpPr>
          <p:spPr bwMode="auto">
            <a:xfrm>
              <a:off x="1538" y="1470"/>
              <a:ext cx="153" cy="154"/>
            </a:xfrm>
            <a:prstGeom prst="ellipse">
              <a:avLst/>
            </a:prstGeom>
            <a:solidFill>
              <a:srgbClr val="00516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18"/>
            <p:cNvSpPr/>
            <p:nvPr/>
          </p:nvSpPr>
          <p:spPr bwMode="auto">
            <a:xfrm>
              <a:off x="1635" y="2182"/>
              <a:ext cx="101" cy="54"/>
            </a:xfrm>
            <a:custGeom>
              <a:avLst/>
              <a:gdLst>
                <a:gd name="T0" fmla="*/ 88 w 88"/>
                <a:gd name="T1" fmla="*/ 0 h 48"/>
                <a:gd name="T2" fmla="*/ 2 w 88"/>
                <a:gd name="T3" fmla="*/ 0 h 48"/>
                <a:gd name="T4" fmla="*/ 1 w 88"/>
                <a:gd name="T5" fmla="*/ 35 h 48"/>
                <a:gd name="T6" fmla="*/ 0 w 88"/>
                <a:gd name="T7" fmla="*/ 48 h 48"/>
                <a:gd name="T8" fmla="*/ 88 w 88"/>
                <a:gd name="T9" fmla="*/ 48 h 48"/>
                <a:gd name="T10" fmla="*/ 88 w 88"/>
                <a:gd name="T11" fmla="*/ 0 h 48"/>
              </a:gdLst>
              <a:ahLst/>
              <a:cxnLst>
                <a:cxn ang="0">
                  <a:pos x="T0" y="T1"/>
                </a:cxn>
                <a:cxn ang="0">
                  <a:pos x="T2" y="T3"/>
                </a:cxn>
                <a:cxn ang="0">
                  <a:pos x="T4" y="T5"/>
                </a:cxn>
                <a:cxn ang="0">
                  <a:pos x="T6" y="T7"/>
                </a:cxn>
                <a:cxn ang="0">
                  <a:pos x="T8" y="T9"/>
                </a:cxn>
                <a:cxn ang="0">
                  <a:pos x="T10" y="T11"/>
                </a:cxn>
              </a:cxnLst>
              <a:rect l="0" t="0" r="r" b="b"/>
              <a:pathLst>
                <a:path w="88" h="48">
                  <a:moveTo>
                    <a:pt x="88" y="0"/>
                  </a:moveTo>
                  <a:cubicBezTo>
                    <a:pt x="2" y="0"/>
                    <a:pt x="2" y="0"/>
                    <a:pt x="2" y="0"/>
                  </a:cubicBezTo>
                  <a:cubicBezTo>
                    <a:pt x="2" y="12"/>
                    <a:pt x="1" y="24"/>
                    <a:pt x="1" y="35"/>
                  </a:cubicBezTo>
                  <a:cubicBezTo>
                    <a:pt x="0" y="39"/>
                    <a:pt x="0" y="44"/>
                    <a:pt x="0" y="48"/>
                  </a:cubicBezTo>
                  <a:cubicBezTo>
                    <a:pt x="88" y="48"/>
                    <a:pt x="88" y="48"/>
                    <a:pt x="88" y="48"/>
                  </a:cubicBezTo>
                  <a:cubicBezTo>
                    <a:pt x="88" y="0"/>
                    <a:pt x="88" y="0"/>
                    <a:pt x="88" y="0"/>
                  </a:cubicBezTo>
                </a:path>
              </a:pathLst>
            </a:custGeom>
            <a:solidFill>
              <a:srgbClr val="48515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19"/>
            <p:cNvSpPr/>
            <p:nvPr/>
          </p:nvSpPr>
          <p:spPr bwMode="auto">
            <a:xfrm>
              <a:off x="1636" y="2182"/>
              <a:ext cx="1" cy="39"/>
            </a:xfrm>
            <a:custGeom>
              <a:avLst/>
              <a:gdLst>
                <a:gd name="T0" fmla="*/ 1 w 1"/>
                <a:gd name="T1" fmla="*/ 0 h 35"/>
                <a:gd name="T2" fmla="*/ 1 w 1"/>
                <a:gd name="T3" fmla="*/ 0 h 35"/>
                <a:gd name="T4" fmla="*/ 0 w 1"/>
                <a:gd name="T5" fmla="*/ 35 h 35"/>
                <a:gd name="T6" fmla="*/ 1 w 1"/>
                <a:gd name="T7" fmla="*/ 0 h 35"/>
                <a:gd name="T8" fmla="*/ 1 w 1"/>
                <a:gd name="T9" fmla="*/ 0 h 35"/>
                <a:gd name="T10" fmla="*/ 1 w 1"/>
                <a:gd name="T11" fmla="*/ 0 h 35"/>
              </a:gdLst>
              <a:ahLst/>
              <a:cxnLst>
                <a:cxn ang="0">
                  <a:pos x="T0" y="T1"/>
                </a:cxn>
                <a:cxn ang="0">
                  <a:pos x="T2" y="T3"/>
                </a:cxn>
                <a:cxn ang="0">
                  <a:pos x="T4" y="T5"/>
                </a:cxn>
                <a:cxn ang="0">
                  <a:pos x="T6" y="T7"/>
                </a:cxn>
                <a:cxn ang="0">
                  <a:pos x="T8" y="T9"/>
                </a:cxn>
                <a:cxn ang="0">
                  <a:pos x="T10" y="T11"/>
                </a:cxn>
              </a:cxnLst>
              <a:rect l="0" t="0" r="r" b="b"/>
              <a:pathLst>
                <a:path w="1" h="35">
                  <a:moveTo>
                    <a:pt x="1" y="0"/>
                  </a:moveTo>
                  <a:cubicBezTo>
                    <a:pt x="1" y="0"/>
                    <a:pt x="1" y="0"/>
                    <a:pt x="1" y="0"/>
                  </a:cubicBezTo>
                  <a:cubicBezTo>
                    <a:pt x="1" y="12"/>
                    <a:pt x="0" y="24"/>
                    <a:pt x="0" y="35"/>
                  </a:cubicBezTo>
                  <a:cubicBezTo>
                    <a:pt x="0" y="24"/>
                    <a:pt x="1" y="12"/>
                    <a:pt x="1" y="0"/>
                  </a:cubicBezTo>
                  <a:cubicBezTo>
                    <a:pt x="1" y="0"/>
                    <a:pt x="1" y="0"/>
                    <a:pt x="1" y="0"/>
                  </a:cubicBezTo>
                  <a:cubicBezTo>
                    <a:pt x="1" y="0"/>
                    <a:pt x="1" y="0"/>
                    <a:pt x="1" y="0"/>
                  </a:cubicBezTo>
                </a:path>
              </a:pathLst>
            </a:custGeom>
            <a:solidFill>
              <a:srgbClr val="11384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20"/>
            <p:cNvSpPr>
              <a:spLocks noEditPoints="1"/>
            </p:cNvSpPr>
            <p:nvPr/>
          </p:nvSpPr>
          <p:spPr bwMode="auto">
            <a:xfrm>
              <a:off x="1769" y="1886"/>
              <a:ext cx="225" cy="521"/>
            </a:xfrm>
            <a:custGeom>
              <a:avLst/>
              <a:gdLst>
                <a:gd name="T0" fmla="*/ 0 w 196"/>
                <a:gd name="T1" fmla="*/ 192 h 457"/>
                <a:gd name="T2" fmla="*/ 0 w 196"/>
                <a:gd name="T3" fmla="*/ 192 h 457"/>
                <a:gd name="T4" fmla="*/ 152 w 196"/>
                <a:gd name="T5" fmla="*/ 457 h 457"/>
                <a:gd name="T6" fmla="*/ 0 w 196"/>
                <a:gd name="T7" fmla="*/ 192 h 457"/>
                <a:gd name="T8" fmla="*/ 44 w 196"/>
                <a:gd name="T9" fmla="*/ 45 h 457"/>
                <a:gd name="T10" fmla="*/ 44 w 196"/>
                <a:gd name="T11" fmla="*/ 45 h 457"/>
                <a:gd name="T12" fmla="*/ 44 w 196"/>
                <a:gd name="T13" fmla="*/ 45 h 457"/>
                <a:gd name="T14" fmla="*/ 44 w 196"/>
                <a:gd name="T15" fmla="*/ 45 h 457"/>
                <a:gd name="T16" fmla="*/ 45 w 196"/>
                <a:gd name="T17" fmla="*/ 45 h 457"/>
                <a:gd name="T18" fmla="*/ 44 w 196"/>
                <a:gd name="T19" fmla="*/ 45 h 457"/>
                <a:gd name="T20" fmla="*/ 45 w 196"/>
                <a:gd name="T21" fmla="*/ 45 h 457"/>
                <a:gd name="T22" fmla="*/ 129 w 196"/>
                <a:gd name="T23" fmla="*/ 3 h 457"/>
                <a:gd name="T24" fmla="*/ 45 w 196"/>
                <a:gd name="T25" fmla="*/ 45 h 457"/>
                <a:gd name="T26" fmla="*/ 129 w 196"/>
                <a:gd name="T27" fmla="*/ 3 h 457"/>
                <a:gd name="T28" fmla="*/ 130 w 196"/>
                <a:gd name="T29" fmla="*/ 2 h 457"/>
                <a:gd name="T30" fmla="*/ 129 w 196"/>
                <a:gd name="T31" fmla="*/ 3 h 457"/>
                <a:gd name="T32" fmla="*/ 130 w 196"/>
                <a:gd name="T33" fmla="*/ 2 h 457"/>
                <a:gd name="T34" fmla="*/ 130 w 196"/>
                <a:gd name="T35" fmla="*/ 1 h 457"/>
                <a:gd name="T36" fmla="*/ 130 w 196"/>
                <a:gd name="T37" fmla="*/ 2 h 457"/>
                <a:gd name="T38" fmla="*/ 130 w 196"/>
                <a:gd name="T39" fmla="*/ 1 h 457"/>
                <a:gd name="T40" fmla="*/ 131 w 196"/>
                <a:gd name="T41" fmla="*/ 0 h 457"/>
                <a:gd name="T42" fmla="*/ 130 w 196"/>
                <a:gd name="T43" fmla="*/ 1 h 457"/>
                <a:gd name="T44" fmla="*/ 131 w 196"/>
                <a:gd name="T45" fmla="*/ 0 h 457"/>
                <a:gd name="T46" fmla="*/ 196 w 196"/>
                <a:gd name="T47" fmla="*/ 255 h 457"/>
                <a:gd name="T48" fmla="*/ 131 w 196"/>
                <a:gd name="T4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457">
                  <a:moveTo>
                    <a:pt x="0" y="192"/>
                  </a:moveTo>
                  <a:cubicBezTo>
                    <a:pt x="0" y="192"/>
                    <a:pt x="0" y="192"/>
                    <a:pt x="0" y="192"/>
                  </a:cubicBezTo>
                  <a:cubicBezTo>
                    <a:pt x="112" y="252"/>
                    <a:pt x="152" y="455"/>
                    <a:pt x="152" y="457"/>
                  </a:cubicBezTo>
                  <a:cubicBezTo>
                    <a:pt x="152" y="455"/>
                    <a:pt x="112" y="252"/>
                    <a:pt x="0" y="192"/>
                  </a:cubicBezTo>
                  <a:moveTo>
                    <a:pt x="44" y="45"/>
                  </a:moveTo>
                  <a:cubicBezTo>
                    <a:pt x="44" y="45"/>
                    <a:pt x="44" y="45"/>
                    <a:pt x="44" y="45"/>
                  </a:cubicBezTo>
                  <a:cubicBezTo>
                    <a:pt x="44" y="45"/>
                    <a:pt x="44" y="45"/>
                    <a:pt x="44" y="45"/>
                  </a:cubicBezTo>
                  <a:cubicBezTo>
                    <a:pt x="44" y="45"/>
                    <a:pt x="44" y="45"/>
                    <a:pt x="44" y="45"/>
                  </a:cubicBezTo>
                  <a:moveTo>
                    <a:pt x="45" y="45"/>
                  </a:moveTo>
                  <a:cubicBezTo>
                    <a:pt x="45" y="45"/>
                    <a:pt x="44" y="45"/>
                    <a:pt x="44" y="45"/>
                  </a:cubicBezTo>
                  <a:cubicBezTo>
                    <a:pt x="44" y="45"/>
                    <a:pt x="45" y="45"/>
                    <a:pt x="45" y="45"/>
                  </a:cubicBezTo>
                  <a:moveTo>
                    <a:pt x="129" y="3"/>
                  </a:moveTo>
                  <a:cubicBezTo>
                    <a:pt x="108" y="41"/>
                    <a:pt x="60" y="45"/>
                    <a:pt x="45" y="45"/>
                  </a:cubicBezTo>
                  <a:cubicBezTo>
                    <a:pt x="60" y="45"/>
                    <a:pt x="108" y="41"/>
                    <a:pt x="129" y="3"/>
                  </a:cubicBezTo>
                  <a:moveTo>
                    <a:pt x="130" y="2"/>
                  </a:moveTo>
                  <a:cubicBezTo>
                    <a:pt x="129" y="2"/>
                    <a:pt x="129" y="2"/>
                    <a:pt x="129" y="3"/>
                  </a:cubicBezTo>
                  <a:cubicBezTo>
                    <a:pt x="129" y="2"/>
                    <a:pt x="129" y="2"/>
                    <a:pt x="130" y="2"/>
                  </a:cubicBezTo>
                  <a:moveTo>
                    <a:pt x="130" y="1"/>
                  </a:moveTo>
                  <a:cubicBezTo>
                    <a:pt x="130" y="2"/>
                    <a:pt x="130" y="2"/>
                    <a:pt x="130" y="2"/>
                  </a:cubicBezTo>
                  <a:cubicBezTo>
                    <a:pt x="130" y="2"/>
                    <a:pt x="130" y="2"/>
                    <a:pt x="130" y="1"/>
                  </a:cubicBezTo>
                  <a:moveTo>
                    <a:pt x="131" y="0"/>
                  </a:moveTo>
                  <a:cubicBezTo>
                    <a:pt x="131" y="0"/>
                    <a:pt x="130" y="1"/>
                    <a:pt x="130" y="1"/>
                  </a:cubicBezTo>
                  <a:cubicBezTo>
                    <a:pt x="130" y="1"/>
                    <a:pt x="131" y="0"/>
                    <a:pt x="131" y="0"/>
                  </a:cubicBezTo>
                  <a:cubicBezTo>
                    <a:pt x="131" y="0"/>
                    <a:pt x="196" y="106"/>
                    <a:pt x="196" y="255"/>
                  </a:cubicBezTo>
                  <a:cubicBezTo>
                    <a:pt x="196" y="106"/>
                    <a:pt x="131" y="0"/>
                    <a:pt x="131" y="0"/>
                  </a:cubicBezTo>
                </a:path>
              </a:pathLst>
            </a:custGeom>
            <a:solidFill>
              <a:srgbClr val="00446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21"/>
            <p:cNvSpPr/>
            <p:nvPr/>
          </p:nvSpPr>
          <p:spPr bwMode="auto">
            <a:xfrm>
              <a:off x="1769" y="1886"/>
              <a:ext cx="225" cy="521"/>
            </a:xfrm>
            <a:custGeom>
              <a:avLst/>
              <a:gdLst>
                <a:gd name="T0" fmla="*/ 131 w 196"/>
                <a:gd name="T1" fmla="*/ 0 h 457"/>
                <a:gd name="T2" fmla="*/ 130 w 196"/>
                <a:gd name="T3" fmla="*/ 1 h 457"/>
                <a:gd name="T4" fmla="*/ 130 w 196"/>
                <a:gd name="T5" fmla="*/ 1 h 457"/>
                <a:gd name="T6" fmla="*/ 130 w 196"/>
                <a:gd name="T7" fmla="*/ 2 h 457"/>
                <a:gd name="T8" fmla="*/ 130 w 196"/>
                <a:gd name="T9" fmla="*/ 2 h 457"/>
                <a:gd name="T10" fmla="*/ 129 w 196"/>
                <a:gd name="T11" fmla="*/ 3 h 457"/>
                <a:gd name="T12" fmla="*/ 129 w 196"/>
                <a:gd name="T13" fmla="*/ 3 h 457"/>
                <a:gd name="T14" fmla="*/ 45 w 196"/>
                <a:gd name="T15" fmla="*/ 45 h 457"/>
                <a:gd name="T16" fmla="*/ 45 w 196"/>
                <a:gd name="T17" fmla="*/ 45 h 457"/>
                <a:gd name="T18" fmla="*/ 44 w 196"/>
                <a:gd name="T19" fmla="*/ 45 h 457"/>
                <a:gd name="T20" fmla="*/ 44 w 196"/>
                <a:gd name="T21" fmla="*/ 45 h 457"/>
                <a:gd name="T22" fmla="*/ 44 w 196"/>
                <a:gd name="T23" fmla="*/ 45 h 457"/>
                <a:gd name="T24" fmla="*/ 44 w 196"/>
                <a:gd name="T25" fmla="*/ 45 h 457"/>
                <a:gd name="T26" fmla="*/ 44 w 196"/>
                <a:gd name="T27" fmla="*/ 45 h 457"/>
                <a:gd name="T28" fmla="*/ 41 w 196"/>
                <a:gd name="T29" fmla="*/ 45 h 457"/>
                <a:gd name="T30" fmla="*/ 0 w 196"/>
                <a:gd name="T31" fmla="*/ 192 h 457"/>
                <a:gd name="T32" fmla="*/ 152 w 196"/>
                <a:gd name="T33" fmla="*/ 457 h 457"/>
                <a:gd name="T34" fmla="*/ 152 w 196"/>
                <a:gd name="T35" fmla="*/ 457 h 457"/>
                <a:gd name="T36" fmla="*/ 196 w 196"/>
                <a:gd name="T37" fmla="*/ 255 h 457"/>
                <a:gd name="T38" fmla="*/ 131 w 196"/>
                <a:gd name="T3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457">
                  <a:moveTo>
                    <a:pt x="131" y="0"/>
                  </a:moveTo>
                  <a:cubicBezTo>
                    <a:pt x="131" y="0"/>
                    <a:pt x="130" y="1"/>
                    <a:pt x="130" y="1"/>
                  </a:cubicBezTo>
                  <a:cubicBezTo>
                    <a:pt x="130" y="1"/>
                    <a:pt x="130" y="1"/>
                    <a:pt x="130" y="1"/>
                  </a:cubicBezTo>
                  <a:cubicBezTo>
                    <a:pt x="130" y="2"/>
                    <a:pt x="130" y="2"/>
                    <a:pt x="130" y="2"/>
                  </a:cubicBezTo>
                  <a:cubicBezTo>
                    <a:pt x="130" y="2"/>
                    <a:pt x="130" y="2"/>
                    <a:pt x="130" y="2"/>
                  </a:cubicBezTo>
                  <a:cubicBezTo>
                    <a:pt x="129" y="2"/>
                    <a:pt x="129" y="2"/>
                    <a:pt x="129" y="3"/>
                  </a:cubicBezTo>
                  <a:cubicBezTo>
                    <a:pt x="129" y="3"/>
                    <a:pt x="129" y="3"/>
                    <a:pt x="129" y="3"/>
                  </a:cubicBezTo>
                  <a:cubicBezTo>
                    <a:pt x="108" y="41"/>
                    <a:pt x="60"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2" y="45"/>
                    <a:pt x="41" y="45"/>
                    <a:pt x="41" y="45"/>
                  </a:cubicBezTo>
                  <a:cubicBezTo>
                    <a:pt x="32" y="101"/>
                    <a:pt x="18" y="149"/>
                    <a:pt x="0" y="192"/>
                  </a:cubicBezTo>
                  <a:cubicBezTo>
                    <a:pt x="112" y="252"/>
                    <a:pt x="152" y="455"/>
                    <a:pt x="152" y="457"/>
                  </a:cubicBezTo>
                  <a:cubicBezTo>
                    <a:pt x="152" y="457"/>
                    <a:pt x="152" y="457"/>
                    <a:pt x="152" y="457"/>
                  </a:cubicBezTo>
                  <a:cubicBezTo>
                    <a:pt x="184" y="385"/>
                    <a:pt x="196" y="316"/>
                    <a:pt x="196" y="255"/>
                  </a:cubicBezTo>
                  <a:cubicBezTo>
                    <a:pt x="196" y="106"/>
                    <a:pt x="131" y="0"/>
                    <a:pt x="131"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22"/>
            <p:cNvSpPr/>
            <p:nvPr/>
          </p:nvSpPr>
          <p:spPr bwMode="auto">
            <a:xfrm>
              <a:off x="1769" y="1938"/>
              <a:ext cx="47" cy="168"/>
            </a:xfrm>
            <a:custGeom>
              <a:avLst/>
              <a:gdLst>
                <a:gd name="T0" fmla="*/ 41 w 41"/>
                <a:gd name="T1" fmla="*/ 0 h 147"/>
                <a:gd name="T2" fmla="*/ 41 w 41"/>
                <a:gd name="T3" fmla="*/ 0 h 147"/>
                <a:gd name="T4" fmla="*/ 0 w 41"/>
                <a:gd name="T5" fmla="*/ 147 h 147"/>
                <a:gd name="T6" fmla="*/ 0 w 41"/>
                <a:gd name="T7" fmla="*/ 147 h 147"/>
                <a:gd name="T8" fmla="*/ 0 w 41"/>
                <a:gd name="T9" fmla="*/ 147 h 147"/>
                <a:gd name="T10" fmla="*/ 41 w 41"/>
                <a:gd name="T11" fmla="*/ 0 h 147"/>
                <a:gd name="T12" fmla="*/ 41 w 41"/>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41" h="147">
                  <a:moveTo>
                    <a:pt x="41" y="0"/>
                  </a:moveTo>
                  <a:cubicBezTo>
                    <a:pt x="41" y="0"/>
                    <a:pt x="41" y="0"/>
                    <a:pt x="41" y="0"/>
                  </a:cubicBezTo>
                  <a:cubicBezTo>
                    <a:pt x="32" y="56"/>
                    <a:pt x="17" y="104"/>
                    <a:pt x="0" y="147"/>
                  </a:cubicBezTo>
                  <a:cubicBezTo>
                    <a:pt x="0" y="147"/>
                    <a:pt x="0" y="147"/>
                    <a:pt x="0" y="147"/>
                  </a:cubicBezTo>
                  <a:cubicBezTo>
                    <a:pt x="0" y="147"/>
                    <a:pt x="0" y="147"/>
                    <a:pt x="0" y="147"/>
                  </a:cubicBezTo>
                  <a:cubicBezTo>
                    <a:pt x="18" y="104"/>
                    <a:pt x="32" y="56"/>
                    <a:pt x="41" y="0"/>
                  </a:cubicBezTo>
                  <a:cubicBezTo>
                    <a:pt x="41" y="0"/>
                    <a:pt x="41" y="0"/>
                    <a:pt x="41"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23"/>
            <p:cNvSpPr/>
            <p:nvPr/>
          </p:nvSpPr>
          <p:spPr bwMode="auto">
            <a:xfrm>
              <a:off x="1617" y="1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24"/>
            <p:cNvSpPr>
              <a:spLocks noEditPoints="1"/>
            </p:cNvSpPr>
            <p:nvPr/>
          </p:nvSpPr>
          <p:spPr bwMode="auto">
            <a:xfrm>
              <a:off x="1645" y="1094"/>
              <a:ext cx="190" cy="1032"/>
            </a:xfrm>
            <a:custGeom>
              <a:avLst/>
              <a:gdLst>
                <a:gd name="T0" fmla="*/ 103 w 166"/>
                <a:gd name="T1" fmla="*/ 905 h 905"/>
                <a:gd name="T2" fmla="*/ 104 w 166"/>
                <a:gd name="T3" fmla="*/ 904 h 905"/>
                <a:gd name="T4" fmla="*/ 166 w 166"/>
                <a:gd name="T5" fmla="*/ 545 h 905"/>
                <a:gd name="T6" fmla="*/ 166 w 166"/>
                <a:gd name="T7" fmla="*/ 544 h 905"/>
                <a:gd name="T8" fmla="*/ 166 w 166"/>
                <a:gd name="T9" fmla="*/ 544 h 905"/>
                <a:gd name="T10" fmla="*/ 166 w 166"/>
                <a:gd name="T11" fmla="*/ 543 h 905"/>
                <a:gd name="T12" fmla="*/ 166 w 166"/>
                <a:gd name="T13" fmla="*/ 542 h 905"/>
                <a:gd name="T14" fmla="*/ 166 w 166"/>
                <a:gd name="T15" fmla="*/ 542 h 905"/>
                <a:gd name="T16" fmla="*/ 166 w 166"/>
                <a:gd name="T17" fmla="*/ 542 h 905"/>
                <a:gd name="T18" fmla="*/ 166 w 166"/>
                <a:gd name="T19" fmla="*/ 541 h 905"/>
                <a:gd name="T20" fmla="*/ 166 w 166"/>
                <a:gd name="T21" fmla="*/ 541 h 905"/>
                <a:gd name="T22" fmla="*/ 166 w 166"/>
                <a:gd name="T23" fmla="*/ 541 h 905"/>
                <a:gd name="T24" fmla="*/ 166 w 166"/>
                <a:gd name="T25" fmla="*/ 540 h 905"/>
                <a:gd name="T26" fmla="*/ 166 w 166"/>
                <a:gd name="T27" fmla="*/ 540 h 905"/>
                <a:gd name="T28" fmla="*/ 166 w 166"/>
                <a:gd name="T29" fmla="*/ 539 h 905"/>
                <a:gd name="T30" fmla="*/ 166 w 166"/>
                <a:gd name="T31" fmla="*/ 538 h 905"/>
                <a:gd name="T32" fmla="*/ 166 w 166"/>
                <a:gd name="T33" fmla="*/ 538 h 905"/>
                <a:gd name="T34" fmla="*/ 166 w 166"/>
                <a:gd name="T35" fmla="*/ 537 h 905"/>
                <a:gd name="T36" fmla="*/ 166 w 166"/>
                <a:gd name="T37" fmla="*/ 537 h 905"/>
                <a:gd name="T38" fmla="*/ 166 w 166"/>
                <a:gd name="T39" fmla="*/ 537 h 905"/>
                <a:gd name="T40" fmla="*/ 166 w 166"/>
                <a:gd name="T41" fmla="*/ 536 h 905"/>
                <a:gd name="T42" fmla="*/ 166 w 166"/>
                <a:gd name="T43" fmla="*/ 535 h 905"/>
                <a:gd name="T44" fmla="*/ 166 w 166"/>
                <a:gd name="T45" fmla="*/ 535 h 905"/>
                <a:gd name="T46" fmla="*/ 166 w 166"/>
                <a:gd name="T47" fmla="*/ 534 h 905"/>
                <a:gd name="T48" fmla="*/ 166 w 166"/>
                <a:gd name="T49" fmla="*/ 533 h 905"/>
                <a:gd name="T50" fmla="*/ 166 w 166"/>
                <a:gd name="T51" fmla="*/ 533 h 905"/>
                <a:gd name="T52" fmla="*/ 166 w 166"/>
                <a:gd name="T53" fmla="*/ 533 h 905"/>
                <a:gd name="T54" fmla="*/ 166 w 166"/>
                <a:gd name="T55" fmla="*/ 532 h 905"/>
                <a:gd name="T56" fmla="*/ 166 w 166"/>
                <a:gd name="T57" fmla="*/ 532 h 905"/>
                <a:gd name="T58" fmla="*/ 166 w 166"/>
                <a:gd name="T59" fmla="*/ 531 h 905"/>
                <a:gd name="T60" fmla="*/ 166 w 166"/>
                <a:gd name="T61" fmla="*/ 530 h 905"/>
                <a:gd name="T62" fmla="*/ 166 w 166"/>
                <a:gd name="T63" fmla="*/ 530 h 905"/>
                <a:gd name="T64" fmla="*/ 166 w 166"/>
                <a:gd name="T65" fmla="*/ 529 h 905"/>
                <a:gd name="T66" fmla="*/ 166 w 166"/>
                <a:gd name="T67" fmla="*/ 528 h 905"/>
                <a:gd name="T68" fmla="*/ 166 w 166"/>
                <a:gd name="T69" fmla="*/ 528 h 905"/>
                <a:gd name="T70" fmla="*/ 166 w 166"/>
                <a:gd name="T71" fmla="*/ 528 h 905"/>
                <a:gd name="T72" fmla="*/ 166 w 166"/>
                <a:gd name="T73" fmla="*/ 525 h 905"/>
                <a:gd name="T74" fmla="*/ 166 w 166"/>
                <a:gd name="T75" fmla="*/ 525 h 905"/>
                <a:gd name="T76" fmla="*/ 166 w 166"/>
                <a:gd name="T77" fmla="*/ 525 h 905"/>
                <a:gd name="T78" fmla="*/ 0 w 166"/>
                <a:gd name="T79" fmla="*/ 0 h 905"/>
                <a:gd name="T80" fmla="*/ 0 w 166"/>
                <a:gd name="T8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905">
                  <a:moveTo>
                    <a:pt x="104" y="904"/>
                  </a:moveTo>
                  <a:cubicBezTo>
                    <a:pt x="104" y="904"/>
                    <a:pt x="103" y="905"/>
                    <a:pt x="103" y="905"/>
                  </a:cubicBezTo>
                  <a:cubicBezTo>
                    <a:pt x="103" y="905"/>
                    <a:pt x="103" y="905"/>
                    <a:pt x="103" y="905"/>
                  </a:cubicBezTo>
                  <a:cubicBezTo>
                    <a:pt x="103" y="905"/>
                    <a:pt x="104" y="904"/>
                    <a:pt x="104" y="904"/>
                  </a:cubicBezTo>
                  <a:moveTo>
                    <a:pt x="166" y="545"/>
                  </a:moveTo>
                  <a:cubicBezTo>
                    <a:pt x="166" y="545"/>
                    <a:pt x="166" y="545"/>
                    <a:pt x="166" y="545"/>
                  </a:cubicBezTo>
                  <a:cubicBezTo>
                    <a:pt x="166" y="545"/>
                    <a:pt x="166" y="545"/>
                    <a:pt x="166" y="545"/>
                  </a:cubicBezTo>
                  <a:moveTo>
                    <a:pt x="166" y="544"/>
                  </a:moveTo>
                  <a:cubicBezTo>
                    <a:pt x="166" y="544"/>
                    <a:pt x="166" y="544"/>
                    <a:pt x="166" y="544"/>
                  </a:cubicBezTo>
                  <a:cubicBezTo>
                    <a:pt x="166" y="544"/>
                    <a:pt x="166" y="544"/>
                    <a:pt x="166" y="544"/>
                  </a:cubicBezTo>
                  <a:moveTo>
                    <a:pt x="166" y="543"/>
                  </a:moveTo>
                  <a:cubicBezTo>
                    <a:pt x="166" y="543"/>
                    <a:pt x="166" y="543"/>
                    <a:pt x="166" y="543"/>
                  </a:cubicBezTo>
                  <a:cubicBezTo>
                    <a:pt x="166" y="543"/>
                    <a:pt x="166" y="543"/>
                    <a:pt x="166" y="543"/>
                  </a:cubicBezTo>
                  <a:moveTo>
                    <a:pt x="166" y="542"/>
                  </a:moveTo>
                  <a:cubicBezTo>
                    <a:pt x="166" y="543"/>
                    <a:pt x="166" y="543"/>
                    <a:pt x="166" y="543"/>
                  </a:cubicBezTo>
                  <a:cubicBezTo>
                    <a:pt x="166" y="543"/>
                    <a:pt x="166" y="543"/>
                    <a:pt x="166" y="542"/>
                  </a:cubicBezTo>
                  <a:moveTo>
                    <a:pt x="166" y="542"/>
                  </a:moveTo>
                  <a:cubicBezTo>
                    <a:pt x="166" y="542"/>
                    <a:pt x="166" y="542"/>
                    <a:pt x="166" y="542"/>
                  </a:cubicBezTo>
                  <a:cubicBezTo>
                    <a:pt x="166" y="542"/>
                    <a:pt x="166" y="542"/>
                    <a:pt x="166" y="542"/>
                  </a:cubicBezTo>
                  <a:moveTo>
                    <a:pt x="166" y="541"/>
                  </a:moveTo>
                  <a:cubicBezTo>
                    <a:pt x="166" y="541"/>
                    <a:pt x="166" y="541"/>
                    <a:pt x="166" y="541"/>
                  </a:cubicBezTo>
                  <a:cubicBezTo>
                    <a:pt x="166" y="541"/>
                    <a:pt x="166" y="541"/>
                    <a:pt x="166" y="541"/>
                  </a:cubicBezTo>
                  <a:moveTo>
                    <a:pt x="166" y="541"/>
                  </a:moveTo>
                  <a:cubicBezTo>
                    <a:pt x="166" y="541"/>
                    <a:pt x="166" y="541"/>
                    <a:pt x="166" y="541"/>
                  </a:cubicBezTo>
                  <a:cubicBezTo>
                    <a:pt x="166" y="541"/>
                    <a:pt x="166" y="541"/>
                    <a:pt x="166" y="541"/>
                  </a:cubicBezTo>
                  <a:moveTo>
                    <a:pt x="166" y="540"/>
                  </a:moveTo>
                  <a:cubicBezTo>
                    <a:pt x="166" y="540"/>
                    <a:pt x="166" y="540"/>
                    <a:pt x="166" y="540"/>
                  </a:cubicBezTo>
                  <a:cubicBezTo>
                    <a:pt x="166" y="540"/>
                    <a:pt x="166" y="540"/>
                    <a:pt x="166" y="540"/>
                  </a:cubicBezTo>
                  <a:moveTo>
                    <a:pt x="166" y="539"/>
                  </a:moveTo>
                  <a:cubicBezTo>
                    <a:pt x="166" y="539"/>
                    <a:pt x="166" y="539"/>
                    <a:pt x="166" y="539"/>
                  </a:cubicBezTo>
                  <a:cubicBezTo>
                    <a:pt x="166" y="539"/>
                    <a:pt x="166" y="539"/>
                    <a:pt x="166" y="539"/>
                  </a:cubicBezTo>
                  <a:moveTo>
                    <a:pt x="166" y="538"/>
                  </a:moveTo>
                  <a:cubicBezTo>
                    <a:pt x="166" y="538"/>
                    <a:pt x="166" y="538"/>
                    <a:pt x="166" y="538"/>
                  </a:cubicBezTo>
                  <a:cubicBezTo>
                    <a:pt x="166" y="538"/>
                    <a:pt x="166" y="538"/>
                    <a:pt x="166" y="538"/>
                  </a:cubicBezTo>
                  <a:moveTo>
                    <a:pt x="166" y="537"/>
                  </a:moveTo>
                  <a:cubicBezTo>
                    <a:pt x="166" y="537"/>
                    <a:pt x="166" y="537"/>
                    <a:pt x="166" y="537"/>
                  </a:cubicBezTo>
                  <a:cubicBezTo>
                    <a:pt x="166" y="537"/>
                    <a:pt x="166" y="537"/>
                    <a:pt x="166" y="537"/>
                  </a:cubicBezTo>
                  <a:moveTo>
                    <a:pt x="166" y="537"/>
                  </a:moveTo>
                  <a:cubicBezTo>
                    <a:pt x="166" y="537"/>
                    <a:pt x="166" y="537"/>
                    <a:pt x="166" y="537"/>
                  </a:cubicBezTo>
                  <a:cubicBezTo>
                    <a:pt x="166" y="537"/>
                    <a:pt x="166" y="537"/>
                    <a:pt x="166" y="537"/>
                  </a:cubicBezTo>
                  <a:moveTo>
                    <a:pt x="166" y="536"/>
                  </a:moveTo>
                  <a:cubicBezTo>
                    <a:pt x="166" y="536"/>
                    <a:pt x="166" y="536"/>
                    <a:pt x="166" y="536"/>
                  </a:cubicBezTo>
                  <a:cubicBezTo>
                    <a:pt x="166" y="536"/>
                    <a:pt x="166" y="536"/>
                    <a:pt x="166" y="536"/>
                  </a:cubicBezTo>
                  <a:moveTo>
                    <a:pt x="166" y="535"/>
                  </a:moveTo>
                  <a:cubicBezTo>
                    <a:pt x="166" y="535"/>
                    <a:pt x="166" y="535"/>
                    <a:pt x="166" y="535"/>
                  </a:cubicBezTo>
                  <a:cubicBezTo>
                    <a:pt x="166" y="535"/>
                    <a:pt x="166" y="535"/>
                    <a:pt x="166" y="535"/>
                  </a:cubicBezTo>
                  <a:moveTo>
                    <a:pt x="166" y="534"/>
                  </a:moveTo>
                  <a:cubicBezTo>
                    <a:pt x="166" y="534"/>
                    <a:pt x="166" y="534"/>
                    <a:pt x="166" y="534"/>
                  </a:cubicBezTo>
                  <a:cubicBezTo>
                    <a:pt x="166" y="534"/>
                    <a:pt x="166" y="534"/>
                    <a:pt x="166" y="534"/>
                  </a:cubicBezTo>
                  <a:moveTo>
                    <a:pt x="166" y="533"/>
                  </a:moveTo>
                  <a:cubicBezTo>
                    <a:pt x="166" y="533"/>
                    <a:pt x="166" y="533"/>
                    <a:pt x="166" y="533"/>
                  </a:cubicBezTo>
                  <a:cubicBezTo>
                    <a:pt x="166" y="533"/>
                    <a:pt x="166" y="533"/>
                    <a:pt x="166" y="533"/>
                  </a:cubicBezTo>
                  <a:moveTo>
                    <a:pt x="166" y="532"/>
                  </a:moveTo>
                  <a:cubicBezTo>
                    <a:pt x="166" y="532"/>
                    <a:pt x="166" y="532"/>
                    <a:pt x="166" y="533"/>
                  </a:cubicBezTo>
                  <a:cubicBezTo>
                    <a:pt x="166" y="532"/>
                    <a:pt x="166" y="532"/>
                    <a:pt x="166" y="532"/>
                  </a:cubicBezTo>
                  <a:moveTo>
                    <a:pt x="166" y="532"/>
                  </a:moveTo>
                  <a:cubicBezTo>
                    <a:pt x="166" y="532"/>
                    <a:pt x="166" y="532"/>
                    <a:pt x="166" y="532"/>
                  </a:cubicBezTo>
                  <a:cubicBezTo>
                    <a:pt x="166" y="532"/>
                    <a:pt x="166" y="532"/>
                    <a:pt x="166" y="532"/>
                  </a:cubicBezTo>
                  <a:moveTo>
                    <a:pt x="166" y="531"/>
                  </a:moveTo>
                  <a:cubicBezTo>
                    <a:pt x="166" y="531"/>
                    <a:pt x="166" y="531"/>
                    <a:pt x="166" y="531"/>
                  </a:cubicBezTo>
                  <a:cubicBezTo>
                    <a:pt x="166" y="531"/>
                    <a:pt x="166" y="531"/>
                    <a:pt x="166" y="531"/>
                  </a:cubicBezTo>
                  <a:moveTo>
                    <a:pt x="166" y="530"/>
                  </a:moveTo>
                  <a:cubicBezTo>
                    <a:pt x="166" y="530"/>
                    <a:pt x="166" y="530"/>
                    <a:pt x="166" y="530"/>
                  </a:cubicBezTo>
                  <a:cubicBezTo>
                    <a:pt x="166" y="530"/>
                    <a:pt x="166" y="530"/>
                    <a:pt x="166" y="530"/>
                  </a:cubicBezTo>
                  <a:moveTo>
                    <a:pt x="166" y="529"/>
                  </a:moveTo>
                  <a:cubicBezTo>
                    <a:pt x="166" y="529"/>
                    <a:pt x="166" y="529"/>
                    <a:pt x="166" y="529"/>
                  </a:cubicBezTo>
                  <a:cubicBezTo>
                    <a:pt x="166" y="529"/>
                    <a:pt x="166" y="529"/>
                    <a:pt x="166" y="529"/>
                  </a:cubicBezTo>
                  <a:moveTo>
                    <a:pt x="166" y="528"/>
                  </a:moveTo>
                  <a:cubicBezTo>
                    <a:pt x="166" y="528"/>
                    <a:pt x="166" y="528"/>
                    <a:pt x="166" y="529"/>
                  </a:cubicBezTo>
                  <a:cubicBezTo>
                    <a:pt x="166" y="528"/>
                    <a:pt x="166" y="528"/>
                    <a:pt x="166" y="528"/>
                  </a:cubicBezTo>
                  <a:moveTo>
                    <a:pt x="166" y="526"/>
                  </a:moveTo>
                  <a:cubicBezTo>
                    <a:pt x="166" y="527"/>
                    <a:pt x="166" y="527"/>
                    <a:pt x="166" y="528"/>
                  </a:cubicBezTo>
                  <a:cubicBezTo>
                    <a:pt x="166" y="527"/>
                    <a:pt x="166" y="527"/>
                    <a:pt x="166" y="526"/>
                  </a:cubicBezTo>
                  <a:moveTo>
                    <a:pt x="166" y="525"/>
                  </a:moveTo>
                  <a:cubicBezTo>
                    <a:pt x="166" y="526"/>
                    <a:pt x="166" y="526"/>
                    <a:pt x="166" y="526"/>
                  </a:cubicBezTo>
                  <a:cubicBezTo>
                    <a:pt x="166" y="526"/>
                    <a:pt x="166" y="526"/>
                    <a:pt x="166" y="525"/>
                  </a:cubicBezTo>
                  <a:moveTo>
                    <a:pt x="166" y="524"/>
                  </a:moveTo>
                  <a:cubicBezTo>
                    <a:pt x="166" y="525"/>
                    <a:pt x="166" y="525"/>
                    <a:pt x="166" y="525"/>
                  </a:cubicBezTo>
                  <a:cubicBezTo>
                    <a:pt x="166" y="525"/>
                    <a:pt x="166" y="525"/>
                    <a:pt x="166" y="524"/>
                  </a:cubicBezTo>
                  <a:moveTo>
                    <a:pt x="0" y="0"/>
                  </a:moveTo>
                  <a:cubicBezTo>
                    <a:pt x="51" y="83"/>
                    <a:pt x="162" y="286"/>
                    <a:pt x="166" y="524"/>
                  </a:cubicBezTo>
                  <a:cubicBezTo>
                    <a:pt x="162" y="286"/>
                    <a:pt x="51" y="83"/>
                    <a:pt x="0" y="0"/>
                  </a:cubicBezTo>
                </a:path>
              </a:pathLst>
            </a:custGeom>
            <a:solidFill>
              <a:srgbClr val="FCFCF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25"/>
            <p:cNvSpPr/>
            <p:nvPr/>
          </p:nvSpPr>
          <p:spPr bwMode="auto">
            <a:xfrm>
              <a:off x="1614" y="1059"/>
              <a:ext cx="221" cy="1067"/>
            </a:xfrm>
            <a:custGeom>
              <a:avLst/>
              <a:gdLst>
                <a:gd name="T0" fmla="*/ 86 w 193"/>
                <a:gd name="T1" fmla="*/ 137 h 935"/>
                <a:gd name="T2" fmla="*/ 86 w 193"/>
                <a:gd name="T3" fmla="*/ 137 h 935"/>
                <a:gd name="T4" fmla="*/ 127 w 193"/>
                <a:gd name="T5" fmla="*/ 233 h 935"/>
                <a:gd name="T6" fmla="*/ 127 w 193"/>
                <a:gd name="T7" fmla="*/ 233 h 935"/>
                <a:gd name="T8" fmla="*/ 0 w 193"/>
                <a:gd name="T9" fmla="*/ 338 h 935"/>
                <a:gd name="T10" fmla="*/ 91 w 193"/>
                <a:gd name="T11" fmla="*/ 430 h 935"/>
                <a:gd name="T12" fmla="*/ 0 w 193"/>
                <a:gd name="T13" fmla="*/ 521 h 935"/>
                <a:gd name="T14" fmla="*/ 0 w 193"/>
                <a:gd name="T15" fmla="*/ 726 h 935"/>
                <a:gd name="T16" fmla="*/ 0 w 193"/>
                <a:gd name="T17" fmla="*/ 726 h 935"/>
                <a:gd name="T18" fmla="*/ 0 w 193"/>
                <a:gd name="T19" fmla="*/ 726 h 935"/>
                <a:gd name="T20" fmla="*/ 0 w 193"/>
                <a:gd name="T21" fmla="*/ 726 h 935"/>
                <a:gd name="T22" fmla="*/ 0 w 193"/>
                <a:gd name="T23" fmla="*/ 726 h 935"/>
                <a:gd name="T24" fmla="*/ 0 w 193"/>
                <a:gd name="T25" fmla="*/ 726 h 935"/>
                <a:gd name="T26" fmla="*/ 0 w 193"/>
                <a:gd name="T27" fmla="*/ 726 h 935"/>
                <a:gd name="T28" fmla="*/ 0 w 193"/>
                <a:gd name="T29" fmla="*/ 726 h 935"/>
                <a:gd name="T30" fmla="*/ 0 w 193"/>
                <a:gd name="T31" fmla="*/ 726 h 935"/>
                <a:gd name="T32" fmla="*/ 1 w 193"/>
                <a:gd name="T33" fmla="*/ 726 h 935"/>
                <a:gd name="T34" fmla="*/ 1 w 193"/>
                <a:gd name="T35" fmla="*/ 726 h 935"/>
                <a:gd name="T36" fmla="*/ 1 w 193"/>
                <a:gd name="T37" fmla="*/ 726 h 935"/>
                <a:gd name="T38" fmla="*/ 1 w 193"/>
                <a:gd name="T39" fmla="*/ 726 h 935"/>
                <a:gd name="T40" fmla="*/ 1 w 193"/>
                <a:gd name="T41" fmla="*/ 726 h 935"/>
                <a:gd name="T42" fmla="*/ 1 w 193"/>
                <a:gd name="T43" fmla="*/ 726 h 935"/>
                <a:gd name="T44" fmla="*/ 1 w 193"/>
                <a:gd name="T45" fmla="*/ 726 h 935"/>
                <a:gd name="T46" fmla="*/ 1 w 193"/>
                <a:gd name="T47" fmla="*/ 726 h 935"/>
                <a:gd name="T48" fmla="*/ 1 w 193"/>
                <a:gd name="T49" fmla="*/ 726 h 935"/>
                <a:gd name="T50" fmla="*/ 1 w 193"/>
                <a:gd name="T51" fmla="*/ 726 h 935"/>
                <a:gd name="T52" fmla="*/ 1 w 193"/>
                <a:gd name="T53" fmla="*/ 726 h 935"/>
                <a:gd name="T54" fmla="*/ 1 w 193"/>
                <a:gd name="T55" fmla="*/ 726 h 935"/>
                <a:gd name="T56" fmla="*/ 1 w 193"/>
                <a:gd name="T57" fmla="*/ 726 h 935"/>
                <a:gd name="T58" fmla="*/ 1 w 193"/>
                <a:gd name="T59" fmla="*/ 726 h 935"/>
                <a:gd name="T60" fmla="*/ 1 w 193"/>
                <a:gd name="T61" fmla="*/ 726 h 935"/>
                <a:gd name="T62" fmla="*/ 1 w 193"/>
                <a:gd name="T63" fmla="*/ 726 h 935"/>
                <a:gd name="T64" fmla="*/ 1 w 193"/>
                <a:gd name="T65" fmla="*/ 726 h 935"/>
                <a:gd name="T66" fmla="*/ 2 w 193"/>
                <a:gd name="T67" fmla="*/ 727 h 935"/>
                <a:gd name="T68" fmla="*/ 2 w 193"/>
                <a:gd name="T69" fmla="*/ 727 h 935"/>
                <a:gd name="T70" fmla="*/ 2 w 193"/>
                <a:gd name="T71" fmla="*/ 727 h 935"/>
                <a:gd name="T72" fmla="*/ 2 w 193"/>
                <a:gd name="T73" fmla="*/ 727 h 935"/>
                <a:gd name="T74" fmla="*/ 130 w 193"/>
                <a:gd name="T75" fmla="*/ 935 h 935"/>
                <a:gd name="T76" fmla="*/ 178 w 193"/>
                <a:gd name="T77" fmla="*/ 771 h 935"/>
                <a:gd name="T78" fmla="*/ 193 w 193"/>
                <a:gd name="T79" fmla="*/ 574 h 935"/>
                <a:gd name="T80" fmla="*/ 193 w 193"/>
                <a:gd name="T81" fmla="*/ 573 h 935"/>
                <a:gd name="T82" fmla="*/ 193 w 193"/>
                <a:gd name="T83" fmla="*/ 572 h 935"/>
                <a:gd name="T84" fmla="*/ 193 w 193"/>
                <a:gd name="T85" fmla="*/ 571 h 935"/>
                <a:gd name="T86" fmla="*/ 193 w 193"/>
                <a:gd name="T87" fmla="*/ 570 h 935"/>
                <a:gd name="T88" fmla="*/ 193 w 193"/>
                <a:gd name="T89" fmla="*/ 570 h 935"/>
                <a:gd name="T90" fmla="*/ 193 w 193"/>
                <a:gd name="T91" fmla="*/ 568 h 935"/>
                <a:gd name="T92" fmla="*/ 193 w 193"/>
                <a:gd name="T93" fmla="*/ 567 h 935"/>
                <a:gd name="T94" fmla="*/ 193 w 193"/>
                <a:gd name="T95" fmla="*/ 566 h 935"/>
                <a:gd name="T96" fmla="*/ 193 w 193"/>
                <a:gd name="T97" fmla="*/ 565 h 935"/>
                <a:gd name="T98" fmla="*/ 193 w 193"/>
                <a:gd name="T99" fmla="*/ 563 h 935"/>
                <a:gd name="T100" fmla="*/ 193 w 193"/>
                <a:gd name="T101" fmla="*/ 562 h 935"/>
                <a:gd name="T102" fmla="*/ 193 w 193"/>
                <a:gd name="T103" fmla="*/ 561 h 935"/>
                <a:gd name="T104" fmla="*/ 193 w 193"/>
                <a:gd name="T105" fmla="*/ 560 h 935"/>
                <a:gd name="T106" fmla="*/ 193 w 193"/>
                <a:gd name="T107" fmla="*/ 559 h 935"/>
                <a:gd name="T108" fmla="*/ 193 w 193"/>
                <a:gd name="T109" fmla="*/ 556 h 935"/>
                <a:gd name="T110" fmla="*/ 193 w 193"/>
                <a:gd name="T111" fmla="*/ 555 h 935"/>
                <a:gd name="T112" fmla="*/ 27 w 193"/>
                <a:gd name="T113" fmla="*/ 30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935">
                  <a:moveTo>
                    <a:pt x="7" y="0"/>
                  </a:moveTo>
                  <a:cubicBezTo>
                    <a:pt x="21" y="20"/>
                    <a:pt x="52" y="68"/>
                    <a:pt x="85" y="136"/>
                  </a:cubicBezTo>
                  <a:cubicBezTo>
                    <a:pt x="85" y="137"/>
                    <a:pt x="86" y="137"/>
                    <a:pt x="86" y="137"/>
                  </a:cubicBezTo>
                  <a:cubicBezTo>
                    <a:pt x="86" y="137"/>
                    <a:pt x="86" y="137"/>
                    <a:pt x="86" y="137"/>
                  </a:cubicBezTo>
                  <a:cubicBezTo>
                    <a:pt x="86" y="137"/>
                    <a:pt x="86" y="137"/>
                    <a:pt x="86" y="137"/>
                  </a:cubicBezTo>
                  <a:cubicBezTo>
                    <a:pt x="86" y="137"/>
                    <a:pt x="86" y="137"/>
                    <a:pt x="86" y="137"/>
                  </a:cubicBezTo>
                  <a:cubicBezTo>
                    <a:pt x="100" y="166"/>
                    <a:pt x="114" y="198"/>
                    <a:pt x="127" y="233"/>
                  </a:cubicBezTo>
                  <a:cubicBezTo>
                    <a:pt x="127" y="233"/>
                    <a:pt x="127" y="233"/>
                    <a:pt x="127" y="233"/>
                  </a:cubicBezTo>
                  <a:cubicBezTo>
                    <a:pt x="127" y="233"/>
                    <a:pt x="127" y="233"/>
                    <a:pt x="127" y="233"/>
                  </a:cubicBezTo>
                  <a:cubicBezTo>
                    <a:pt x="127" y="233"/>
                    <a:pt x="127" y="233"/>
                    <a:pt x="127" y="233"/>
                  </a:cubicBezTo>
                  <a:cubicBezTo>
                    <a:pt x="127" y="233"/>
                    <a:pt x="127" y="233"/>
                    <a:pt x="127" y="233"/>
                  </a:cubicBezTo>
                  <a:cubicBezTo>
                    <a:pt x="127" y="233"/>
                    <a:pt x="127" y="233"/>
                    <a:pt x="127" y="233"/>
                  </a:cubicBezTo>
                  <a:cubicBezTo>
                    <a:pt x="0" y="233"/>
                    <a:pt x="0" y="233"/>
                    <a:pt x="0" y="233"/>
                  </a:cubicBezTo>
                  <a:cubicBezTo>
                    <a:pt x="0" y="338"/>
                    <a:pt x="0" y="338"/>
                    <a:pt x="0" y="338"/>
                  </a:cubicBezTo>
                  <a:cubicBezTo>
                    <a:pt x="0" y="338"/>
                    <a:pt x="0" y="338"/>
                    <a:pt x="0" y="338"/>
                  </a:cubicBezTo>
                  <a:cubicBezTo>
                    <a:pt x="50" y="338"/>
                    <a:pt x="91" y="379"/>
                    <a:pt x="91" y="430"/>
                  </a:cubicBezTo>
                  <a:cubicBezTo>
                    <a:pt x="91" y="430"/>
                    <a:pt x="91" y="430"/>
                    <a:pt x="91" y="430"/>
                  </a:cubicBezTo>
                  <a:cubicBezTo>
                    <a:pt x="91" y="430"/>
                    <a:pt x="91" y="430"/>
                    <a:pt x="91" y="430"/>
                  </a:cubicBezTo>
                  <a:cubicBezTo>
                    <a:pt x="91" y="430"/>
                    <a:pt x="91" y="430"/>
                    <a:pt x="91" y="430"/>
                  </a:cubicBezTo>
                  <a:cubicBezTo>
                    <a:pt x="91" y="430"/>
                    <a:pt x="91" y="430"/>
                    <a:pt x="91" y="430"/>
                  </a:cubicBezTo>
                  <a:cubicBezTo>
                    <a:pt x="91" y="480"/>
                    <a:pt x="50" y="521"/>
                    <a:pt x="0" y="521"/>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0" y="726"/>
                  </a:cubicBezTo>
                  <a:cubicBezTo>
                    <a:pt x="0" y="726"/>
                    <a:pt x="0"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1" y="726"/>
                    <a:pt x="1" y="726"/>
                  </a:cubicBezTo>
                  <a:cubicBezTo>
                    <a:pt x="1" y="726"/>
                    <a:pt x="2" y="726"/>
                    <a:pt x="2" y="726"/>
                  </a:cubicBezTo>
                  <a:cubicBezTo>
                    <a:pt x="2" y="726"/>
                    <a:pt x="2" y="726"/>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2" y="727"/>
                    <a:pt x="2" y="727"/>
                    <a:pt x="2" y="727"/>
                  </a:cubicBezTo>
                  <a:cubicBezTo>
                    <a:pt x="12" y="735"/>
                    <a:pt x="21" y="824"/>
                    <a:pt x="21" y="935"/>
                  </a:cubicBezTo>
                  <a:cubicBezTo>
                    <a:pt x="130" y="935"/>
                    <a:pt x="130" y="935"/>
                    <a:pt x="130" y="935"/>
                  </a:cubicBezTo>
                  <a:cubicBezTo>
                    <a:pt x="130" y="935"/>
                    <a:pt x="131" y="934"/>
                    <a:pt x="131" y="934"/>
                  </a:cubicBezTo>
                  <a:cubicBezTo>
                    <a:pt x="133" y="929"/>
                    <a:pt x="135" y="924"/>
                    <a:pt x="137" y="918"/>
                  </a:cubicBezTo>
                  <a:cubicBezTo>
                    <a:pt x="154" y="875"/>
                    <a:pt x="169" y="827"/>
                    <a:pt x="178" y="771"/>
                  </a:cubicBezTo>
                  <a:cubicBezTo>
                    <a:pt x="188" y="716"/>
                    <a:pt x="193" y="653"/>
                    <a:pt x="193" y="575"/>
                  </a:cubicBezTo>
                  <a:cubicBezTo>
                    <a:pt x="193" y="575"/>
                    <a:pt x="193" y="575"/>
                    <a:pt x="193" y="575"/>
                  </a:cubicBezTo>
                  <a:cubicBezTo>
                    <a:pt x="193" y="575"/>
                    <a:pt x="193" y="574"/>
                    <a:pt x="193" y="574"/>
                  </a:cubicBezTo>
                  <a:cubicBezTo>
                    <a:pt x="193" y="574"/>
                    <a:pt x="193" y="574"/>
                    <a:pt x="193" y="574"/>
                  </a:cubicBezTo>
                  <a:cubicBezTo>
                    <a:pt x="193" y="573"/>
                    <a:pt x="193" y="573"/>
                    <a:pt x="193" y="573"/>
                  </a:cubicBezTo>
                  <a:cubicBezTo>
                    <a:pt x="193" y="573"/>
                    <a:pt x="193" y="573"/>
                    <a:pt x="193" y="573"/>
                  </a:cubicBezTo>
                  <a:cubicBezTo>
                    <a:pt x="193" y="573"/>
                    <a:pt x="193" y="573"/>
                    <a:pt x="193" y="573"/>
                  </a:cubicBezTo>
                  <a:cubicBezTo>
                    <a:pt x="193" y="573"/>
                    <a:pt x="193" y="573"/>
                    <a:pt x="193" y="572"/>
                  </a:cubicBezTo>
                  <a:cubicBezTo>
                    <a:pt x="193" y="572"/>
                    <a:pt x="193" y="572"/>
                    <a:pt x="193" y="572"/>
                  </a:cubicBezTo>
                  <a:cubicBezTo>
                    <a:pt x="193" y="572"/>
                    <a:pt x="193" y="572"/>
                    <a:pt x="193" y="572"/>
                  </a:cubicBezTo>
                  <a:cubicBezTo>
                    <a:pt x="193" y="572"/>
                    <a:pt x="193" y="572"/>
                    <a:pt x="193" y="571"/>
                  </a:cubicBezTo>
                  <a:cubicBezTo>
                    <a:pt x="193" y="571"/>
                    <a:pt x="193" y="571"/>
                    <a:pt x="193" y="571"/>
                  </a:cubicBezTo>
                  <a:cubicBezTo>
                    <a:pt x="193" y="571"/>
                    <a:pt x="193" y="571"/>
                    <a:pt x="193" y="571"/>
                  </a:cubicBezTo>
                  <a:cubicBezTo>
                    <a:pt x="193" y="571"/>
                    <a:pt x="193" y="571"/>
                    <a:pt x="193" y="571"/>
                  </a:cubicBezTo>
                  <a:cubicBezTo>
                    <a:pt x="193" y="571"/>
                    <a:pt x="193" y="570"/>
                    <a:pt x="193" y="570"/>
                  </a:cubicBezTo>
                  <a:cubicBezTo>
                    <a:pt x="193" y="570"/>
                    <a:pt x="193" y="570"/>
                    <a:pt x="193" y="570"/>
                  </a:cubicBezTo>
                  <a:cubicBezTo>
                    <a:pt x="193" y="570"/>
                    <a:pt x="193" y="570"/>
                    <a:pt x="193" y="570"/>
                  </a:cubicBezTo>
                  <a:cubicBezTo>
                    <a:pt x="193" y="570"/>
                    <a:pt x="193" y="570"/>
                    <a:pt x="193" y="570"/>
                  </a:cubicBezTo>
                  <a:cubicBezTo>
                    <a:pt x="193" y="570"/>
                    <a:pt x="193" y="569"/>
                    <a:pt x="193" y="569"/>
                  </a:cubicBezTo>
                  <a:cubicBezTo>
                    <a:pt x="193" y="569"/>
                    <a:pt x="193" y="569"/>
                    <a:pt x="193" y="569"/>
                  </a:cubicBezTo>
                  <a:cubicBezTo>
                    <a:pt x="193" y="569"/>
                    <a:pt x="193" y="569"/>
                    <a:pt x="193" y="568"/>
                  </a:cubicBezTo>
                  <a:cubicBezTo>
                    <a:pt x="193" y="568"/>
                    <a:pt x="193" y="568"/>
                    <a:pt x="193" y="568"/>
                  </a:cubicBezTo>
                  <a:cubicBezTo>
                    <a:pt x="193" y="568"/>
                    <a:pt x="193" y="568"/>
                    <a:pt x="193" y="567"/>
                  </a:cubicBezTo>
                  <a:cubicBezTo>
                    <a:pt x="193" y="567"/>
                    <a:pt x="193" y="567"/>
                    <a:pt x="193" y="567"/>
                  </a:cubicBezTo>
                  <a:cubicBezTo>
                    <a:pt x="193" y="567"/>
                    <a:pt x="193" y="567"/>
                    <a:pt x="193" y="567"/>
                  </a:cubicBezTo>
                  <a:cubicBezTo>
                    <a:pt x="193" y="567"/>
                    <a:pt x="193" y="567"/>
                    <a:pt x="193" y="567"/>
                  </a:cubicBezTo>
                  <a:cubicBezTo>
                    <a:pt x="193" y="566"/>
                    <a:pt x="193" y="566"/>
                    <a:pt x="193" y="566"/>
                  </a:cubicBezTo>
                  <a:cubicBezTo>
                    <a:pt x="193" y="566"/>
                    <a:pt x="193" y="566"/>
                    <a:pt x="193" y="566"/>
                  </a:cubicBezTo>
                  <a:cubicBezTo>
                    <a:pt x="193" y="565"/>
                    <a:pt x="193" y="565"/>
                    <a:pt x="193" y="565"/>
                  </a:cubicBezTo>
                  <a:cubicBezTo>
                    <a:pt x="193" y="565"/>
                    <a:pt x="193" y="565"/>
                    <a:pt x="193" y="565"/>
                  </a:cubicBezTo>
                  <a:cubicBezTo>
                    <a:pt x="193" y="565"/>
                    <a:pt x="193" y="564"/>
                    <a:pt x="193" y="564"/>
                  </a:cubicBezTo>
                  <a:cubicBezTo>
                    <a:pt x="193" y="564"/>
                    <a:pt x="193" y="564"/>
                    <a:pt x="193" y="564"/>
                  </a:cubicBezTo>
                  <a:cubicBezTo>
                    <a:pt x="193" y="564"/>
                    <a:pt x="193" y="564"/>
                    <a:pt x="193" y="563"/>
                  </a:cubicBezTo>
                  <a:cubicBezTo>
                    <a:pt x="193" y="563"/>
                    <a:pt x="193" y="563"/>
                    <a:pt x="193" y="563"/>
                  </a:cubicBezTo>
                  <a:cubicBezTo>
                    <a:pt x="193" y="563"/>
                    <a:pt x="193" y="563"/>
                    <a:pt x="193" y="563"/>
                  </a:cubicBezTo>
                  <a:cubicBezTo>
                    <a:pt x="193" y="562"/>
                    <a:pt x="193" y="562"/>
                    <a:pt x="193" y="562"/>
                  </a:cubicBezTo>
                  <a:cubicBezTo>
                    <a:pt x="193" y="562"/>
                    <a:pt x="193" y="562"/>
                    <a:pt x="193" y="562"/>
                  </a:cubicBezTo>
                  <a:cubicBezTo>
                    <a:pt x="193" y="562"/>
                    <a:pt x="193" y="562"/>
                    <a:pt x="193" y="562"/>
                  </a:cubicBezTo>
                  <a:cubicBezTo>
                    <a:pt x="193" y="561"/>
                    <a:pt x="193" y="561"/>
                    <a:pt x="193" y="561"/>
                  </a:cubicBezTo>
                  <a:cubicBezTo>
                    <a:pt x="193" y="561"/>
                    <a:pt x="193" y="561"/>
                    <a:pt x="193" y="561"/>
                  </a:cubicBezTo>
                  <a:cubicBezTo>
                    <a:pt x="193" y="560"/>
                    <a:pt x="193" y="560"/>
                    <a:pt x="193" y="560"/>
                  </a:cubicBezTo>
                  <a:cubicBezTo>
                    <a:pt x="193" y="560"/>
                    <a:pt x="193" y="560"/>
                    <a:pt x="193" y="560"/>
                  </a:cubicBezTo>
                  <a:cubicBezTo>
                    <a:pt x="193" y="560"/>
                    <a:pt x="193" y="559"/>
                    <a:pt x="193" y="559"/>
                  </a:cubicBezTo>
                  <a:cubicBezTo>
                    <a:pt x="193" y="559"/>
                    <a:pt x="193" y="559"/>
                    <a:pt x="193" y="559"/>
                  </a:cubicBezTo>
                  <a:cubicBezTo>
                    <a:pt x="193" y="559"/>
                    <a:pt x="193" y="559"/>
                    <a:pt x="193" y="559"/>
                  </a:cubicBezTo>
                  <a:cubicBezTo>
                    <a:pt x="193" y="558"/>
                    <a:pt x="193" y="558"/>
                    <a:pt x="193" y="558"/>
                  </a:cubicBezTo>
                  <a:cubicBezTo>
                    <a:pt x="193" y="558"/>
                    <a:pt x="193" y="558"/>
                    <a:pt x="193" y="558"/>
                  </a:cubicBezTo>
                  <a:cubicBezTo>
                    <a:pt x="193" y="557"/>
                    <a:pt x="193" y="557"/>
                    <a:pt x="193" y="556"/>
                  </a:cubicBezTo>
                  <a:cubicBezTo>
                    <a:pt x="193" y="556"/>
                    <a:pt x="193" y="556"/>
                    <a:pt x="193" y="556"/>
                  </a:cubicBezTo>
                  <a:cubicBezTo>
                    <a:pt x="193" y="556"/>
                    <a:pt x="193" y="556"/>
                    <a:pt x="193" y="555"/>
                  </a:cubicBezTo>
                  <a:cubicBezTo>
                    <a:pt x="193" y="555"/>
                    <a:pt x="193" y="555"/>
                    <a:pt x="193" y="555"/>
                  </a:cubicBezTo>
                  <a:cubicBezTo>
                    <a:pt x="193" y="555"/>
                    <a:pt x="193" y="555"/>
                    <a:pt x="193" y="554"/>
                  </a:cubicBezTo>
                  <a:cubicBezTo>
                    <a:pt x="193" y="554"/>
                    <a:pt x="193" y="554"/>
                    <a:pt x="193" y="554"/>
                  </a:cubicBezTo>
                  <a:cubicBezTo>
                    <a:pt x="189" y="316"/>
                    <a:pt x="78" y="113"/>
                    <a:pt x="27" y="30"/>
                  </a:cubicBezTo>
                  <a:cubicBezTo>
                    <a:pt x="18" y="17"/>
                    <a:pt x="12" y="7"/>
                    <a:pt x="7"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26"/>
            <p:cNvSpPr>
              <a:spLocks noEditPoints="1"/>
            </p:cNvSpPr>
            <p:nvPr/>
          </p:nvSpPr>
          <p:spPr bwMode="auto">
            <a:xfrm>
              <a:off x="1614" y="1058"/>
              <a:ext cx="144" cy="265"/>
            </a:xfrm>
            <a:custGeom>
              <a:avLst/>
              <a:gdLst>
                <a:gd name="T0" fmla="*/ 127 w 127"/>
                <a:gd name="T1" fmla="*/ 233 h 233"/>
                <a:gd name="T2" fmla="*/ 0 w 127"/>
                <a:gd name="T3" fmla="*/ 233 h 233"/>
                <a:gd name="T4" fmla="*/ 127 w 127"/>
                <a:gd name="T5" fmla="*/ 233 h 233"/>
                <a:gd name="T6" fmla="*/ 127 w 127"/>
                <a:gd name="T7" fmla="*/ 233 h 233"/>
                <a:gd name="T8" fmla="*/ 127 w 127"/>
                <a:gd name="T9" fmla="*/ 233 h 233"/>
                <a:gd name="T10" fmla="*/ 127 w 127"/>
                <a:gd name="T11" fmla="*/ 233 h 233"/>
                <a:gd name="T12" fmla="*/ 127 w 127"/>
                <a:gd name="T13" fmla="*/ 233 h 233"/>
                <a:gd name="T14" fmla="*/ 86 w 127"/>
                <a:gd name="T15" fmla="*/ 137 h 233"/>
                <a:gd name="T16" fmla="*/ 86 w 127"/>
                <a:gd name="T17" fmla="*/ 137 h 233"/>
                <a:gd name="T18" fmla="*/ 86 w 127"/>
                <a:gd name="T19" fmla="*/ 137 h 233"/>
                <a:gd name="T20" fmla="*/ 86 w 127"/>
                <a:gd name="T21" fmla="*/ 137 h 233"/>
                <a:gd name="T22" fmla="*/ 86 w 127"/>
                <a:gd name="T23" fmla="*/ 137 h 233"/>
                <a:gd name="T24" fmla="*/ 86 w 127"/>
                <a:gd name="T25" fmla="*/ 137 h 233"/>
                <a:gd name="T26" fmla="*/ 7 w 127"/>
                <a:gd name="T27" fmla="*/ 0 h 233"/>
                <a:gd name="T28" fmla="*/ 85 w 127"/>
                <a:gd name="T29" fmla="*/ 136 h 233"/>
                <a:gd name="T30" fmla="*/ 7 w 127"/>
                <a:gd name="T31" fmla="*/ 0 h 233"/>
                <a:gd name="T32" fmla="*/ 7 w 127"/>
                <a:gd name="T3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233">
                  <a:moveTo>
                    <a:pt x="127" y="233"/>
                  </a:moveTo>
                  <a:cubicBezTo>
                    <a:pt x="0" y="233"/>
                    <a:pt x="0" y="233"/>
                    <a:pt x="0" y="233"/>
                  </a:cubicBezTo>
                  <a:cubicBezTo>
                    <a:pt x="127" y="233"/>
                    <a:pt x="127" y="233"/>
                    <a:pt x="127" y="233"/>
                  </a:cubicBezTo>
                  <a:cubicBezTo>
                    <a:pt x="127" y="233"/>
                    <a:pt x="127" y="233"/>
                    <a:pt x="127" y="233"/>
                  </a:cubicBezTo>
                  <a:moveTo>
                    <a:pt x="127" y="233"/>
                  </a:moveTo>
                  <a:cubicBezTo>
                    <a:pt x="127" y="233"/>
                    <a:pt x="127" y="233"/>
                    <a:pt x="127" y="233"/>
                  </a:cubicBezTo>
                  <a:cubicBezTo>
                    <a:pt x="127" y="233"/>
                    <a:pt x="127" y="233"/>
                    <a:pt x="127" y="233"/>
                  </a:cubicBezTo>
                  <a:moveTo>
                    <a:pt x="86" y="137"/>
                  </a:moveTo>
                  <a:cubicBezTo>
                    <a:pt x="86" y="137"/>
                    <a:pt x="86" y="137"/>
                    <a:pt x="86" y="137"/>
                  </a:cubicBezTo>
                  <a:cubicBezTo>
                    <a:pt x="86" y="137"/>
                    <a:pt x="86" y="137"/>
                    <a:pt x="86" y="137"/>
                  </a:cubicBezTo>
                  <a:moveTo>
                    <a:pt x="86" y="137"/>
                  </a:moveTo>
                  <a:cubicBezTo>
                    <a:pt x="86" y="137"/>
                    <a:pt x="86" y="137"/>
                    <a:pt x="86" y="137"/>
                  </a:cubicBezTo>
                  <a:cubicBezTo>
                    <a:pt x="86" y="137"/>
                    <a:pt x="86" y="137"/>
                    <a:pt x="86" y="137"/>
                  </a:cubicBezTo>
                  <a:moveTo>
                    <a:pt x="7" y="0"/>
                  </a:moveTo>
                  <a:cubicBezTo>
                    <a:pt x="21" y="20"/>
                    <a:pt x="52" y="68"/>
                    <a:pt x="85" y="136"/>
                  </a:cubicBezTo>
                  <a:cubicBezTo>
                    <a:pt x="52" y="68"/>
                    <a:pt x="21" y="20"/>
                    <a:pt x="7" y="0"/>
                  </a:cubicBezTo>
                  <a:cubicBezTo>
                    <a:pt x="7" y="0"/>
                    <a:pt x="7" y="0"/>
                    <a:pt x="7"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27"/>
            <p:cNvSpPr>
              <a:spLocks noEditPoints="1"/>
            </p:cNvSpPr>
            <p:nvPr/>
          </p:nvSpPr>
          <p:spPr bwMode="auto">
            <a:xfrm>
              <a:off x="1615" y="1886"/>
              <a:ext cx="24" cy="239"/>
            </a:xfrm>
            <a:custGeom>
              <a:avLst/>
              <a:gdLst>
                <a:gd name="T0" fmla="*/ 21 w 21"/>
                <a:gd name="T1" fmla="*/ 209 h 209"/>
                <a:gd name="T2" fmla="*/ 2 w 21"/>
                <a:gd name="T3" fmla="*/ 1 h 209"/>
                <a:gd name="T4" fmla="*/ 2 w 21"/>
                <a:gd name="T5" fmla="*/ 1 h 209"/>
                <a:gd name="T6" fmla="*/ 2 w 21"/>
                <a:gd name="T7" fmla="*/ 1 h 209"/>
                <a:gd name="T8" fmla="*/ 2 w 21"/>
                <a:gd name="T9" fmla="*/ 1 h 209"/>
                <a:gd name="T10" fmla="*/ 2 w 21"/>
                <a:gd name="T11" fmla="*/ 1 h 209"/>
                <a:gd name="T12" fmla="*/ 2 w 21"/>
                <a:gd name="T13" fmla="*/ 1 h 209"/>
                <a:gd name="T14" fmla="*/ 1 w 21"/>
                <a:gd name="T15" fmla="*/ 0 h 209"/>
                <a:gd name="T16" fmla="*/ 1 w 21"/>
                <a:gd name="T17" fmla="*/ 0 h 209"/>
                <a:gd name="T18" fmla="*/ 1 w 21"/>
                <a:gd name="T19" fmla="*/ 0 h 209"/>
                <a:gd name="T20" fmla="*/ 1 w 21"/>
                <a:gd name="T21" fmla="*/ 0 h 209"/>
                <a:gd name="T22" fmla="*/ 1 w 21"/>
                <a:gd name="T23" fmla="*/ 0 h 209"/>
                <a:gd name="T24" fmla="*/ 1 w 21"/>
                <a:gd name="T25" fmla="*/ 0 h 209"/>
                <a:gd name="T26" fmla="*/ 1 w 21"/>
                <a:gd name="T27" fmla="*/ 0 h 209"/>
                <a:gd name="T28" fmla="*/ 1 w 21"/>
                <a:gd name="T29" fmla="*/ 0 h 209"/>
                <a:gd name="T30" fmla="*/ 1 w 21"/>
                <a:gd name="T31" fmla="*/ 0 h 209"/>
                <a:gd name="T32" fmla="*/ 1 w 21"/>
                <a:gd name="T33" fmla="*/ 0 h 209"/>
                <a:gd name="T34" fmla="*/ 1 w 21"/>
                <a:gd name="T35" fmla="*/ 0 h 209"/>
                <a:gd name="T36" fmla="*/ 1 w 21"/>
                <a:gd name="T37" fmla="*/ 0 h 209"/>
                <a:gd name="T38" fmla="*/ 1 w 21"/>
                <a:gd name="T39" fmla="*/ 0 h 209"/>
                <a:gd name="T40" fmla="*/ 1 w 21"/>
                <a:gd name="T41" fmla="*/ 0 h 209"/>
                <a:gd name="T42" fmla="*/ 1 w 21"/>
                <a:gd name="T43" fmla="*/ 0 h 209"/>
                <a:gd name="T44" fmla="*/ 1 w 21"/>
                <a:gd name="T45" fmla="*/ 0 h 209"/>
                <a:gd name="T46" fmla="*/ 1 w 21"/>
                <a:gd name="T47" fmla="*/ 0 h 209"/>
                <a:gd name="T48" fmla="*/ 1 w 21"/>
                <a:gd name="T49" fmla="*/ 0 h 209"/>
                <a:gd name="T50" fmla="*/ 1 w 21"/>
                <a:gd name="T51" fmla="*/ 0 h 209"/>
                <a:gd name="T52" fmla="*/ 1 w 21"/>
                <a:gd name="T53" fmla="*/ 0 h 209"/>
                <a:gd name="T54" fmla="*/ 1 w 21"/>
                <a:gd name="T55" fmla="*/ 0 h 209"/>
                <a:gd name="T56" fmla="*/ 1 w 21"/>
                <a:gd name="T57" fmla="*/ 0 h 209"/>
                <a:gd name="T58" fmla="*/ 1 w 21"/>
                <a:gd name="T59" fmla="*/ 0 h 209"/>
                <a:gd name="T60" fmla="*/ 1 w 21"/>
                <a:gd name="T61" fmla="*/ 0 h 209"/>
                <a:gd name="T62" fmla="*/ 1 w 21"/>
                <a:gd name="T63" fmla="*/ 0 h 209"/>
                <a:gd name="T64" fmla="*/ 0 w 21"/>
                <a:gd name="T65" fmla="*/ 0 h 209"/>
                <a:gd name="T66" fmla="*/ 0 w 21"/>
                <a:gd name="T67" fmla="*/ 0 h 209"/>
                <a:gd name="T68" fmla="*/ 0 w 21"/>
                <a:gd name="T69" fmla="*/ 0 h 209"/>
                <a:gd name="T70" fmla="*/ 0 w 21"/>
                <a:gd name="T71" fmla="*/ 0 h 209"/>
                <a:gd name="T72" fmla="*/ 0 w 21"/>
                <a:gd name="T73" fmla="*/ 0 h 209"/>
                <a:gd name="T74" fmla="*/ 0 w 21"/>
                <a:gd name="T75" fmla="*/ 0 h 209"/>
                <a:gd name="T76" fmla="*/ 0 w 21"/>
                <a:gd name="T77" fmla="*/ 0 h 209"/>
                <a:gd name="T78" fmla="*/ 0 w 21"/>
                <a:gd name="T79" fmla="*/ 0 h 209"/>
                <a:gd name="T80" fmla="*/ 0 w 21"/>
                <a:gd name="T81" fmla="*/ 0 h 209"/>
                <a:gd name="T82" fmla="*/ 0 w 21"/>
                <a:gd name="T83" fmla="*/ 0 h 209"/>
                <a:gd name="T84" fmla="*/ 0 w 21"/>
                <a:gd name="T85" fmla="*/ 0 h 209"/>
                <a:gd name="T86" fmla="*/ 0 w 21"/>
                <a:gd name="T87" fmla="*/ 0 h 209"/>
                <a:gd name="T88" fmla="*/ 0 w 21"/>
                <a:gd name="T8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209">
                  <a:moveTo>
                    <a:pt x="2" y="1"/>
                  </a:moveTo>
                  <a:cubicBezTo>
                    <a:pt x="12" y="9"/>
                    <a:pt x="21" y="98"/>
                    <a:pt x="21" y="209"/>
                  </a:cubicBezTo>
                  <a:cubicBezTo>
                    <a:pt x="21" y="209"/>
                    <a:pt x="21" y="209"/>
                    <a:pt x="21" y="209"/>
                  </a:cubicBezTo>
                  <a:cubicBezTo>
                    <a:pt x="21" y="98"/>
                    <a:pt x="12" y="9"/>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0"/>
                  </a:moveTo>
                  <a:cubicBezTo>
                    <a:pt x="2" y="0"/>
                    <a:pt x="2" y="0"/>
                    <a:pt x="2" y="1"/>
                  </a:cubicBezTo>
                  <a:cubicBezTo>
                    <a:pt x="2" y="0"/>
                    <a:pt x="2" y="0"/>
                    <a:pt x="2"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28"/>
            <p:cNvSpPr/>
            <p:nvPr/>
          </p:nvSpPr>
          <p:spPr bwMode="auto">
            <a:xfrm>
              <a:off x="1736" y="2179"/>
              <a:ext cx="1"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0" y="1"/>
                    <a:pt x="0" y="1"/>
                    <a:pt x="0" y="1"/>
                  </a:cubicBezTo>
                  <a:cubicBezTo>
                    <a:pt x="0" y="1"/>
                    <a:pt x="1" y="1"/>
                    <a:pt x="1" y="0"/>
                  </a:cubicBezTo>
                </a:path>
              </a:pathLst>
            </a:custGeom>
            <a:solidFill>
              <a:srgbClr val="FCFCF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29"/>
            <p:cNvSpPr/>
            <p:nvPr/>
          </p:nvSpPr>
          <p:spPr bwMode="auto">
            <a:xfrm>
              <a:off x="1736" y="2181"/>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path>
              </a:pathLst>
            </a:custGeom>
            <a:solidFill>
              <a:srgbClr val="F8F9E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30"/>
            <p:cNvSpPr/>
            <p:nvPr/>
          </p:nvSpPr>
          <p:spPr bwMode="auto">
            <a:xfrm>
              <a:off x="1737" y="2154"/>
              <a:ext cx="14" cy="28"/>
            </a:xfrm>
            <a:custGeom>
              <a:avLst/>
              <a:gdLst>
                <a:gd name="T0" fmla="*/ 12 w 12"/>
                <a:gd name="T1" fmla="*/ 0 h 24"/>
                <a:gd name="T2" fmla="*/ 0 w 12"/>
                <a:gd name="T3" fmla="*/ 24 h 24"/>
                <a:gd name="T4" fmla="*/ 0 w 12"/>
                <a:gd name="T5" fmla="*/ 24 h 24"/>
                <a:gd name="T6" fmla="*/ 0 w 12"/>
                <a:gd name="T7" fmla="*/ 23 h 24"/>
                <a:gd name="T8" fmla="*/ 1 w 12"/>
                <a:gd name="T9" fmla="*/ 22 h 24"/>
                <a:gd name="T10" fmla="*/ 12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12" y="0"/>
                  </a:moveTo>
                  <a:cubicBezTo>
                    <a:pt x="8" y="8"/>
                    <a:pt x="4" y="16"/>
                    <a:pt x="0" y="24"/>
                  </a:cubicBezTo>
                  <a:cubicBezTo>
                    <a:pt x="0" y="24"/>
                    <a:pt x="0" y="24"/>
                    <a:pt x="0" y="24"/>
                  </a:cubicBezTo>
                  <a:cubicBezTo>
                    <a:pt x="0" y="23"/>
                    <a:pt x="0" y="23"/>
                    <a:pt x="0" y="23"/>
                  </a:cubicBezTo>
                  <a:cubicBezTo>
                    <a:pt x="1" y="23"/>
                    <a:pt x="1" y="23"/>
                    <a:pt x="1" y="22"/>
                  </a:cubicBezTo>
                  <a:cubicBezTo>
                    <a:pt x="4" y="15"/>
                    <a:pt x="8" y="7"/>
                    <a:pt x="12"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31"/>
            <p:cNvSpPr/>
            <p:nvPr/>
          </p:nvSpPr>
          <p:spPr bwMode="auto">
            <a:xfrm>
              <a:off x="1618" y="1052"/>
              <a:ext cx="0" cy="1"/>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32"/>
            <p:cNvSpPr/>
            <p:nvPr/>
          </p:nvSpPr>
          <p:spPr bwMode="auto">
            <a:xfrm>
              <a:off x="1750" y="2125"/>
              <a:ext cx="12" cy="26"/>
            </a:xfrm>
            <a:custGeom>
              <a:avLst/>
              <a:gdLst>
                <a:gd name="T0" fmla="*/ 11 w 11"/>
                <a:gd name="T1" fmla="*/ 0 h 24"/>
                <a:gd name="T2" fmla="*/ 0 w 11"/>
                <a:gd name="T3" fmla="*/ 24 h 24"/>
                <a:gd name="T4" fmla="*/ 11 w 11"/>
                <a:gd name="T5" fmla="*/ 0 h 24"/>
              </a:gdLst>
              <a:ahLst/>
              <a:cxnLst>
                <a:cxn ang="0">
                  <a:pos x="T0" y="T1"/>
                </a:cxn>
                <a:cxn ang="0">
                  <a:pos x="T2" y="T3"/>
                </a:cxn>
                <a:cxn ang="0">
                  <a:pos x="T4" y="T5"/>
                </a:cxn>
              </a:cxnLst>
              <a:rect l="0" t="0" r="r" b="b"/>
              <a:pathLst>
                <a:path w="11" h="24">
                  <a:moveTo>
                    <a:pt x="11" y="0"/>
                  </a:moveTo>
                  <a:cubicBezTo>
                    <a:pt x="8" y="8"/>
                    <a:pt x="4" y="16"/>
                    <a:pt x="0" y="24"/>
                  </a:cubicBezTo>
                  <a:cubicBezTo>
                    <a:pt x="4" y="16"/>
                    <a:pt x="8" y="8"/>
                    <a:pt x="11"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 name="Rectangle 33"/>
            <p:cNvSpPr>
              <a:spLocks noChangeArrowheads="1"/>
            </p:cNvSpPr>
            <p:nvPr/>
          </p:nvSpPr>
          <p:spPr bwMode="auto">
            <a:xfrm>
              <a:off x="1615" y="1047"/>
              <a:ext cx="1" cy="0"/>
            </a:xfrm>
            <a:prstGeom prst="rect">
              <a:avLst/>
            </a:prstGeom>
            <a:solidFill>
              <a:srgbClr val="E94E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34"/>
            <p:cNvSpPr/>
            <p:nvPr/>
          </p:nvSpPr>
          <p:spPr bwMode="auto">
            <a:xfrm>
              <a:off x="1614" y="104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35"/>
            <p:cNvSpPr>
              <a:spLocks noEditPoints="1"/>
            </p:cNvSpPr>
            <p:nvPr/>
          </p:nvSpPr>
          <p:spPr bwMode="auto">
            <a:xfrm>
              <a:off x="1614" y="1048"/>
              <a:ext cx="144" cy="276"/>
            </a:xfrm>
            <a:custGeom>
              <a:avLst/>
              <a:gdLst>
                <a:gd name="T0" fmla="*/ 127 w 127"/>
                <a:gd name="T1" fmla="*/ 242 h 242"/>
                <a:gd name="T2" fmla="*/ 127 w 127"/>
                <a:gd name="T3" fmla="*/ 242 h 242"/>
                <a:gd name="T4" fmla="*/ 127 w 127"/>
                <a:gd name="T5" fmla="*/ 242 h 242"/>
                <a:gd name="T6" fmla="*/ 127 w 127"/>
                <a:gd name="T7" fmla="*/ 242 h 242"/>
                <a:gd name="T8" fmla="*/ 86 w 127"/>
                <a:gd name="T9" fmla="*/ 146 h 242"/>
                <a:gd name="T10" fmla="*/ 127 w 127"/>
                <a:gd name="T11" fmla="*/ 242 h 242"/>
                <a:gd name="T12" fmla="*/ 86 w 127"/>
                <a:gd name="T13" fmla="*/ 146 h 242"/>
                <a:gd name="T14" fmla="*/ 86 w 127"/>
                <a:gd name="T15" fmla="*/ 146 h 242"/>
                <a:gd name="T16" fmla="*/ 86 w 127"/>
                <a:gd name="T17" fmla="*/ 146 h 242"/>
                <a:gd name="T18" fmla="*/ 86 w 127"/>
                <a:gd name="T19" fmla="*/ 146 h 242"/>
                <a:gd name="T20" fmla="*/ 85 w 127"/>
                <a:gd name="T21" fmla="*/ 145 h 242"/>
                <a:gd name="T22" fmla="*/ 86 w 127"/>
                <a:gd name="T23" fmla="*/ 146 h 242"/>
                <a:gd name="T24" fmla="*/ 85 w 127"/>
                <a:gd name="T25" fmla="*/ 145 h 242"/>
                <a:gd name="T26" fmla="*/ 6 w 127"/>
                <a:gd name="T27" fmla="*/ 8 h 242"/>
                <a:gd name="T28" fmla="*/ 7 w 127"/>
                <a:gd name="T29" fmla="*/ 9 h 242"/>
                <a:gd name="T30" fmla="*/ 7 w 127"/>
                <a:gd name="T31" fmla="*/ 9 h 242"/>
                <a:gd name="T32" fmla="*/ 6 w 127"/>
                <a:gd name="T33" fmla="*/ 8 h 242"/>
                <a:gd name="T34" fmla="*/ 0 w 127"/>
                <a:gd name="T35" fmla="*/ 0 h 242"/>
                <a:gd name="T36" fmla="*/ 0 w 127"/>
                <a:gd name="T37" fmla="*/ 0 h 242"/>
                <a:gd name="T38" fmla="*/ 0 w 127"/>
                <a:gd name="T39" fmla="*/ 0 h 242"/>
                <a:gd name="T40" fmla="*/ 0 w 127"/>
                <a:gd name="T4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242">
                  <a:moveTo>
                    <a:pt x="127" y="242"/>
                  </a:moveTo>
                  <a:cubicBezTo>
                    <a:pt x="127" y="242"/>
                    <a:pt x="127" y="242"/>
                    <a:pt x="127" y="242"/>
                  </a:cubicBezTo>
                  <a:cubicBezTo>
                    <a:pt x="127" y="242"/>
                    <a:pt x="127" y="242"/>
                    <a:pt x="127" y="242"/>
                  </a:cubicBezTo>
                  <a:cubicBezTo>
                    <a:pt x="127" y="242"/>
                    <a:pt x="127" y="242"/>
                    <a:pt x="127" y="242"/>
                  </a:cubicBezTo>
                  <a:moveTo>
                    <a:pt x="86" y="146"/>
                  </a:moveTo>
                  <a:cubicBezTo>
                    <a:pt x="100" y="175"/>
                    <a:pt x="114" y="207"/>
                    <a:pt x="127" y="242"/>
                  </a:cubicBezTo>
                  <a:cubicBezTo>
                    <a:pt x="114" y="207"/>
                    <a:pt x="100" y="175"/>
                    <a:pt x="86" y="146"/>
                  </a:cubicBezTo>
                  <a:moveTo>
                    <a:pt x="86" y="146"/>
                  </a:moveTo>
                  <a:cubicBezTo>
                    <a:pt x="86" y="146"/>
                    <a:pt x="86" y="146"/>
                    <a:pt x="86" y="146"/>
                  </a:cubicBezTo>
                  <a:cubicBezTo>
                    <a:pt x="86" y="146"/>
                    <a:pt x="86" y="146"/>
                    <a:pt x="86" y="146"/>
                  </a:cubicBezTo>
                  <a:moveTo>
                    <a:pt x="85" y="145"/>
                  </a:moveTo>
                  <a:cubicBezTo>
                    <a:pt x="85" y="146"/>
                    <a:pt x="86" y="146"/>
                    <a:pt x="86" y="146"/>
                  </a:cubicBezTo>
                  <a:cubicBezTo>
                    <a:pt x="86" y="146"/>
                    <a:pt x="85" y="146"/>
                    <a:pt x="85" y="145"/>
                  </a:cubicBezTo>
                  <a:moveTo>
                    <a:pt x="6" y="8"/>
                  </a:moveTo>
                  <a:cubicBezTo>
                    <a:pt x="7" y="9"/>
                    <a:pt x="7" y="9"/>
                    <a:pt x="7" y="9"/>
                  </a:cubicBezTo>
                  <a:cubicBezTo>
                    <a:pt x="7" y="9"/>
                    <a:pt x="7" y="9"/>
                    <a:pt x="7" y="9"/>
                  </a:cubicBezTo>
                  <a:cubicBezTo>
                    <a:pt x="7" y="9"/>
                    <a:pt x="7" y="9"/>
                    <a:pt x="6" y="8"/>
                  </a:cubicBezTo>
                  <a:moveTo>
                    <a:pt x="0" y="0"/>
                  </a:moveTo>
                  <a:cubicBezTo>
                    <a:pt x="0" y="0"/>
                    <a:pt x="0" y="0"/>
                    <a:pt x="0" y="0"/>
                  </a:cubicBezTo>
                  <a:cubicBezTo>
                    <a:pt x="0" y="0"/>
                    <a:pt x="0" y="0"/>
                    <a:pt x="0" y="0"/>
                  </a:cubicBezTo>
                  <a:cubicBezTo>
                    <a:pt x="0" y="0"/>
                    <a:pt x="0" y="0"/>
                    <a:pt x="0" y="0"/>
                  </a:cubicBezTo>
                </a:path>
              </a:pathLst>
            </a:custGeom>
            <a:solidFill>
              <a:srgbClr val="E74E4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36"/>
            <p:cNvSpPr/>
            <p:nvPr/>
          </p:nvSpPr>
          <p:spPr bwMode="auto">
            <a:xfrm>
              <a:off x="1614" y="1048"/>
              <a:ext cx="144" cy="276"/>
            </a:xfrm>
            <a:custGeom>
              <a:avLst/>
              <a:gdLst>
                <a:gd name="T0" fmla="*/ 0 w 127"/>
                <a:gd name="T1" fmla="*/ 0 h 243"/>
                <a:gd name="T2" fmla="*/ 0 w 127"/>
                <a:gd name="T3" fmla="*/ 243 h 243"/>
                <a:gd name="T4" fmla="*/ 127 w 127"/>
                <a:gd name="T5" fmla="*/ 243 h 243"/>
                <a:gd name="T6" fmla="*/ 127 w 127"/>
                <a:gd name="T7" fmla="*/ 243 h 243"/>
                <a:gd name="T8" fmla="*/ 127 w 127"/>
                <a:gd name="T9" fmla="*/ 243 h 243"/>
                <a:gd name="T10" fmla="*/ 86 w 127"/>
                <a:gd name="T11" fmla="*/ 147 h 243"/>
                <a:gd name="T12" fmla="*/ 86 w 127"/>
                <a:gd name="T13" fmla="*/ 147 h 243"/>
                <a:gd name="T14" fmla="*/ 86 w 127"/>
                <a:gd name="T15" fmla="*/ 147 h 243"/>
                <a:gd name="T16" fmla="*/ 86 w 127"/>
                <a:gd name="T17" fmla="*/ 147 h 243"/>
                <a:gd name="T18" fmla="*/ 85 w 127"/>
                <a:gd name="T19" fmla="*/ 146 h 243"/>
                <a:gd name="T20" fmla="*/ 7 w 127"/>
                <a:gd name="T21" fmla="*/ 10 h 243"/>
                <a:gd name="T22" fmla="*/ 7 w 127"/>
                <a:gd name="T23" fmla="*/ 10 h 243"/>
                <a:gd name="T24" fmla="*/ 7 w 127"/>
                <a:gd name="T25" fmla="*/ 10 h 243"/>
                <a:gd name="T26" fmla="*/ 6 w 127"/>
                <a:gd name="T27" fmla="*/ 9 h 243"/>
                <a:gd name="T28" fmla="*/ 4 w 127"/>
                <a:gd name="T29" fmla="*/ 7 h 243"/>
                <a:gd name="T30" fmla="*/ 4 w 127"/>
                <a:gd name="T31" fmla="*/ 5 h 243"/>
                <a:gd name="T32" fmla="*/ 4 w 127"/>
                <a:gd name="T33" fmla="*/ 5 h 243"/>
                <a:gd name="T34" fmla="*/ 3 w 127"/>
                <a:gd name="T35" fmla="*/ 4 h 243"/>
                <a:gd name="T36" fmla="*/ 2 w 127"/>
                <a:gd name="T37" fmla="*/ 3 h 243"/>
                <a:gd name="T38" fmla="*/ 2 w 127"/>
                <a:gd name="T39" fmla="*/ 3 h 243"/>
                <a:gd name="T40" fmla="*/ 2 w 127"/>
                <a:gd name="T41" fmla="*/ 3 h 243"/>
                <a:gd name="T42" fmla="*/ 1 w 127"/>
                <a:gd name="T43" fmla="*/ 1 h 243"/>
                <a:gd name="T44" fmla="*/ 0 w 127"/>
                <a:gd name="T45" fmla="*/ 1 h 243"/>
                <a:gd name="T46" fmla="*/ 0 w 127"/>
                <a:gd name="T47" fmla="*/ 1 h 243"/>
                <a:gd name="T48" fmla="*/ 0 w 127"/>
                <a:gd name="T49" fmla="*/ 0 h 243"/>
                <a:gd name="T50" fmla="*/ 0 w 127"/>
                <a:gd name="T5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243">
                  <a:moveTo>
                    <a:pt x="0" y="0"/>
                  </a:moveTo>
                  <a:cubicBezTo>
                    <a:pt x="0" y="243"/>
                    <a:pt x="0" y="243"/>
                    <a:pt x="0" y="243"/>
                  </a:cubicBezTo>
                  <a:cubicBezTo>
                    <a:pt x="127" y="243"/>
                    <a:pt x="127" y="243"/>
                    <a:pt x="127" y="243"/>
                  </a:cubicBezTo>
                  <a:cubicBezTo>
                    <a:pt x="127" y="243"/>
                    <a:pt x="127" y="243"/>
                    <a:pt x="127" y="243"/>
                  </a:cubicBezTo>
                  <a:cubicBezTo>
                    <a:pt x="127" y="243"/>
                    <a:pt x="127" y="243"/>
                    <a:pt x="127" y="243"/>
                  </a:cubicBezTo>
                  <a:cubicBezTo>
                    <a:pt x="114" y="208"/>
                    <a:pt x="100" y="176"/>
                    <a:pt x="86" y="147"/>
                  </a:cubicBezTo>
                  <a:cubicBezTo>
                    <a:pt x="86" y="147"/>
                    <a:pt x="86" y="147"/>
                    <a:pt x="86" y="147"/>
                  </a:cubicBezTo>
                  <a:cubicBezTo>
                    <a:pt x="86" y="147"/>
                    <a:pt x="86" y="147"/>
                    <a:pt x="86" y="147"/>
                  </a:cubicBezTo>
                  <a:cubicBezTo>
                    <a:pt x="86" y="147"/>
                    <a:pt x="86" y="147"/>
                    <a:pt x="86" y="147"/>
                  </a:cubicBezTo>
                  <a:cubicBezTo>
                    <a:pt x="86" y="147"/>
                    <a:pt x="85" y="147"/>
                    <a:pt x="85" y="146"/>
                  </a:cubicBezTo>
                  <a:cubicBezTo>
                    <a:pt x="52" y="78"/>
                    <a:pt x="21" y="30"/>
                    <a:pt x="7" y="10"/>
                  </a:cubicBezTo>
                  <a:cubicBezTo>
                    <a:pt x="7" y="10"/>
                    <a:pt x="7" y="10"/>
                    <a:pt x="7" y="10"/>
                  </a:cubicBezTo>
                  <a:cubicBezTo>
                    <a:pt x="7" y="10"/>
                    <a:pt x="7" y="10"/>
                    <a:pt x="7" y="10"/>
                  </a:cubicBezTo>
                  <a:cubicBezTo>
                    <a:pt x="7" y="10"/>
                    <a:pt x="7" y="10"/>
                    <a:pt x="6" y="9"/>
                  </a:cubicBezTo>
                  <a:cubicBezTo>
                    <a:pt x="6" y="8"/>
                    <a:pt x="5" y="8"/>
                    <a:pt x="4" y="7"/>
                  </a:cubicBezTo>
                  <a:cubicBezTo>
                    <a:pt x="4" y="6"/>
                    <a:pt x="4" y="6"/>
                    <a:pt x="4" y="5"/>
                  </a:cubicBezTo>
                  <a:cubicBezTo>
                    <a:pt x="4" y="5"/>
                    <a:pt x="4" y="5"/>
                    <a:pt x="4" y="5"/>
                  </a:cubicBezTo>
                  <a:cubicBezTo>
                    <a:pt x="3" y="5"/>
                    <a:pt x="3" y="5"/>
                    <a:pt x="3" y="4"/>
                  </a:cubicBezTo>
                  <a:cubicBezTo>
                    <a:pt x="3" y="4"/>
                    <a:pt x="2" y="4"/>
                    <a:pt x="2" y="3"/>
                  </a:cubicBezTo>
                  <a:cubicBezTo>
                    <a:pt x="2" y="3"/>
                    <a:pt x="2" y="3"/>
                    <a:pt x="2" y="3"/>
                  </a:cubicBezTo>
                  <a:cubicBezTo>
                    <a:pt x="2" y="3"/>
                    <a:pt x="2" y="3"/>
                    <a:pt x="2" y="3"/>
                  </a:cubicBezTo>
                  <a:cubicBezTo>
                    <a:pt x="1" y="2"/>
                    <a:pt x="1" y="2"/>
                    <a:pt x="1" y="1"/>
                  </a:cubicBezTo>
                  <a:cubicBezTo>
                    <a:pt x="0" y="1"/>
                    <a:pt x="0" y="1"/>
                    <a:pt x="0" y="1"/>
                  </a:cubicBezTo>
                  <a:cubicBezTo>
                    <a:pt x="0" y="1"/>
                    <a:pt x="0" y="1"/>
                    <a:pt x="0" y="1"/>
                  </a:cubicBezTo>
                  <a:cubicBezTo>
                    <a:pt x="0" y="0"/>
                    <a:pt x="0" y="0"/>
                    <a:pt x="0" y="0"/>
                  </a:cubicBezTo>
                  <a:cubicBezTo>
                    <a:pt x="0" y="0"/>
                    <a:pt x="0" y="0"/>
                    <a:pt x="0"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37"/>
            <p:cNvSpPr>
              <a:spLocks noEditPoints="1"/>
            </p:cNvSpPr>
            <p:nvPr/>
          </p:nvSpPr>
          <p:spPr bwMode="auto">
            <a:xfrm>
              <a:off x="1614" y="1886"/>
              <a:ext cx="3" cy="1"/>
            </a:xfrm>
            <a:custGeom>
              <a:avLst/>
              <a:gdLst>
                <a:gd name="T0" fmla="*/ 2 w 2"/>
                <a:gd name="T1" fmla="*/ 1 h 1"/>
                <a:gd name="T2" fmla="*/ 2 w 2"/>
                <a:gd name="T3" fmla="*/ 1 h 1"/>
                <a:gd name="T4" fmla="*/ 2 w 2"/>
                <a:gd name="T5" fmla="*/ 1 h 1"/>
                <a:gd name="T6" fmla="*/ 2 w 2"/>
                <a:gd name="T7" fmla="*/ 1 h 1"/>
                <a:gd name="T8" fmla="*/ 2 w 2"/>
                <a:gd name="T9" fmla="*/ 1 h 1"/>
                <a:gd name="T10" fmla="*/ 2 w 2"/>
                <a:gd name="T11" fmla="*/ 1 h 1"/>
                <a:gd name="T12" fmla="*/ 1 w 2"/>
                <a:gd name="T13" fmla="*/ 0 h 1"/>
                <a:gd name="T14" fmla="*/ 1 w 2"/>
                <a:gd name="T15" fmla="*/ 0 h 1"/>
                <a:gd name="T16" fmla="*/ 1 w 2"/>
                <a:gd name="T17" fmla="*/ 0 h 1"/>
                <a:gd name="T18" fmla="*/ 1 w 2"/>
                <a:gd name="T19" fmla="*/ 0 h 1"/>
                <a:gd name="T20" fmla="*/ 1 w 2"/>
                <a:gd name="T21" fmla="*/ 0 h 1"/>
                <a:gd name="T22" fmla="*/ 1 w 2"/>
                <a:gd name="T23" fmla="*/ 0 h 1"/>
                <a:gd name="T24" fmla="*/ 1 w 2"/>
                <a:gd name="T25" fmla="*/ 0 h 1"/>
                <a:gd name="T26" fmla="*/ 1 w 2"/>
                <a:gd name="T27" fmla="*/ 0 h 1"/>
                <a:gd name="T28" fmla="*/ 1 w 2"/>
                <a:gd name="T29" fmla="*/ 0 h 1"/>
                <a:gd name="T30" fmla="*/ 1 w 2"/>
                <a:gd name="T31" fmla="*/ 0 h 1"/>
                <a:gd name="T32" fmla="*/ 1 w 2"/>
                <a:gd name="T33" fmla="*/ 0 h 1"/>
                <a:gd name="T34" fmla="*/ 1 w 2"/>
                <a:gd name="T35" fmla="*/ 0 h 1"/>
                <a:gd name="T36" fmla="*/ 1 w 2"/>
                <a:gd name="T37" fmla="*/ 0 h 1"/>
                <a:gd name="T38" fmla="*/ 1 w 2"/>
                <a:gd name="T39" fmla="*/ 0 h 1"/>
                <a:gd name="T40" fmla="*/ 1 w 2"/>
                <a:gd name="T41" fmla="*/ 0 h 1"/>
                <a:gd name="T42" fmla="*/ 1 w 2"/>
                <a:gd name="T43" fmla="*/ 0 h 1"/>
                <a:gd name="T44" fmla="*/ 1 w 2"/>
                <a:gd name="T45" fmla="*/ 0 h 1"/>
                <a:gd name="T46" fmla="*/ 1 w 2"/>
                <a:gd name="T47" fmla="*/ 0 h 1"/>
                <a:gd name="T48" fmla="*/ 1 w 2"/>
                <a:gd name="T49" fmla="*/ 0 h 1"/>
                <a:gd name="T50" fmla="*/ 1 w 2"/>
                <a:gd name="T51" fmla="*/ 0 h 1"/>
                <a:gd name="T52" fmla="*/ 1 w 2"/>
                <a:gd name="T53" fmla="*/ 0 h 1"/>
                <a:gd name="T54" fmla="*/ 1 w 2"/>
                <a:gd name="T55" fmla="*/ 0 h 1"/>
                <a:gd name="T56" fmla="*/ 1 w 2"/>
                <a:gd name="T57" fmla="*/ 0 h 1"/>
                <a:gd name="T58" fmla="*/ 1 w 2"/>
                <a:gd name="T59" fmla="*/ 0 h 1"/>
                <a:gd name="T60" fmla="*/ 1 w 2"/>
                <a:gd name="T61" fmla="*/ 0 h 1"/>
                <a:gd name="T62" fmla="*/ 0 w 2"/>
                <a:gd name="T63" fmla="*/ 0 h 1"/>
                <a:gd name="T64" fmla="*/ 0 w 2"/>
                <a:gd name="T65" fmla="*/ 0 h 1"/>
                <a:gd name="T66" fmla="*/ 0 w 2"/>
                <a:gd name="T67" fmla="*/ 0 h 1"/>
                <a:gd name="T68" fmla="*/ 0 w 2"/>
                <a:gd name="T69" fmla="*/ 0 h 1"/>
                <a:gd name="T70" fmla="*/ 0 w 2"/>
                <a:gd name="T71" fmla="*/ 0 h 1"/>
                <a:gd name="T72" fmla="*/ 0 w 2"/>
                <a:gd name="T73" fmla="*/ 0 h 1"/>
                <a:gd name="T74" fmla="*/ 0 w 2"/>
                <a:gd name="T75" fmla="*/ 0 h 1"/>
                <a:gd name="T76" fmla="*/ 0 w 2"/>
                <a:gd name="T77" fmla="*/ 0 h 1"/>
                <a:gd name="T78" fmla="*/ 0 w 2"/>
                <a:gd name="T79" fmla="*/ 0 h 1"/>
                <a:gd name="T80" fmla="*/ 0 w 2"/>
                <a:gd name="T81" fmla="*/ 0 h 1"/>
                <a:gd name="T82" fmla="*/ 0 w 2"/>
                <a:gd name="T83" fmla="*/ 0 h 1"/>
                <a:gd name="T84" fmla="*/ 0 w 2"/>
                <a:gd name="T85" fmla="*/ 0 h 1"/>
                <a:gd name="T86" fmla="*/ 0 w 2"/>
                <a:gd name="T87" fmla="*/ 0 h 1"/>
                <a:gd name="T88" fmla="*/ 0 w 2"/>
                <a:gd name="T8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 h="1">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1" y="0"/>
                  </a:moveTo>
                  <a:cubicBezTo>
                    <a:pt x="1" y="0"/>
                    <a:pt x="2" y="0"/>
                    <a:pt x="2" y="0"/>
                  </a:cubicBezTo>
                  <a:cubicBezTo>
                    <a:pt x="2"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00446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38"/>
            <p:cNvSpPr/>
            <p:nvPr/>
          </p:nvSpPr>
          <p:spPr bwMode="auto">
            <a:xfrm>
              <a:off x="1637" y="2125"/>
              <a:ext cx="125" cy="57"/>
            </a:xfrm>
            <a:custGeom>
              <a:avLst/>
              <a:gdLst>
                <a:gd name="T0" fmla="*/ 109 w 109"/>
                <a:gd name="T1" fmla="*/ 0 h 50"/>
                <a:gd name="T2" fmla="*/ 0 w 109"/>
                <a:gd name="T3" fmla="*/ 0 h 50"/>
                <a:gd name="T4" fmla="*/ 1 w 109"/>
                <a:gd name="T5" fmla="*/ 19 h 50"/>
                <a:gd name="T6" fmla="*/ 0 w 109"/>
                <a:gd name="T7" fmla="*/ 50 h 50"/>
                <a:gd name="T8" fmla="*/ 86 w 109"/>
                <a:gd name="T9" fmla="*/ 50 h 50"/>
                <a:gd name="T10" fmla="*/ 86 w 109"/>
                <a:gd name="T11" fmla="*/ 50 h 50"/>
                <a:gd name="T12" fmla="*/ 98 w 109"/>
                <a:gd name="T13" fmla="*/ 26 h 50"/>
                <a:gd name="T14" fmla="*/ 98 w 109"/>
                <a:gd name="T15" fmla="*/ 24 h 50"/>
                <a:gd name="T16" fmla="*/ 109 w 109"/>
                <a:gd name="T17" fmla="*/ 0 h 50"/>
                <a:gd name="T18" fmla="*/ 109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109" y="0"/>
                  </a:moveTo>
                  <a:cubicBezTo>
                    <a:pt x="0" y="0"/>
                    <a:pt x="0" y="0"/>
                    <a:pt x="0" y="0"/>
                  </a:cubicBezTo>
                  <a:cubicBezTo>
                    <a:pt x="0" y="6"/>
                    <a:pt x="1" y="13"/>
                    <a:pt x="1" y="19"/>
                  </a:cubicBezTo>
                  <a:cubicBezTo>
                    <a:pt x="1" y="30"/>
                    <a:pt x="0" y="40"/>
                    <a:pt x="0" y="50"/>
                  </a:cubicBezTo>
                  <a:cubicBezTo>
                    <a:pt x="86" y="50"/>
                    <a:pt x="86" y="50"/>
                    <a:pt x="86" y="50"/>
                  </a:cubicBezTo>
                  <a:cubicBezTo>
                    <a:pt x="86" y="50"/>
                    <a:pt x="86" y="50"/>
                    <a:pt x="86" y="50"/>
                  </a:cubicBezTo>
                  <a:cubicBezTo>
                    <a:pt x="90" y="42"/>
                    <a:pt x="94" y="34"/>
                    <a:pt x="98" y="26"/>
                  </a:cubicBezTo>
                  <a:cubicBezTo>
                    <a:pt x="98" y="25"/>
                    <a:pt x="98" y="25"/>
                    <a:pt x="98" y="24"/>
                  </a:cubicBezTo>
                  <a:cubicBezTo>
                    <a:pt x="102" y="16"/>
                    <a:pt x="106" y="8"/>
                    <a:pt x="109" y="0"/>
                  </a:cubicBezTo>
                  <a:cubicBezTo>
                    <a:pt x="109" y="0"/>
                    <a:pt x="109" y="0"/>
                    <a:pt x="109" y="0"/>
                  </a:cubicBezTo>
                </a:path>
              </a:pathLst>
            </a:custGeom>
            <a:solidFill>
              <a:srgbClr val="152C4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39"/>
            <p:cNvSpPr/>
            <p:nvPr/>
          </p:nvSpPr>
          <p:spPr bwMode="auto">
            <a:xfrm>
              <a:off x="1614" y="2236"/>
              <a:ext cx="21" cy="171"/>
            </a:xfrm>
            <a:custGeom>
              <a:avLst/>
              <a:gdLst>
                <a:gd name="T0" fmla="*/ 19 w 19"/>
                <a:gd name="T1" fmla="*/ 0 h 150"/>
                <a:gd name="T2" fmla="*/ 19 w 19"/>
                <a:gd name="T3" fmla="*/ 0 h 150"/>
                <a:gd name="T4" fmla="*/ 0 w 19"/>
                <a:gd name="T5" fmla="*/ 150 h 150"/>
                <a:gd name="T6" fmla="*/ 19 w 19"/>
                <a:gd name="T7" fmla="*/ 0 h 150"/>
              </a:gdLst>
              <a:ahLst/>
              <a:cxnLst>
                <a:cxn ang="0">
                  <a:pos x="T0" y="T1"/>
                </a:cxn>
                <a:cxn ang="0">
                  <a:pos x="T2" y="T3"/>
                </a:cxn>
                <a:cxn ang="0">
                  <a:pos x="T4" y="T5"/>
                </a:cxn>
                <a:cxn ang="0">
                  <a:pos x="T6" y="T7"/>
                </a:cxn>
              </a:cxnLst>
              <a:rect l="0" t="0" r="r" b="b"/>
              <a:pathLst>
                <a:path w="19" h="150">
                  <a:moveTo>
                    <a:pt x="19" y="0"/>
                  </a:moveTo>
                  <a:cubicBezTo>
                    <a:pt x="19" y="0"/>
                    <a:pt x="19" y="0"/>
                    <a:pt x="19" y="0"/>
                  </a:cubicBezTo>
                  <a:cubicBezTo>
                    <a:pt x="13" y="85"/>
                    <a:pt x="1" y="147"/>
                    <a:pt x="0" y="150"/>
                  </a:cubicBezTo>
                  <a:cubicBezTo>
                    <a:pt x="1" y="147"/>
                    <a:pt x="13" y="85"/>
                    <a:pt x="19" y="0"/>
                  </a:cubicBezTo>
                </a:path>
              </a:pathLst>
            </a:custGeom>
            <a:solidFill>
              <a:srgbClr val="00426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40"/>
            <p:cNvSpPr/>
            <p:nvPr/>
          </p:nvSpPr>
          <p:spPr bwMode="auto">
            <a:xfrm>
              <a:off x="1635" y="2221"/>
              <a:ext cx="1" cy="15"/>
            </a:xfrm>
            <a:custGeom>
              <a:avLst/>
              <a:gdLst>
                <a:gd name="T0" fmla="*/ 1 w 1"/>
                <a:gd name="T1" fmla="*/ 0 h 13"/>
                <a:gd name="T2" fmla="*/ 0 w 1"/>
                <a:gd name="T3" fmla="*/ 13 h 13"/>
                <a:gd name="T4" fmla="*/ 0 w 1"/>
                <a:gd name="T5" fmla="*/ 13 h 13"/>
                <a:gd name="T6" fmla="*/ 0 w 1"/>
                <a:gd name="T7" fmla="*/ 13 h 13"/>
                <a:gd name="T8" fmla="*/ 1 w 1"/>
                <a:gd name="T9" fmla="*/ 0 h 13"/>
              </a:gdLst>
              <a:ahLst/>
              <a:cxnLst>
                <a:cxn ang="0">
                  <a:pos x="T0" y="T1"/>
                </a:cxn>
                <a:cxn ang="0">
                  <a:pos x="T2" y="T3"/>
                </a:cxn>
                <a:cxn ang="0">
                  <a:pos x="T4" y="T5"/>
                </a:cxn>
                <a:cxn ang="0">
                  <a:pos x="T6" y="T7"/>
                </a:cxn>
                <a:cxn ang="0">
                  <a:pos x="T8" y="T9"/>
                </a:cxn>
              </a:cxnLst>
              <a:rect l="0" t="0" r="r" b="b"/>
              <a:pathLst>
                <a:path w="1" h="13">
                  <a:moveTo>
                    <a:pt x="1" y="0"/>
                  </a:moveTo>
                  <a:cubicBezTo>
                    <a:pt x="0" y="4"/>
                    <a:pt x="0" y="9"/>
                    <a:pt x="0" y="13"/>
                  </a:cubicBezTo>
                  <a:cubicBezTo>
                    <a:pt x="0" y="13"/>
                    <a:pt x="0" y="13"/>
                    <a:pt x="0" y="13"/>
                  </a:cubicBezTo>
                  <a:cubicBezTo>
                    <a:pt x="0" y="13"/>
                    <a:pt x="0" y="13"/>
                    <a:pt x="0" y="13"/>
                  </a:cubicBezTo>
                  <a:cubicBezTo>
                    <a:pt x="0" y="9"/>
                    <a:pt x="0" y="4"/>
                    <a:pt x="1" y="0"/>
                  </a:cubicBezTo>
                </a:path>
              </a:pathLst>
            </a:custGeom>
            <a:solidFill>
              <a:srgbClr val="11384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41"/>
            <p:cNvSpPr>
              <a:spLocks noEditPoints="1"/>
            </p:cNvSpPr>
            <p:nvPr/>
          </p:nvSpPr>
          <p:spPr bwMode="auto">
            <a:xfrm>
              <a:off x="1615" y="240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26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42"/>
            <p:cNvSpPr/>
            <p:nvPr/>
          </p:nvSpPr>
          <p:spPr bwMode="auto">
            <a:xfrm>
              <a:off x="1614" y="1886"/>
              <a:ext cx="25" cy="521"/>
            </a:xfrm>
            <a:custGeom>
              <a:avLst/>
              <a:gdLst>
                <a:gd name="T0" fmla="*/ 0 w 22"/>
                <a:gd name="T1" fmla="*/ 209 h 457"/>
                <a:gd name="T2" fmla="*/ 0 w 22"/>
                <a:gd name="T3" fmla="*/ 307 h 457"/>
                <a:gd name="T4" fmla="*/ 0 w 22"/>
                <a:gd name="T5" fmla="*/ 457 h 457"/>
                <a:gd name="T6" fmla="*/ 0 w 22"/>
                <a:gd name="T7" fmla="*/ 457 h 457"/>
                <a:gd name="T8" fmla="*/ 0 w 22"/>
                <a:gd name="T9" fmla="*/ 457 h 457"/>
                <a:gd name="T10" fmla="*/ 0 w 22"/>
                <a:gd name="T11" fmla="*/ 457 h 457"/>
                <a:gd name="T12" fmla="*/ 0 w 22"/>
                <a:gd name="T13" fmla="*/ 457 h 457"/>
                <a:gd name="T14" fmla="*/ 0 w 22"/>
                <a:gd name="T15" fmla="*/ 457 h 457"/>
                <a:gd name="T16" fmla="*/ 19 w 22"/>
                <a:gd name="T17" fmla="*/ 307 h 457"/>
                <a:gd name="T18" fmla="*/ 21 w 22"/>
                <a:gd name="T19" fmla="*/ 259 h 457"/>
                <a:gd name="T20" fmla="*/ 22 w 22"/>
                <a:gd name="T21" fmla="*/ 228 h 457"/>
                <a:gd name="T22" fmla="*/ 21 w 22"/>
                <a:gd name="T23" fmla="*/ 209 h 457"/>
                <a:gd name="T24" fmla="*/ 2 w 22"/>
                <a:gd name="T25" fmla="*/ 1 h 457"/>
                <a:gd name="T26" fmla="*/ 2 w 22"/>
                <a:gd name="T27" fmla="*/ 1 h 457"/>
                <a:gd name="T28" fmla="*/ 2 w 22"/>
                <a:gd name="T29" fmla="*/ 1 h 457"/>
                <a:gd name="T30" fmla="*/ 2 w 22"/>
                <a:gd name="T31" fmla="*/ 1 h 457"/>
                <a:gd name="T32" fmla="*/ 2 w 22"/>
                <a:gd name="T33" fmla="*/ 1 h 457"/>
                <a:gd name="T34" fmla="*/ 2 w 22"/>
                <a:gd name="T35" fmla="*/ 1 h 457"/>
                <a:gd name="T36" fmla="*/ 2 w 22"/>
                <a:gd name="T37" fmla="*/ 0 h 457"/>
                <a:gd name="T38" fmla="*/ 1 w 22"/>
                <a:gd name="T39" fmla="*/ 0 h 457"/>
                <a:gd name="T40" fmla="*/ 1 w 22"/>
                <a:gd name="T41" fmla="*/ 0 h 457"/>
                <a:gd name="T42" fmla="*/ 1 w 22"/>
                <a:gd name="T43" fmla="*/ 0 h 457"/>
                <a:gd name="T44" fmla="*/ 1 w 22"/>
                <a:gd name="T45" fmla="*/ 0 h 457"/>
                <a:gd name="T46" fmla="*/ 1 w 22"/>
                <a:gd name="T47" fmla="*/ 0 h 457"/>
                <a:gd name="T48" fmla="*/ 1 w 22"/>
                <a:gd name="T49" fmla="*/ 0 h 457"/>
                <a:gd name="T50" fmla="*/ 1 w 22"/>
                <a:gd name="T51" fmla="*/ 0 h 457"/>
                <a:gd name="T52" fmla="*/ 1 w 22"/>
                <a:gd name="T53" fmla="*/ 0 h 457"/>
                <a:gd name="T54" fmla="*/ 1 w 22"/>
                <a:gd name="T55" fmla="*/ 0 h 457"/>
                <a:gd name="T56" fmla="*/ 1 w 22"/>
                <a:gd name="T57" fmla="*/ 0 h 457"/>
                <a:gd name="T58" fmla="*/ 1 w 22"/>
                <a:gd name="T59" fmla="*/ 0 h 457"/>
                <a:gd name="T60" fmla="*/ 1 w 22"/>
                <a:gd name="T61" fmla="*/ 0 h 457"/>
                <a:gd name="T62" fmla="*/ 1 w 22"/>
                <a:gd name="T63" fmla="*/ 0 h 457"/>
                <a:gd name="T64" fmla="*/ 1 w 22"/>
                <a:gd name="T65" fmla="*/ 0 h 457"/>
                <a:gd name="T66" fmla="*/ 1 w 22"/>
                <a:gd name="T67" fmla="*/ 0 h 457"/>
                <a:gd name="T68" fmla="*/ 1 w 22"/>
                <a:gd name="T69" fmla="*/ 0 h 457"/>
                <a:gd name="T70" fmla="*/ 1 w 22"/>
                <a:gd name="T71" fmla="*/ 0 h 457"/>
                <a:gd name="T72" fmla="*/ 1 w 22"/>
                <a:gd name="T73" fmla="*/ 0 h 457"/>
                <a:gd name="T74" fmla="*/ 1 w 22"/>
                <a:gd name="T75" fmla="*/ 0 h 457"/>
                <a:gd name="T76" fmla="*/ 1 w 22"/>
                <a:gd name="T77" fmla="*/ 0 h 457"/>
                <a:gd name="T78" fmla="*/ 1 w 22"/>
                <a:gd name="T79" fmla="*/ 0 h 457"/>
                <a:gd name="T80" fmla="*/ 1 w 22"/>
                <a:gd name="T81" fmla="*/ 0 h 457"/>
                <a:gd name="T82" fmla="*/ 1 w 22"/>
                <a:gd name="T83" fmla="*/ 0 h 457"/>
                <a:gd name="T84" fmla="*/ 1 w 22"/>
                <a:gd name="T85" fmla="*/ 0 h 457"/>
                <a:gd name="T86" fmla="*/ 1 w 22"/>
                <a:gd name="T87" fmla="*/ 0 h 457"/>
                <a:gd name="T88" fmla="*/ 0 w 22"/>
                <a:gd name="T89" fmla="*/ 0 h 457"/>
                <a:gd name="T90" fmla="*/ 0 w 22"/>
                <a:gd name="T91" fmla="*/ 0 h 457"/>
                <a:gd name="T92" fmla="*/ 0 w 22"/>
                <a:gd name="T93" fmla="*/ 0 h 457"/>
                <a:gd name="T94" fmla="*/ 0 w 22"/>
                <a:gd name="T95" fmla="*/ 0 h 457"/>
                <a:gd name="T96" fmla="*/ 0 w 22"/>
                <a:gd name="T97" fmla="*/ 0 h 457"/>
                <a:gd name="T98" fmla="*/ 0 w 22"/>
                <a:gd name="T99" fmla="*/ 0 h 457"/>
                <a:gd name="T100" fmla="*/ 0 w 22"/>
                <a:gd name="T101" fmla="*/ 0 h 457"/>
                <a:gd name="T102" fmla="*/ 0 w 22"/>
                <a:gd name="T103" fmla="*/ 0 h 457"/>
                <a:gd name="T104" fmla="*/ 0 w 22"/>
                <a:gd name="T105" fmla="*/ 0 h 457"/>
                <a:gd name="T106" fmla="*/ 0 w 22"/>
                <a:gd name="T107" fmla="*/ 0 h 457"/>
                <a:gd name="T108" fmla="*/ 0 w 22"/>
                <a:gd name="T109" fmla="*/ 0 h 457"/>
                <a:gd name="T110" fmla="*/ 0 w 22"/>
                <a:gd name="T111" fmla="*/ 0 h 457"/>
                <a:gd name="T112" fmla="*/ 0 w 22"/>
                <a:gd name="T11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 h="457">
                  <a:moveTo>
                    <a:pt x="0" y="0"/>
                  </a:moveTo>
                  <a:cubicBezTo>
                    <a:pt x="0" y="209"/>
                    <a:pt x="0" y="209"/>
                    <a:pt x="0" y="209"/>
                  </a:cubicBezTo>
                  <a:cubicBezTo>
                    <a:pt x="0" y="259"/>
                    <a:pt x="0" y="259"/>
                    <a:pt x="0" y="259"/>
                  </a:cubicBezTo>
                  <a:cubicBezTo>
                    <a:pt x="0" y="307"/>
                    <a:pt x="0" y="307"/>
                    <a:pt x="0" y="30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1" y="454"/>
                    <a:pt x="13" y="392"/>
                    <a:pt x="19" y="307"/>
                  </a:cubicBezTo>
                  <a:cubicBezTo>
                    <a:pt x="19" y="307"/>
                    <a:pt x="19" y="307"/>
                    <a:pt x="19" y="307"/>
                  </a:cubicBezTo>
                  <a:cubicBezTo>
                    <a:pt x="19" y="303"/>
                    <a:pt x="19" y="298"/>
                    <a:pt x="20" y="294"/>
                  </a:cubicBezTo>
                  <a:cubicBezTo>
                    <a:pt x="20" y="283"/>
                    <a:pt x="21" y="271"/>
                    <a:pt x="21" y="259"/>
                  </a:cubicBezTo>
                  <a:cubicBezTo>
                    <a:pt x="21" y="259"/>
                    <a:pt x="21" y="259"/>
                    <a:pt x="21" y="259"/>
                  </a:cubicBezTo>
                  <a:cubicBezTo>
                    <a:pt x="21" y="249"/>
                    <a:pt x="22" y="239"/>
                    <a:pt x="22" y="228"/>
                  </a:cubicBezTo>
                  <a:cubicBezTo>
                    <a:pt x="22" y="222"/>
                    <a:pt x="21" y="215"/>
                    <a:pt x="21" y="209"/>
                  </a:cubicBezTo>
                  <a:cubicBezTo>
                    <a:pt x="21" y="209"/>
                    <a:pt x="21" y="209"/>
                    <a:pt x="21" y="209"/>
                  </a:cubicBezTo>
                  <a:cubicBezTo>
                    <a:pt x="21" y="209"/>
                    <a:pt x="21" y="209"/>
                    <a:pt x="21" y="209"/>
                  </a:cubicBezTo>
                  <a:cubicBezTo>
                    <a:pt x="21" y="98"/>
                    <a:pt x="12" y="9"/>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152C4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43"/>
            <p:cNvSpPr/>
            <p:nvPr/>
          </p:nvSpPr>
          <p:spPr bwMode="auto">
            <a:xfrm>
              <a:off x="1614" y="1445"/>
              <a:ext cx="104" cy="208"/>
            </a:xfrm>
            <a:custGeom>
              <a:avLst/>
              <a:gdLst>
                <a:gd name="T0" fmla="*/ 0 w 91"/>
                <a:gd name="T1" fmla="*/ 0 h 183"/>
                <a:gd name="T2" fmla="*/ 0 w 91"/>
                <a:gd name="T3" fmla="*/ 24 h 183"/>
                <a:gd name="T4" fmla="*/ 0 w 91"/>
                <a:gd name="T5" fmla="*/ 24 h 183"/>
                <a:gd name="T6" fmla="*/ 67 w 91"/>
                <a:gd name="T7" fmla="*/ 92 h 183"/>
                <a:gd name="T8" fmla="*/ 67 w 91"/>
                <a:gd name="T9" fmla="*/ 92 h 183"/>
                <a:gd name="T10" fmla="*/ 67 w 91"/>
                <a:gd name="T11" fmla="*/ 92 h 183"/>
                <a:gd name="T12" fmla="*/ 67 w 91"/>
                <a:gd name="T13" fmla="*/ 92 h 183"/>
                <a:gd name="T14" fmla="*/ 67 w 91"/>
                <a:gd name="T15" fmla="*/ 92 h 183"/>
                <a:gd name="T16" fmla="*/ 0 w 91"/>
                <a:gd name="T17" fmla="*/ 159 h 183"/>
                <a:gd name="T18" fmla="*/ 0 w 91"/>
                <a:gd name="T19" fmla="*/ 183 h 183"/>
                <a:gd name="T20" fmla="*/ 91 w 91"/>
                <a:gd name="T21" fmla="*/ 92 h 183"/>
                <a:gd name="T22" fmla="*/ 0 w 91"/>
                <a:gd name="T2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83">
                  <a:moveTo>
                    <a:pt x="0" y="0"/>
                  </a:moveTo>
                  <a:cubicBezTo>
                    <a:pt x="0" y="24"/>
                    <a:pt x="0" y="24"/>
                    <a:pt x="0" y="24"/>
                  </a:cubicBezTo>
                  <a:cubicBezTo>
                    <a:pt x="0" y="24"/>
                    <a:pt x="0" y="24"/>
                    <a:pt x="0" y="24"/>
                  </a:cubicBezTo>
                  <a:cubicBezTo>
                    <a:pt x="37" y="24"/>
                    <a:pt x="67" y="54"/>
                    <a:pt x="67" y="92"/>
                  </a:cubicBezTo>
                  <a:cubicBezTo>
                    <a:pt x="67" y="92"/>
                    <a:pt x="67" y="92"/>
                    <a:pt x="67" y="92"/>
                  </a:cubicBezTo>
                  <a:cubicBezTo>
                    <a:pt x="67" y="92"/>
                    <a:pt x="67" y="92"/>
                    <a:pt x="67" y="92"/>
                  </a:cubicBezTo>
                  <a:cubicBezTo>
                    <a:pt x="67" y="92"/>
                    <a:pt x="67" y="92"/>
                    <a:pt x="67" y="92"/>
                  </a:cubicBezTo>
                  <a:cubicBezTo>
                    <a:pt x="67" y="92"/>
                    <a:pt x="67" y="92"/>
                    <a:pt x="67" y="92"/>
                  </a:cubicBezTo>
                  <a:cubicBezTo>
                    <a:pt x="67" y="129"/>
                    <a:pt x="37" y="159"/>
                    <a:pt x="0" y="159"/>
                  </a:cubicBezTo>
                  <a:cubicBezTo>
                    <a:pt x="0" y="183"/>
                    <a:pt x="0" y="183"/>
                    <a:pt x="0" y="183"/>
                  </a:cubicBezTo>
                  <a:cubicBezTo>
                    <a:pt x="50" y="183"/>
                    <a:pt x="91" y="142"/>
                    <a:pt x="91" y="92"/>
                  </a:cubicBezTo>
                  <a:cubicBezTo>
                    <a:pt x="91" y="41"/>
                    <a:pt x="50" y="0"/>
                    <a:pt x="0"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44"/>
            <p:cNvSpPr/>
            <p:nvPr/>
          </p:nvSpPr>
          <p:spPr bwMode="auto">
            <a:xfrm>
              <a:off x="1614" y="1470"/>
              <a:ext cx="76" cy="154"/>
            </a:xfrm>
            <a:custGeom>
              <a:avLst/>
              <a:gdLst>
                <a:gd name="T0" fmla="*/ 0 w 67"/>
                <a:gd name="T1" fmla="*/ 0 h 135"/>
                <a:gd name="T2" fmla="*/ 0 w 67"/>
                <a:gd name="T3" fmla="*/ 135 h 135"/>
                <a:gd name="T4" fmla="*/ 67 w 67"/>
                <a:gd name="T5" fmla="*/ 68 h 135"/>
                <a:gd name="T6" fmla="*/ 0 w 67"/>
                <a:gd name="T7" fmla="*/ 0 h 135"/>
              </a:gdLst>
              <a:ahLst/>
              <a:cxnLst>
                <a:cxn ang="0">
                  <a:pos x="T0" y="T1"/>
                </a:cxn>
                <a:cxn ang="0">
                  <a:pos x="T2" y="T3"/>
                </a:cxn>
                <a:cxn ang="0">
                  <a:pos x="T4" y="T5"/>
                </a:cxn>
                <a:cxn ang="0">
                  <a:pos x="T6" y="T7"/>
                </a:cxn>
              </a:cxnLst>
              <a:rect l="0" t="0" r="r" b="b"/>
              <a:pathLst>
                <a:path w="67" h="135">
                  <a:moveTo>
                    <a:pt x="0" y="0"/>
                  </a:moveTo>
                  <a:cubicBezTo>
                    <a:pt x="0" y="135"/>
                    <a:pt x="0" y="135"/>
                    <a:pt x="0" y="135"/>
                  </a:cubicBezTo>
                  <a:cubicBezTo>
                    <a:pt x="37" y="135"/>
                    <a:pt x="67" y="105"/>
                    <a:pt x="67" y="68"/>
                  </a:cubicBezTo>
                  <a:cubicBezTo>
                    <a:pt x="67" y="30"/>
                    <a:pt x="37" y="0"/>
                    <a:pt x="0" y="0"/>
                  </a:cubicBezTo>
                </a:path>
              </a:pathLst>
            </a:custGeom>
            <a:solidFill>
              <a:srgbClr val="0F344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sp>
        <p:nvSpPr>
          <p:cNvPr id="70" name="任意多边形 69"/>
          <p:cNvSpPr/>
          <p:nvPr/>
        </p:nvSpPr>
        <p:spPr>
          <a:xfrm>
            <a:off x="3532188" y="2143125"/>
            <a:ext cx="6350" cy="4763"/>
          </a:xfrm>
          <a:custGeom>
            <a:avLst/>
            <a:gdLst>
              <a:gd name="connsiteX0" fmla="*/ 6805 w 7344"/>
              <a:gd name="connsiteY0" fmla="*/ 0 h 5371"/>
              <a:gd name="connsiteX1" fmla="*/ 7344 w 7344"/>
              <a:gd name="connsiteY1" fmla="*/ 5371 h 5371"/>
              <a:gd name="connsiteX2" fmla="*/ 0 w 7344"/>
              <a:gd name="connsiteY2" fmla="*/ 5371 h 5371"/>
              <a:gd name="connsiteX3" fmla="*/ 6805 w 7344"/>
              <a:gd name="connsiteY3" fmla="*/ 0 h 5371"/>
            </a:gdLst>
            <a:ahLst/>
            <a:cxnLst>
              <a:cxn ang="0">
                <a:pos x="connsiteX0" y="connsiteY0"/>
              </a:cxn>
              <a:cxn ang="0">
                <a:pos x="connsiteX1" y="connsiteY1"/>
              </a:cxn>
              <a:cxn ang="0">
                <a:pos x="connsiteX2" y="connsiteY2"/>
              </a:cxn>
              <a:cxn ang="0">
                <a:pos x="connsiteX3" y="connsiteY3"/>
              </a:cxn>
            </a:cxnLst>
            <a:rect l="l" t="t" r="r" b="b"/>
            <a:pathLst>
              <a:path w="7344" h="5371">
                <a:moveTo>
                  <a:pt x="6805" y="0"/>
                </a:moveTo>
                <a:lnTo>
                  <a:pt x="7344" y="5371"/>
                </a:lnTo>
                <a:lnTo>
                  <a:pt x="0" y="5371"/>
                </a:lnTo>
                <a:lnTo>
                  <a:pt x="68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7" name="任意多边形 66"/>
          <p:cNvSpPr/>
          <p:nvPr/>
        </p:nvSpPr>
        <p:spPr>
          <a:xfrm>
            <a:off x="6350" y="4297363"/>
            <a:ext cx="9137650" cy="860425"/>
          </a:xfrm>
          <a:custGeom>
            <a:avLst/>
            <a:gdLst>
              <a:gd name="connsiteX0" fmla="*/ 3825592 w 9138323"/>
              <a:gd name="connsiteY0" fmla="*/ 0 h 859537"/>
              <a:gd name="connsiteX1" fmla="*/ 4096303 w 9138323"/>
              <a:gd name="connsiteY1" fmla="*/ 83060 h 859537"/>
              <a:gd name="connsiteX2" fmla="*/ 4125154 w 9138323"/>
              <a:gd name="connsiteY2" fmla="*/ 106971 h 859537"/>
              <a:gd name="connsiteX3" fmla="*/ 4162050 w 9138323"/>
              <a:gd name="connsiteY3" fmla="*/ 76393 h 859537"/>
              <a:gd name="connsiteX4" fmla="*/ 4342300 w 9138323"/>
              <a:gd name="connsiteY4" fmla="*/ 21088 h 859537"/>
              <a:gd name="connsiteX5" fmla="*/ 4639354 w 9138323"/>
              <a:gd name="connsiteY5" fmla="*/ 218869 h 859537"/>
              <a:gd name="connsiteX6" fmla="*/ 4653136 w 9138323"/>
              <a:gd name="connsiteY6" fmla="*/ 287442 h 859537"/>
              <a:gd name="connsiteX7" fmla="*/ 4714569 w 9138323"/>
              <a:gd name="connsiteY7" fmla="*/ 293663 h 859537"/>
              <a:gd name="connsiteX8" fmla="*/ 4868055 w 9138323"/>
              <a:gd name="connsiteY8" fmla="*/ 354192 h 859537"/>
              <a:gd name="connsiteX9" fmla="*/ 4926135 w 9138323"/>
              <a:gd name="connsiteY9" fmla="*/ 396727 h 859537"/>
              <a:gd name="connsiteX10" fmla="*/ 4974485 w 9138323"/>
              <a:gd name="connsiteY10" fmla="*/ 370366 h 859537"/>
              <a:gd name="connsiteX11" fmla="*/ 5099974 w 9138323"/>
              <a:gd name="connsiteY11" fmla="*/ 344918 h 859537"/>
              <a:gd name="connsiteX12" fmla="*/ 5280224 w 9138323"/>
              <a:gd name="connsiteY12" fmla="*/ 400223 h 859537"/>
              <a:gd name="connsiteX13" fmla="*/ 5294059 w 9138323"/>
              <a:gd name="connsiteY13" fmla="*/ 411689 h 859537"/>
              <a:gd name="connsiteX14" fmla="*/ 5324701 w 9138323"/>
              <a:gd name="connsiteY14" fmla="*/ 386293 h 859537"/>
              <a:gd name="connsiteX15" fmla="*/ 5504952 w 9138323"/>
              <a:gd name="connsiteY15" fmla="*/ 330988 h 859537"/>
              <a:gd name="connsiteX16" fmla="*/ 5685202 w 9138323"/>
              <a:gd name="connsiteY16" fmla="*/ 386293 h 859537"/>
              <a:gd name="connsiteX17" fmla="*/ 5711865 w 9138323"/>
              <a:gd name="connsiteY17" fmla="*/ 408390 h 859537"/>
              <a:gd name="connsiteX18" fmla="*/ 5764783 w 9138323"/>
              <a:gd name="connsiteY18" fmla="*/ 343967 h 859537"/>
              <a:gd name="connsiteX19" fmla="*/ 6243258 w 9138323"/>
              <a:gd name="connsiteY19" fmla="*/ 144890 h 859537"/>
              <a:gd name="connsiteX20" fmla="*/ 6721733 w 9138323"/>
              <a:gd name="connsiteY20" fmla="*/ 343967 h 859537"/>
              <a:gd name="connsiteX21" fmla="*/ 6799757 w 9138323"/>
              <a:gd name="connsiteY21" fmla="*/ 438956 h 859537"/>
              <a:gd name="connsiteX22" fmla="*/ 6875686 w 9138323"/>
              <a:gd name="connsiteY22" fmla="*/ 397558 h 859537"/>
              <a:gd name="connsiteX23" fmla="*/ 7064152 w 9138323"/>
              <a:gd name="connsiteY23" fmla="*/ 359339 h 859537"/>
              <a:gd name="connsiteX24" fmla="*/ 7252617 w 9138323"/>
              <a:gd name="connsiteY24" fmla="*/ 397558 h 859537"/>
              <a:gd name="connsiteX25" fmla="*/ 7323961 w 9138323"/>
              <a:gd name="connsiteY25" fmla="*/ 436456 h 859537"/>
              <a:gd name="connsiteX26" fmla="*/ 7335578 w 9138323"/>
              <a:gd name="connsiteY26" fmla="*/ 414961 h 859537"/>
              <a:gd name="connsiteX27" fmla="*/ 7602907 w 9138323"/>
              <a:gd name="connsiteY27" fmla="*/ 272187 h 859537"/>
              <a:gd name="connsiteX28" fmla="*/ 7925296 w 9138323"/>
              <a:gd name="connsiteY28" fmla="*/ 596017 h 859537"/>
              <a:gd name="connsiteX29" fmla="*/ 7923535 w 9138323"/>
              <a:gd name="connsiteY29" fmla="*/ 604778 h 859537"/>
              <a:gd name="connsiteX30" fmla="*/ 7993021 w 9138323"/>
              <a:gd name="connsiteY30" fmla="*/ 583112 h 859537"/>
              <a:gd name="connsiteX31" fmla="*/ 8129393 w 9138323"/>
              <a:gd name="connsiteY31" fmla="*/ 569303 h 859537"/>
              <a:gd name="connsiteX32" fmla="*/ 8265765 w 9138323"/>
              <a:gd name="connsiteY32" fmla="*/ 583112 h 859537"/>
              <a:gd name="connsiteX33" fmla="*/ 8299780 w 9138323"/>
              <a:gd name="connsiteY33" fmla="*/ 593718 h 859537"/>
              <a:gd name="connsiteX34" fmla="*/ 8317449 w 9138323"/>
              <a:gd name="connsiteY34" fmla="*/ 572207 h 859537"/>
              <a:gd name="connsiteX35" fmla="*/ 8659817 w 9138323"/>
              <a:gd name="connsiteY35" fmla="*/ 429759 h 859537"/>
              <a:gd name="connsiteX36" fmla="*/ 9134163 w 9138323"/>
              <a:gd name="connsiteY36" fmla="*/ 818090 h 859537"/>
              <a:gd name="connsiteX37" fmla="*/ 9138323 w 9138323"/>
              <a:gd name="connsiteY37" fmla="*/ 859537 h 859537"/>
              <a:gd name="connsiteX38" fmla="*/ 4141781 w 9138323"/>
              <a:gd name="connsiteY38" fmla="*/ 859537 h 859537"/>
              <a:gd name="connsiteX39" fmla="*/ 4141242 w 9138323"/>
              <a:gd name="connsiteY39" fmla="*/ 854166 h 859537"/>
              <a:gd name="connsiteX40" fmla="*/ 4134437 w 9138323"/>
              <a:gd name="connsiteY40" fmla="*/ 859537 h 859537"/>
              <a:gd name="connsiteX41" fmla="*/ 1390 w 9138323"/>
              <a:gd name="connsiteY41" fmla="*/ 859537 h 859537"/>
              <a:gd name="connsiteX42" fmla="*/ 0 w 9138323"/>
              <a:gd name="connsiteY42" fmla="*/ 845688 h 859537"/>
              <a:gd name="connsiteX43" fmla="*/ 418787 w 9138323"/>
              <a:gd name="connsiteY43" fmla="*/ 425029 h 859537"/>
              <a:gd name="connsiteX44" fmla="*/ 581797 w 9138323"/>
              <a:gd name="connsiteY44" fmla="*/ 458087 h 859537"/>
              <a:gd name="connsiteX45" fmla="*/ 590440 w 9138323"/>
              <a:gd name="connsiteY45" fmla="*/ 462798 h 859537"/>
              <a:gd name="connsiteX46" fmla="*/ 598218 w 9138323"/>
              <a:gd name="connsiteY46" fmla="*/ 385294 h 859537"/>
              <a:gd name="connsiteX47" fmla="*/ 1029094 w 9138323"/>
              <a:gd name="connsiteY47" fmla="*/ 32550 h 859537"/>
              <a:gd name="connsiteX48" fmla="*/ 1340088 w 9138323"/>
              <a:gd name="connsiteY48" fmla="*/ 161944 h 859537"/>
              <a:gd name="connsiteX49" fmla="*/ 1364611 w 9138323"/>
              <a:gd name="connsiteY49" fmla="*/ 191799 h 859537"/>
              <a:gd name="connsiteX50" fmla="*/ 1403078 w 9138323"/>
              <a:gd name="connsiteY50" fmla="*/ 179805 h 859537"/>
              <a:gd name="connsiteX51" fmla="*/ 1539449 w 9138323"/>
              <a:gd name="connsiteY51" fmla="*/ 165996 h 859537"/>
              <a:gd name="connsiteX52" fmla="*/ 1802839 w 9138323"/>
              <a:gd name="connsiteY52" fmla="*/ 219409 h 859537"/>
              <a:gd name="connsiteX53" fmla="*/ 1857061 w 9138323"/>
              <a:gd name="connsiteY53" fmla="*/ 248972 h 859537"/>
              <a:gd name="connsiteX54" fmla="*/ 1899461 w 9138323"/>
              <a:gd name="connsiteY54" fmla="*/ 213833 h 859537"/>
              <a:gd name="connsiteX55" fmla="*/ 2133608 w 9138323"/>
              <a:gd name="connsiteY55" fmla="*/ 141991 h 859537"/>
              <a:gd name="connsiteX56" fmla="*/ 2367756 w 9138323"/>
              <a:gd name="connsiteY56" fmla="*/ 213833 h 859537"/>
              <a:gd name="connsiteX57" fmla="*/ 2420881 w 9138323"/>
              <a:gd name="connsiteY57" fmla="*/ 257860 h 859537"/>
              <a:gd name="connsiteX58" fmla="*/ 2509751 w 9138323"/>
              <a:gd name="connsiteY58" fmla="*/ 184207 h 859537"/>
              <a:gd name="connsiteX59" fmla="*/ 2939610 w 9138323"/>
              <a:gd name="connsiteY59" fmla="*/ 52317 h 859537"/>
              <a:gd name="connsiteX60" fmla="*/ 3369468 w 9138323"/>
              <a:gd name="connsiteY60" fmla="*/ 184207 h 859537"/>
              <a:gd name="connsiteX61" fmla="*/ 3418479 w 9138323"/>
              <a:gd name="connsiteY61" fmla="*/ 224826 h 859537"/>
              <a:gd name="connsiteX62" fmla="*/ 3424100 w 9138323"/>
              <a:gd name="connsiteY62" fmla="*/ 214426 h 859537"/>
              <a:gd name="connsiteX63" fmla="*/ 3825592 w 9138323"/>
              <a:gd name="connsiteY63" fmla="*/ 0 h 85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138323" h="859537">
                <a:moveTo>
                  <a:pt x="3825592" y="0"/>
                </a:moveTo>
                <a:cubicBezTo>
                  <a:pt x="3925869" y="0"/>
                  <a:pt x="4019027" y="30620"/>
                  <a:pt x="4096303" y="83060"/>
                </a:cubicBezTo>
                <a:lnTo>
                  <a:pt x="4125154" y="106971"/>
                </a:lnTo>
                <a:lnTo>
                  <a:pt x="4162050" y="76393"/>
                </a:lnTo>
                <a:cubicBezTo>
                  <a:pt x="4213504" y="41476"/>
                  <a:pt x="4275531" y="21088"/>
                  <a:pt x="4342300" y="21088"/>
                </a:cubicBezTo>
                <a:cubicBezTo>
                  <a:pt x="4475837" y="21088"/>
                  <a:pt x="4590411" y="102641"/>
                  <a:pt x="4639354" y="218869"/>
                </a:cubicBezTo>
                <a:lnTo>
                  <a:pt x="4653136" y="287442"/>
                </a:lnTo>
                <a:lnTo>
                  <a:pt x="4714569" y="293663"/>
                </a:lnTo>
                <a:cubicBezTo>
                  <a:pt x="4769728" y="305000"/>
                  <a:pt x="4821470" y="325759"/>
                  <a:pt x="4868055" y="354192"/>
                </a:cubicBezTo>
                <a:lnTo>
                  <a:pt x="4926135" y="396727"/>
                </a:lnTo>
                <a:lnTo>
                  <a:pt x="4974485" y="370366"/>
                </a:lnTo>
                <a:cubicBezTo>
                  <a:pt x="5013055" y="353979"/>
                  <a:pt x="5055461" y="344918"/>
                  <a:pt x="5099974" y="344918"/>
                </a:cubicBezTo>
                <a:cubicBezTo>
                  <a:pt x="5166742" y="344918"/>
                  <a:pt x="5228770" y="365306"/>
                  <a:pt x="5280224" y="400223"/>
                </a:cubicBezTo>
                <a:lnTo>
                  <a:pt x="5294059" y="411689"/>
                </a:lnTo>
                <a:lnTo>
                  <a:pt x="5324701" y="386293"/>
                </a:lnTo>
                <a:cubicBezTo>
                  <a:pt x="5376155" y="351376"/>
                  <a:pt x="5438184" y="330988"/>
                  <a:pt x="5504952" y="330988"/>
                </a:cubicBezTo>
                <a:cubicBezTo>
                  <a:pt x="5571721" y="330988"/>
                  <a:pt x="5633748" y="351376"/>
                  <a:pt x="5685202" y="386293"/>
                </a:cubicBezTo>
                <a:lnTo>
                  <a:pt x="5711865" y="408390"/>
                </a:lnTo>
                <a:lnTo>
                  <a:pt x="5764783" y="343967"/>
                </a:lnTo>
                <a:cubicBezTo>
                  <a:pt x="5887234" y="220967"/>
                  <a:pt x="6056401" y="144890"/>
                  <a:pt x="6243258" y="144890"/>
                </a:cubicBezTo>
                <a:cubicBezTo>
                  <a:pt x="6430113" y="144890"/>
                  <a:pt x="6599280" y="220967"/>
                  <a:pt x="6721733" y="343967"/>
                </a:cubicBezTo>
                <a:lnTo>
                  <a:pt x="6799757" y="438956"/>
                </a:lnTo>
                <a:lnTo>
                  <a:pt x="6875686" y="397558"/>
                </a:lnTo>
                <a:cubicBezTo>
                  <a:pt x="6933612" y="372948"/>
                  <a:pt x="6997300" y="359339"/>
                  <a:pt x="7064152" y="359339"/>
                </a:cubicBezTo>
                <a:cubicBezTo>
                  <a:pt x="7131003" y="359339"/>
                  <a:pt x="7194690" y="372948"/>
                  <a:pt x="7252617" y="397558"/>
                </a:cubicBezTo>
                <a:lnTo>
                  <a:pt x="7323961" y="436456"/>
                </a:lnTo>
                <a:lnTo>
                  <a:pt x="7335578" y="414961"/>
                </a:lnTo>
                <a:cubicBezTo>
                  <a:pt x="7393514" y="328821"/>
                  <a:pt x="7491626" y="272187"/>
                  <a:pt x="7602907" y="272187"/>
                </a:cubicBezTo>
                <a:cubicBezTo>
                  <a:pt x="7780958" y="272187"/>
                  <a:pt x="7925296" y="417171"/>
                  <a:pt x="7925296" y="596017"/>
                </a:cubicBezTo>
                <a:lnTo>
                  <a:pt x="7923535" y="604778"/>
                </a:lnTo>
                <a:lnTo>
                  <a:pt x="7993021" y="583112"/>
                </a:lnTo>
                <a:cubicBezTo>
                  <a:pt x="8037071" y="574058"/>
                  <a:pt x="8082679" y="569303"/>
                  <a:pt x="8129393" y="569303"/>
                </a:cubicBezTo>
                <a:cubicBezTo>
                  <a:pt x="8176107" y="569303"/>
                  <a:pt x="8221715" y="574058"/>
                  <a:pt x="8265765" y="583112"/>
                </a:cubicBezTo>
                <a:lnTo>
                  <a:pt x="8299780" y="593718"/>
                </a:lnTo>
                <a:lnTo>
                  <a:pt x="8317449" y="572207"/>
                </a:lnTo>
                <a:cubicBezTo>
                  <a:pt x="8405068" y="484195"/>
                  <a:pt x="8526114" y="429759"/>
                  <a:pt x="8659817" y="429759"/>
                </a:cubicBezTo>
                <a:cubicBezTo>
                  <a:pt x="8893798" y="429759"/>
                  <a:pt x="9089015" y="596470"/>
                  <a:pt x="9134163" y="818090"/>
                </a:cubicBezTo>
                <a:lnTo>
                  <a:pt x="9138323" y="859537"/>
                </a:lnTo>
                <a:lnTo>
                  <a:pt x="4141781" y="859537"/>
                </a:lnTo>
                <a:lnTo>
                  <a:pt x="4141242" y="854166"/>
                </a:lnTo>
                <a:lnTo>
                  <a:pt x="4134437" y="859537"/>
                </a:lnTo>
                <a:lnTo>
                  <a:pt x="1390" y="859537"/>
                </a:lnTo>
                <a:lnTo>
                  <a:pt x="0" y="845688"/>
                </a:lnTo>
                <a:cubicBezTo>
                  <a:pt x="0" y="613364"/>
                  <a:pt x="187497" y="425029"/>
                  <a:pt x="418787" y="425029"/>
                </a:cubicBezTo>
                <a:cubicBezTo>
                  <a:pt x="476609" y="425029"/>
                  <a:pt x="531694" y="436800"/>
                  <a:pt x="581797" y="458087"/>
                </a:cubicBezTo>
                <a:lnTo>
                  <a:pt x="590440" y="462798"/>
                </a:lnTo>
                <a:lnTo>
                  <a:pt x="598218" y="385294"/>
                </a:lnTo>
                <a:cubicBezTo>
                  <a:pt x="639228" y="183984"/>
                  <a:pt x="816556" y="32550"/>
                  <a:pt x="1029094" y="32550"/>
                </a:cubicBezTo>
                <a:cubicBezTo>
                  <a:pt x="1150545" y="32550"/>
                  <a:pt x="1260498" y="81998"/>
                  <a:pt x="1340088" y="161944"/>
                </a:cubicBezTo>
                <a:lnTo>
                  <a:pt x="1364611" y="191799"/>
                </a:lnTo>
                <a:lnTo>
                  <a:pt x="1403078" y="179805"/>
                </a:lnTo>
                <a:cubicBezTo>
                  <a:pt x="1447126" y="170751"/>
                  <a:pt x="1492736" y="165996"/>
                  <a:pt x="1539449" y="165996"/>
                </a:cubicBezTo>
                <a:cubicBezTo>
                  <a:pt x="1632877" y="165996"/>
                  <a:pt x="1721883" y="185015"/>
                  <a:pt x="1802839" y="219409"/>
                </a:cubicBezTo>
                <a:lnTo>
                  <a:pt x="1857061" y="248972"/>
                </a:lnTo>
                <a:lnTo>
                  <a:pt x="1899461" y="213833"/>
                </a:lnTo>
                <a:cubicBezTo>
                  <a:pt x="1966300" y="168476"/>
                  <a:pt x="2046875" y="141991"/>
                  <a:pt x="2133608" y="141991"/>
                </a:cubicBezTo>
                <a:cubicBezTo>
                  <a:pt x="2220342" y="141991"/>
                  <a:pt x="2300918" y="168476"/>
                  <a:pt x="2367756" y="213833"/>
                </a:cubicBezTo>
                <a:lnTo>
                  <a:pt x="2420881" y="257860"/>
                </a:lnTo>
                <a:lnTo>
                  <a:pt x="2509751" y="184207"/>
                </a:lnTo>
                <a:cubicBezTo>
                  <a:pt x="2632456" y="100939"/>
                  <a:pt x="2780381" y="52317"/>
                  <a:pt x="2939610" y="52317"/>
                </a:cubicBezTo>
                <a:cubicBezTo>
                  <a:pt x="3098839" y="52317"/>
                  <a:pt x="3246763" y="100939"/>
                  <a:pt x="3369468" y="184207"/>
                </a:cubicBezTo>
                <a:lnTo>
                  <a:pt x="3418479" y="224826"/>
                </a:lnTo>
                <a:lnTo>
                  <a:pt x="3424100" y="214426"/>
                </a:lnTo>
                <a:cubicBezTo>
                  <a:pt x="3511111" y="85057"/>
                  <a:pt x="3658462" y="0"/>
                  <a:pt x="382559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5" name="任意多边形 64"/>
          <p:cNvSpPr/>
          <p:nvPr/>
        </p:nvSpPr>
        <p:spPr>
          <a:xfrm>
            <a:off x="7616825" y="2251075"/>
            <a:ext cx="3175" cy="4763"/>
          </a:xfrm>
          <a:custGeom>
            <a:avLst/>
            <a:gdLst>
              <a:gd name="connsiteX0" fmla="*/ 602 w 3109"/>
              <a:gd name="connsiteY0" fmla="*/ 0 h 6008"/>
              <a:gd name="connsiteX1" fmla="*/ 3109 w 3109"/>
              <a:gd name="connsiteY1" fmla="*/ 253 h 6008"/>
              <a:gd name="connsiteX2" fmla="*/ 0 w 3109"/>
              <a:gd name="connsiteY2" fmla="*/ 6008 h 6008"/>
              <a:gd name="connsiteX3" fmla="*/ 602 w 3109"/>
              <a:gd name="connsiteY3" fmla="*/ 0 h 6008"/>
            </a:gdLst>
            <a:ahLst/>
            <a:cxnLst>
              <a:cxn ang="0">
                <a:pos x="connsiteX0" y="connsiteY0"/>
              </a:cxn>
              <a:cxn ang="0">
                <a:pos x="connsiteX1" y="connsiteY1"/>
              </a:cxn>
              <a:cxn ang="0">
                <a:pos x="connsiteX2" y="connsiteY2"/>
              </a:cxn>
              <a:cxn ang="0">
                <a:pos x="connsiteX3" y="connsiteY3"/>
              </a:cxn>
            </a:cxnLst>
            <a:rect l="l" t="t" r="r" b="b"/>
            <a:pathLst>
              <a:path w="3109" h="6008">
                <a:moveTo>
                  <a:pt x="602" y="0"/>
                </a:moveTo>
                <a:lnTo>
                  <a:pt x="3109" y="253"/>
                </a:lnTo>
                <a:lnTo>
                  <a:pt x="0" y="6008"/>
                </a:lnTo>
                <a:lnTo>
                  <a:pt x="60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72" name="KSO_Shape"/>
          <p:cNvSpPr/>
          <p:nvPr/>
        </p:nvSpPr>
        <p:spPr>
          <a:xfrm>
            <a:off x="3384550" y="2208213"/>
            <a:ext cx="598488" cy="31115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73" name="KSO_Shape"/>
          <p:cNvSpPr/>
          <p:nvPr/>
        </p:nvSpPr>
        <p:spPr bwMode="auto">
          <a:xfrm>
            <a:off x="1560513" y="831850"/>
            <a:ext cx="576263" cy="31591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74" name="KSO_Shape"/>
          <p:cNvSpPr/>
          <p:nvPr/>
        </p:nvSpPr>
        <p:spPr bwMode="auto">
          <a:xfrm>
            <a:off x="4716463" y="1266825"/>
            <a:ext cx="700088" cy="38576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75" name="KSO_Shape"/>
          <p:cNvSpPr/>
          <p:nvPr/>
        </p:nvSpPr>
        <p:spPr bwMode="auto">
          <a:xfrm>
            <a:off x="1001713" y="2930525"/>
            <a:ext cx="495300" cy="2730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76" name="文本框 75"/>
          <p:cNvSpPr txBox="1"/>
          <p:nvPr/>
        </p:nvSpPr>
        <p:spPr>
          <a:xfrm>
            <a:off x="4633913" y="1630363"/>
            <a:ext cx="4675187" cy="708025"/>
          </a:xfrm>
          <a:prstGeom prst="rect">
            <a:avLst/>
          </a:prstGeom>
          <a:noFill/>
          <a:ln w="9525">
            <a:noFill/>
          </a:ln>
        </p:spPr>
        <p:txBody>
          <a:bodyPr>
            <a:spAutoFit/>
          </a:bodyPr>
          <a:p>
            <a:pPr eaLnBrk="1" hangingPunct="1"/>
            <a:r>
              <a:rPr lang="en-US" altLang="zh-CN" sz="4000" dirty="0">
                <a:solidFill>
                  <a:schemeClr val="bg1"/>
                </a:solidFill>
                <a:latin typeface="华文细黑" panose="02010600040101010101" pitchFamily="2" charset="-122"/>
              </a:rPr>
              <a:t>THANK YOU</a:t>
            </a:r>
            <a:endParaRPr lang="zh-CN" altLang="en-US" sz="4000" dirty="0">
              <a:solidFill>
                <a:schemeClr val="bg1"/>
              </a:solidFill>
              <a:latin typeface="华文细黑" panose="02010600040101010101" pitchFamily="2" charset="-122"/>
            </a:endParaRPr>
          </a:p>
        </p:txBody>
      </p:sp>
      <p:sp>
        <p:nvSpPr>
          <p:cNvPr id="77" name="TextBox 111"/>
          <p:cNvSpPr txBox="1">
            <a:spLocks noChangeArrowheads="1"/>
          </p:cNvSpPr>
          <p:nvPr/>
        </p:nvSpPr>
        <p:spPr bwMode="auto">
          <a:xfrm>
            <a:off x="4633913" y="2392363"/>
            <a:ext cx="4779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marL="0" marR="0" lvl="0" indent="0" algn="l" defTabSz="685165"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bg1"/>
                </a:solidFill>
                <a:effectLst/>
                <a:uLnTx/>
                <a:uFillTx/>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a:t>
            </a:r>
            <a:r>
              <a:rPr kumimoji="0" lang="en-US" altLang="zh-CN" sz="1050" b="0" i="0" u="none" strike="noStrike" kern="1200" cap="none" spc="0" normalizeH="0" baseline="0" noProof="0" dirty="0" smtClean="0">
                <a:ln>
                  <a:noFill/>
                </a:ln>
                <a:solidFill>
                  <a:schemeClr val="bg1"/>
                </a:solidFill>
                <a:effectLst/>
                <a:uLnTx/>
                <a:uFillTx/>
                <a:latin typeface="华文细黑" panose="02010600040101010101" pitchFamily="2" charset="-122"/>
                <a:ea typeface="华文细黑" panose="02010600040101010101" pitchFamily="2" charset="-122"/>
                <a:cs typeface="Arial" panose="020B0604020202020204" pitchFamily="34" charset="0"/>
              </a:rPr>
              <a:t>you</a:t>
            </a:r>
            <a:endParaRPr kumimoji="0" lang="zh-CN" altLang="en-US" sz="1050" b="0" i="0" u="none" strike="noStrike" kern="1200" cap="none" spc="0" normalizeH="0" baseline="-3000" noProof="0" dirty="0">
              <a:ln>
                <a:noFill/>
              </a:ln>
              <a:solidFill>
                <a:schemeClr val="bg1"/>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79" name="KSO_Shape"/>
          <p:cNvSpPr/>
          <p:nvPr/>
        </p:nvSpPr>
        <p:spPr>
          <a:xfrm>
            <a:off x="3578225" y="1517650"/>
            <a:ext cx="530225" cy="276225"/>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5000"/>
                                  </p:iterate>
                                  <p:childTnLst>
                                    <p:set>
                                      <p:cBhvr>
                                        <p:cTn id="6" dur="1" fill="hold">
                                          <p:stCondLst>
                                            <p:cond delay="0"/>
                                          </p:stCondLst>
                                        </p:cTn>
                                        <p:tgtEl>
                                          <p:spTgt spid="76"/>
                                        </p:tgtEl>
                                        <p:attrNameLst>
                                          <p:attrName>style.visibility</p:attrName>
                                        </p:attrNameLst>
                                      </p:cBhvr>
                                      <p:to>
                                        <p:strVal val="visible"/>
                                      </p:to>
                                    </p:set>
                                    <p:anim by="(-#ppt_w*2)" calcmode="lin" valueType="num">
                                      <p:cBhvr rctx="PPT">
                                        <p:cTn id="7" dur="500" autoRev="1" fill="hold">
                                          <p:stCondLst>
                                            <p:cond delay="0"/>
                                          </p:stCondLst>
                                        </p:cTn>
                                        <p:tgtEl>
                                          <p:spTgt spid="76"/>
                                        </p:tgtEl>
                                        <p:attrNameLst>
                                          <p:attrName>ppt_w</p:attrName>
                                        </p:attrNameLst>
                                      </p:cBhvr>
                                    </p:anim>
                                    <p:anim by="(#ppt_w*0.50)" calcmode="lin" valueType="num">
                                      <p:cBhvr>
                                        <p:cTn id="8" dur="500" decel="50000" autoRev="1" fill="hold">
                                          <p:stCondLst>
                                            <p:cond delay="0"/>
                                          </p:stCondLst>
                                        </p:cTn>
                                        <p:tgtEl>
                                          <p:spTgt spid="76"/>
                                        </p:tgtEl>
                                        <p:attrNameLst>
                                          <p:attrName>ppt_x</p:attrName>
                                        </p:attrNameLst>
                                      </p:cBhvr>
                                    </p:anim>
                                    <p:anim from="(-#ppt_h/2)" to="(#ppt_y)" calcmode="lin" valueType="num">
                                      <p:cBhvr>
                                        <p:cTn id="9" dur="1000" fill="hold">
                                          <p:stCondLst>
                                            <p:cond delay="0"/>
                                          </p:stCondLst>
                                        </p:cTn>
                                        <p:tgtEl>
                                          <p:spTgt spid="76"/>
                                        </p:tgtEl>
                                        <p:attrNameLst>
                                          <p:attrName>ppt_y</p:attrName>
                                        </p:attrNameLst>
                                      </p:cBhvr>
                                    </p:anim>
                                    <p:animRot by="21600000">
                                      <p:cBhvr>
                                        <p:cTn id="10" dur="1000" fill="hold">
                                          <p:stCondLst>
                                            <p:cond delay="0"/>
                                          </p:stCondLst>
                                        </p:cTn>
                                        <p:tgtEl>
                                          <p:spTgt spid="76"/>
                                        </p:tgtEl>
                                        <p:attrNameLst>
                                          <p:attrName>r</p:attrName>
                                        </p:attrNameLst>
                                      </p:cBhvr>
                                    </p:animRot>
                                  </p:childTnLst>
                                </p:cTn>
                              </p:par>
                            </p:childTnLst>
                          </p:cTn>
                        </p:par>
                        <p:par>
                          <p:cTn id="11" fill="hold">
                            <p:stCondLst>
                              <p:cond delay="2200"/>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77"/>
                                        </p:tgtEl>
                                        <p:attrNameLst>
                                          <p:attrName>style.visibility</p:attrName>
                                        </p:attrNameLst>
                                      </p:cBhvr>
                                      <p:to>
                                        <p:strVal val="visible"/>
                                      </p:to>
                                    </p:set>
                                    <p:animEffect transition="in" filter="fade">
                                      <p:cBhvr>
                                        <p:cTn id="14" dur="1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1681163" y="2855913"/>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975"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endPar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endParaRP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4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18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z="18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975" strike="noStrike" noProof="1">
              <a:solidFill>
                <a:prstClr val="white"/>
              </a:solidFill>
            </a:endParaRPr>
          </a:p>
        </p:txBody>
      </p:sp>
      <p:sp>
        <p:nvSpPr>
          <p:cNvPr id="15365" name="矩形 11"/>
          <p:cNvSpPr/>
          <p:nvPr/>
        </p:nvSpPr>
        <p:spPr>
          <a:xfrm>
            <a:off x="1982788" y="2940050"/>
            <a:ext cx="5178425" cy="1270000"/>
          </a:xfrm>
          <a:prstGeom prst="rect">
            <a:avLst/>
          </a:prstGeom>
          <a:noFill/>
          <a:ln w="25400">
            <a:noFill/>
          </a:ln>
        </p:spPr>
        <p:txBody>
          <a:bodyPr anchor="ctr"/>
          <a:p>
            <a:pPr>
              <a:lnSpc>
                <a:spcPts val="2400"/>
              </a:lnSpc>
            </a:pPr>
            <a:r>
              <a:rPr lang="en-US" altLang="zh-CN" sz="900" dirty="0">
                <a:solidFill>
                  <a:srgbClr val="4A452A"/>
                </a:solidFill>
                <a:latin typeface="微软雅黑" panose="020B0503020204020204" pitchFamily="34" charset="-122"/>
                <a:ea typeface="微软雅黑" panose="020B0503020204020204" pitchFamily="34" charset="-122"/>
              </a:rPr>
              <a:t> </a:t>
            </a:r>
            <a:endParaRPr lang="en-US" altLang="zh-CN" sz="9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2490788" y="633413"/>
            <a:ext cx="4162425" cy="960437"/>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p:sp>
        <p:nvSpPr>
          <p:cNvPr id="2" name="任意多边形 1"/>
          <p:cNvSpPr/>
          <p:nvPr/>
        </p:nvSpPr>
        <p:spPr>
          <a:xfrm>
            <a:off x="6350" y="4297363"/>
            <a:ext cx="9137650" cy="860425"/>
          </a:xfrm>
          <a:custGeom>
            <a:avLst/>
            <a:gdLst>
              <a:gd name="connsiteX0" fmla="*/ 3825592 w 9138323"/>
              <a:gd name="connsiteY0" fmla="*/ 0 h 859537"/>
              <a:gd name="connsiteX1" fmla="*/ 4096303 w 9138323"/>
              <a:gd name="connsiteY1" fmla="*/ 83060 h 859537"/>
              <a:gd name="connsiteX2" fmla="*/ 4125154 w 9138323"/>
              <a:gd name="connsiteY2" fmla="*/ 106971 h 859537"/>
              <a:gd name="connsiteX3" fmla="*/ 4162050 w 9138323"/>
              <a:gd name="connsiteY3" fmla="*/ 76393 h 859537"/>
              <a:gd name="connsiteX4" fmla="*/ 4342300 w 9138323"/>
              <a:gd name="connsiteY4" fmla="*/ 21088 h 859537"/>
              <a:gd name="connsiteX5" fmla="*/ 4639354 w 9138323"/>
              <a:gd name="connsiteY5" fmla="*/ 218869 h 859537"/>
              <a:gd name="connsiteX6" fmla="*/ 4653136 w 9138323"/>
              <a:gd name="connsiteY6" fmla="*/ 287442 h 859537"/>
              <a:gd name="connsiteX7" fmla="*/ 4714569 w 9138323"/>
              <a:gd name="connsiteY7" fmla="*/ 293663 h 859537"/>
              <a:gd name="connsiteX8" fmla="*/ 4868055 w 9138323"/>
              <a:gd name="connsiteY8" fmla="*/ 354192 h 859537"/>
              <a:gd name="connsiteX9" fmla="*/ 4926135 w 9138323"/>
              <a:gd name="connsiteY9" fmla="*/ 396727 h 859537"/>
              <a:gd name="connsiteX10" fmla="*/ 4974485 w 9138323"/>
              <a:gd name="connsiteY10" fmla="*/ 370366 h 859537"/>
              <a:gd name="connsiteX11" fmla="*/ 5099974 w 9138323"/>
              <a:gd name="connsiteY11" fmla="*/ 344918 h 859537"/>
              <a:gd name="connsiteX12" fmla="*/ 5280224 w 9138323"/>
              <a:gd name="connsiteY12" fmla="*/ 400223 h 859537"/>
              <a:gd name="connsiteX13" fmla="*/ 5294059 w 9138323"/>
              <a:gd name="connsiteY13" fmla="*/ 411689 h 859537"/>
              <a:gd name="connsiteX14" fmla="*/ 5324701 w 9138323"/>
              <a:gd name="connsiteY14" fmla="*/ 386293 h 859537"/>
              <a:gd name="connsiteX15" fmla="*/ 5504952 w 9138323"/>
              <a:gd name="connsiteY15" fmla="*/ 330988 h 859537"/>
              <a:gd name="connsiteX16" fmla="*/ 5685202 w 9138323"/>
              <a:gd name="connsiteY16" fmla="*/ 386293 h 859537"/>
              <a:gd name="connsiteX17" fmla="*/ 5711865 w 9138323"/>
              <a:gd name="connsiteY17" fmla="*/ 408390 h 859537"/>
              <a:gd name="connsiteX18" fmla="*/ 5764783 w 9138323"/>
              <a:gd name="connsiteY18" fmla="*/ 343967 h 859537"/>
              <a:gd name="connsiteX19" fmla="*/ 6243258 w 9138323"/>
              <a:gd name="connsiteY19" fmla="*/ 144890 h 859537"/>
              <a:gd name="connsiteX20" fmla="*/ 6721733 w 9138323"/>
              <a:gd name="connsiteY20" fmla="*/ 343967 h 859537"/>
              <a:gd name="connsiteX21" fmla="*/ 6799757 w 9138323"/>
              <a:gd name="connsiteY21" fmla="*/ 438956 h 859537"/>
              <a:gd name="connsiteX22" fmla="*/ 6875686 w 9138323"/>
              <a:gd name="connsiteY22" fmla="*/ 397558 h 859537"/>
              <a:gd name="connsiteX23" fmla="*/ 7064152 w 9138323"/>
              <a:gd name="connsiteY23" fmla="*/ 359339 h 859537"/>
              <a:gd name="connsiteX24" fmla="*/ 7252617 w 9138323"/>
              <a:gd name="connsiteY24" fmla="*/ 397558 h 859537"/>
              <a:gd name="connsiteX25" fmla="*/ 7323961 w 9138323"/>
              <a:gd name="connsiteY25" fmla="*/ 436456 h 859537"/>
              <a:gd name="connsiteX26" fmla="*/ 7335578 w 9138323"/>
              <a:gd name="connsiteY26" fmla="*/ 414961 h 859537"/>
              <a:gd name="connsiteX27" fmla="*/ 7602907 w 9138323"/>
              <a:gd name="connsiteY27" fmla="*/ 272187 h 859537"/>
              <a:gd name="connsiteX28" fmla="*/ 7925296 w 9138323"/>
              <a:gd name="connsiteY28" fmla="*/ 596017 h 859537"/>
              <a:gd name="connsiteX29" fmla="*/ 7923535 w 9138323"/>
              <a:gd name="connsiteY29" fmla="*/ 604778 h 859537"/>
              <a:gd name="connsiteX30" fmla="*/ 7993021 w 9138323"/>
              <a:gd name="connsiteY30" fmla="*/ 583112 h 859537"/>
              <a:gd name="connsiteX31" fmla="*/ 8129393 w 9138323"/>
              <a:gd name="connsiteY31" fmla="*/ 569303 h 859537"/>
              <a:gd name="connsiteX32" fmla="*/ 8265765 w 9138323"/>
              <a:gd name="connsiteY32" fmla="*/ 583112 h 859537"/>
              <a:gd name="connsiteX33" fmla="*/ 8299780 w 9138323"/>
              <a:gd name="connsiteY33" fmla="*/ 593718 h 859537"/>
              <a:gd name="connsiteX34" fmla="*/ 8317449 w 9138323"/>
              <a:gd name="connsiteY34" fmla="*/ 572207 h 859537"/>
              <a:gd name="connsiteX35" fmla="*/ 8659817 w 9138323"/>
              <a:gd name="connsiteY35" fmla="*/ 429759 h 859537"/>
              <a:gd name="connsiteX36" fmla="*/ 9134163 w 9138323"/>
              <a:gd name="connsiteY36" fmla="*/ 818090 h 859537"/>
              <a:gd name="connsiteX37" fmla="*/ 9138323 w 9138323"/>
              <a:gd name="connsiteY37" fmla="*/ 859537 h 859537"/>
              <a:gd name="connsiteX38" fmla="*/ 4141781 w 9138323"/>
              <a:gd name="connsiteY38" fmla="*/ 859537 h 859537"/>
              <a:gd name="connsiteX39" fmla="*/ 4141242 w 9138323"/>
              <a:gd name="connsiteY39" fmla="*/ 854166 h 859537"/>
              <a:gd name="connsiteX40" fmla="*/ 4134437 w 9138323"/>
              <a:gd name="connsiteY40" fmla="*/ 859537 h 859537"/>
              <a:gd name="connsiteX41" fmla="*/ 1390 w 9138323"/>
              <a:gd name="connsiteY41" fmla="*/ 859537 h 859537"/>
              <a:gd name="connsiteX42" fmla="*/ 0 w 9138323"/>
              <a:gd name="connsiteY42" fmla="*/ 845688 h 859537"/>
              <a:gd name="connsiteX43" fmla="*/ 418787 w 9138323"/>
              <a:gd name="connsiteY43" fmla="*/ 425029 h 859537"/>
              <a:gd name="connsiteX44" fmla="*/ 581797 w 9138323"/>
              <a:gd name="connsiteY44" fmla="*/ 458087 h 859537"/>
              <a:gd name="connsiteX45" fmla="*/ 590440 w 9138323"/>
              <a:gd name="connsiteY45" fmla="*/ 462798 h 859537"/>
              <a:gd name="connsiteX46" fmla="*/ 598218 w 9138323"/>
              <a:gd name="connsiteY46" fmla="*/ 385294 h 859537"/>
              <a:gd name="connsiteX47" fmla="*/ 1029094 w 9138323"/>
              <a:gd name="connsiteY47" fmla="*/ 32550 h 859537"/>
              <a:gd name="connsiteX48" fmla="*/ 1340088 w 9138323"/>
              <a:gd name="connsiteY48" fmla="*/ 161944 h 859537"/>
              <a:gd name="connsiteX49" fmla="*/ 1364611 w 9138323"/>
              <a:gd name="connsiteY49" fmla="*/ 191799 h 859537"/>
              <a:gd name="connsiteX50" fmla="*/ 1403078 w 9138323"/>
              <a:gd name="connsiteY50" fmla="*/ 179805 h 859537"/>
              <a:gd name="connsiteX51" fmla="*/ 1539449 w 9138323"/>
              <a:gd name="connsiteY51" fmla="*/ 165996 h 859537"/>
              <a:gd name="connsiteX52" fmla="*/ 1802839 w 9138323"/>
              <a:gd name="connsiteY52" fmla="*/ 219409 h 859537"/>
              <a:gd name="connsiteX53" fmla="*/ 1857061 w 9138323"/>
              <a:gd name="connsiteY53" fmla="*/ 248972 h 859537"/>
              <a:gd name="connsiteX54" fmla="*/ 1899461 w 9138323"/>
              <a:gd name="connsiteY54" fmla="*/ 213833 h 859537"/>
              <a:gd name="connsiteX55" fmla="*/ 2133608 w 9138323"/>
              <a:gd name="connsiteY55" fmla="*/ 141991 h 859537"/>
              <a:gd name="connsiteX56" fmla="*/ 2367756 w 9138323"/>
              <a:gd name="connsiteY56" fmla="*/ 213833 h 859537"/>
              <a:gd name="connsiteX57" fmla="*/ 2420881 w 9138323"/>
              <a:gd name="connsiteY57" fmla="*/ 257860 h 859537"/>
              <a:gd name="connsiteX58" fmla="*/ 2509751 w 9138323"/>
              <a:gd name="connsiteY58" fmla="*/ 184207 h 859537"/>
              <a:gd name="connsiteX59" fmla="*/ 2939610 w 9138323"/>
              <a:gd name="connsiteY59" fmla="*/ 52317 h 859537"/>
              <a:gd name="connsiteX60" fmla="*/ 3369468 w 9138323"/>
              <a:gd name="connsiteY60" fmla="*/ 184207 h 859537"/>
              <a:gd name="connsiteX61" fmla="*/ 3418479 w 9138323"/>
              <a:gd name="connsiteY61" fmla="*/ 224826 h 859537"/>
              <a:gd name="connsiteX62" fmla="*/ 3424100 w 9138323"/>
              <a:gd name="connsiteY62" fmla="*/ 214426 h 859537"/>
              <a:gd name="connsiteX63" fmla="*/ 3825592 w 9138323"/>
              <a:gd name="connsiteY63" fmla="*/ 0 h 85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138323" h="859537">
                <a:moveTo>
                  <a:pt x="3825592" y="0"/>
                </a:moveTo>
                <a:cubicBezTo>
                  <a:pt x="3925869" y="0"/>
                  <a:pt x="4019027" y="30620"/>
                  <a:pt x="4096303" y="83060"/>
                </a:cubicBezTo>
                <a:lnTo>
                  <a:pt x="4125154" y="106971"/>
                </a:lnTo>
                <a:lnTo>
                  <a:pt x="4162050" y="76393"/>
                </a:lnTo>
                <a:cubicBezTo>
                  <a:pt x="4213504" y="41476"/>
                  <a:pt x="4275531" y="21088"/>
                  <a:pt x="4342300" y="21088"/>
                </a:cubicBezTo>
                <a:cubicBezTo>
                  <a:pt x="4475837" y="21088"/>
                  <a:pt x="4590411" y="102641"/>
                  <a:pt x="4639354" y="218869"/>
                </a:cubicBezTo>
                <a:lnTo>
                  <a:pt x="4653136" y="287442"/>
                </a:lnTo>
                <a:lnTo>
                  <a:pt x="4714569" y="293663"/>
                </a:lnTo>
                <a:cubicBezTo>
                  <a:pt x="4769728" y="305000"/>
                  <a:pt x="4821470" y="325759"/>
                  <a:pt x="4868055" y="354192"/>
                </a:cubicBezTo>
                <a:lnTo>
                  <a:pt x="4926135" y="396727"/>
                </a:lnTo>
                <a:lnTo>
                  <a:pt x="4974485" y="370366"/>
                </a:lnTo>
                <a:cubicBezTo>
                  <a:pt x="5013055" y="353979"/>
                  <a:pt x="5055461" y="344918"/>
                  <a:pt x="5099974" y="344918"/>
                </a:cubicBezTo>
                <a:cubicBezTo>
                  <a:pt x="5166742" y="344918"/>
                  <a:pt x="5228770" y="365306"/>
                  <a:pt x="5280224" y="400223"/>
                </a:cubicBezTo>
                <a:lnTo>
                  <a:pt x="5294059" y="411689"/>
                </a:lnTo>
                <a:lnTo>
                  <a:pt x="5324701" y="386293"/>
                </a:lnTo>
                <a:cubicBezTo>
                  <a:pt x="5376155" y="351376"/>
                  <a:pt x="5438184" y="330988"/>
                  <a:pt x="5504952" y="330988"/>
                </a:cubicBezTo>
                <a:cubicBezTo>
                  <a:pt x="5571721" y="330988"/>
                  <a:pt x="5633748" y="351376"/>
                  <a:pt x="5685202" y="386293"/>
                </a:cubicBezTo>
                <a:lnTo>
                  <a:pt x="5711865" y="408390"/>
                </a:lnTo>
                <a:lnTo>
                  <a:pt x="5764783" y="343967"/>
                </a:lnTo>
                <a:cubicBezTo>
                  <a:pt x="5887234" y="220967"/>
                  <a:pt x="6056401" y="144890"/>
                  <a:pt x="6243258" y="144890"/>
                </a:cubicBezTo>
                <a:cubicBezTo>
                  <a:pt x="6430113" y="144890"/>
                  <a:pt x="6599280" y="220967"/>
                  <a:pt x="6721733" y="343967"/>
                </a:cubicBezTo>
                <a:lnTo>
                  <a:pt x="6799757" y="438956"/>
                </a:lnTo>
                <a:lnTo>
                  <a:pt x="6875686" y="397558"/>
                </a:lnTo>
                <a:cubicBezTo>
                  <a:pt x="6933612" y="372948"/>
                  <a:pt x="6997300" y="359339"/>
                  <a:pt x="7064152" y="359339"/>
                </a:cubicBezTo>
                <a:cubicBezTo>
                  <a:pt x="7131003" y="359339"/>
                  <a:pt x="7194690" y="372948"/>
                  <a:pt x="7252617" y="397558"/>
                </a:cubicBezTo>
                <a:lnTo>
                  <a:pt x="7323961" y="436456"/>
                </a:lnTo>
                <a:lnTo>
                  <a:pt x="7335578" y="414961"/>
                </a:lnTo>
                <a:cubicBezTo>
                  <a:pt x="7393514" y="328821"/>
                  <a:pt x="7491626" y="272187"/>
                  <a:pt x="7602907" y="272187"/>
                </a:cubicBezTo>
                <a:cubicBezTo>
                  <a:pt x="7780958" y="272187"/>
                  <a:pt x="7925296" y="417171"/>
                  <a:pt x="7925296" y="596017"/>
                </a:cubicBezTo>
                <a:lnTo>
                  <a:pt x="7923535" y="604778"/>
                </a:lnTo>
                <a:lnTo>
                  <a:pt x="7993021" y="583112"/>
                </a:lnTo>
                <a:cubicBezTo>
                  <a:pt x="8037071" y="574058"/>
                  <a:pt x="8082679" y="569303"/>
                  <a:pt x="8129393" y="569303"/>
                </a:cubicBezTo>
                <a:cubicBezTo>
                  <a:pt x="8176107" y="569303"/>
                  <a:pt x="8221715" y="574058"/>
                  <a:pt x="8265765" y="583112"/>
                </a:cubicBezTo>
                <a:lnTo>
                  <a:pt x="8299780" y="593718"/>
                </a:lnTo>
                <a:lnTo>
                  <a:pt x="8317449" y="572207"/>
                </a:lnTo>
                <a:cubicBezTo>
                  <a:pt x="8405068" y="484195"/>
                  <a:pt x="8526114" y="429759"/>
                  <a:pt x="8659817" y="429759"/>
                </a:cubicBezTo>
                <a:cubicBezTo>
                  <a:pt x="8893798" y="429759"/>
                  <a:pt x="9089015" y="596470"/>
                  <a:pt x="9134163" y="818090"/>
                </a:cubicBezTo>
                <a:lnTo>
                  <a:pt x="9138323" y="859537"/>
                </a:lnTo>
                <a:lnTo>
                  <a:pt x="4141781" y="859537"/>
                </a:lnTo>
                <a:lnTo>
                  <a:pt x="4141242" y="854166"/>
                </a:lnTo>
                <a:lnTo>
                  <a:pt x="4134437" y="859537"/>
                </a:lnTo>
                <a:lnTo>
                  <a:pt x="1390" y="859537"/>
                </a:lnTo>
                <a:lnTo>
                  <a:pt x="0" y="845688"/>
                </a:lnTo>
                <a:cubicBezTo>
                  <a:pt x="0" y="613364"/>
                  <a:pt x="187497" y="425029"/>
                  <a:pt x="418787" y="425029"/>
                </a:cubicBezTo>
                <a:cubicBezTo>
                  <a:pt x="476609" y="425029"/>
                  <a:pt x="531694" y="436800"/>
                  <a:pt x="581797" y="458087"/>
                </a:cubicBezTo>
                <a:lnTo>
                  <a:pt x="590440" y="462798"/>
                </a:lnTo>
                <a:lnTo>
                  <a:pt x="598218" y="385294"/>
                </a:lnTo>
                <a:cubicBezTo>
                  <a:pt x="639228" y="183984"/>
                  <a:pt x="816556" y="32550"/>
                  <a:pt x="1029094" y="32550"/>
                </a:cubicBezTo>
                <a:cubicBezTo>
                  <a:pt x="1150545" y="32550"/>
                  <a:pt x="1260498" y="81998"/>
                  <a:pt x="1340088" y="161944"/>
                </a:cubicBezTo>
                <a:lnTo>
                  <a:pt x="1364611" y="191799"/>
                </a:lnTo>
                <a:lnTo>
                  <a:pt x="1403078" y="179805"/>
                </a:lnTo>
                <a:cubicBezTo>
                  <a:pt x="1447126" y="170751"/>
                  <a:pt x="1492736" y="165996"/>
                  <a:pt x="1539449" y="165996"/>
                </a:cubicBezTo>
                <a:cubicBezTo>
                  <a:pt x="1632877" y="165996"/>
                  <a:pt x="1721883" y="185015"/>
                  <a:pt x="1802839" y="219409"/>
                </a:cubicBezTo>
                <a:lnTo>
                  <a:pt x="1857061" y="248972"/>
                </a:lnTo>
                <a:lnTo>
                  <a:pt x="1899461" y="213833"/>
                </a:lnTo>
                <a:cubicBezTo>
                  <a:pt x="1966300" y="168476"/>
                  <a:pt x="2046875" y="141991"/>
                  <a:pt x="2133608" y="141991"/>
                </a:cubicBezTo>
                <a:cubicBezTo>
                  <a:pt x="2220342" y="141991"/>
                  <a:pt x="2300918" y="168476"/>
                  <a:pt x="2367756" y="213833"/>
                </a:cubicBezTo>
                <a:lnTo>
                  <a:pt x="2420881" y="257860"/>
                </a:lnTo>
                <a:lnTo>
                  <a:pt x="2509751" y="184207"/>
                </a:lnTo>
                <a:cubicBezTo>
                  <a:pt x="2632456" y="100939"/>
                  <a:pt x="2780381" y="52317"/>
                  <a:pt x="2939610" y="52317"/>
                </a:cubicBezTo>
                <a:cubicBezTo>
                  <a:pt x="3098839" y="52317"/>
                  <a:pt x="3246763" y="100939"/>
                  <a:pt x="3369468" y="184207"/>
                </a:cubicBezTo>
                <a:lnTo>
                  <a:pt x="3418479" y="224826"/>
                </a:lnTo>
                <a:lnTo>
                  <a:pt x="3424100" y="214426"/>
                </a:lnTo>
                <a:cubicBezTo>
                  <a:pt x="3511111" y="85057"/>
                  <a:pt x="3658462" y="0"/>
                  <a:pt x="382559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6147" name="组合 45"/>
          <p:cNvGrpSpPr/>
          <p:nvPr/>
        </p:nvGrpSpPr>
        <p:grpSpPr>
          <a:xfrm>
            <a:off x="2579688" y="2036763"/>
            <a:ext cx="4241800" cy="584200"/>
            <a:chOff x="2523573" y="1977611"/>
            <a:chExt cx="3321469" cy="457814"/>
          </a:xfrm>
        </p:grpSpPr>
        <p:sp>
          <p:nvSpPr>
            <p:cNvPr id="47" name="矩形 46"/>
            <p:cNvSpPr/>
            <p:nvPr/>
          </p:nvSpPr>
          <p:spPr>
            <a:xfrm>
              <a:off x="3470788" y="2023641"/>
              <a:ext cx="2374254" cy="362022"/>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24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rPr>
                <a:t>CLICK TO ADD TITLE</a:t>
              </a:r>
              <a:endParaRPr kumimoji="0" lang="zh-CN" altLang="zh-CN" sz="24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endParaRPr>
            </a:p>
          </p:txBody>
        </p:sp>
        <p:grpSp>
          <p:nvGrpSpPr>
            <p:cNvPr id="6149" name="组合 57"/>
            <p:cNvGrpSpPr/>
            <p:nvPr/>
          </p:nvGrpSpPr>
          <p:grpSpPr>
            <a:xfrm>
              <a:off x="2523573" y="1977611"/>
              <a:ext cx="742365" cy="457814"/>
              <a:chOff x="4353620" y="864629"/>
              <a:chExt cx="742365" cy="457814"/>
            </a:xfrm>
          </p:grpSpPr>
          <p:sp>
            <p:nvSpPr>
              <p:cNvPr id="56" name="KSO_Shape"/>
              <p:cNvSpPr/>
              <p:nvPr/>
            </p:nvSpPr>
            <p:spPr bwMode="auto">
              <a:xfrm>
                <a:off x="4353620" y="865873"/>
                <a:ext cx="742109" cy="409296"/>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mn-ea"/>
                  <a:cs typeface="+mn-cs"/>
                </a:endParaRPr>
              </a:p>
            </p:txBody>
          </p:sp>
          <p:sp>
            <p:nvSpPr>
              <p:cNvPr id="57" name="文本框 56"/>
              <p:cNvSpPr txBox="1"/>
              <p:nvPr/>
            </p:nvSpPr>
            <p:spPr>
              <a:xfrm>
                <a:off x="4507760" y="864629"/>
                <a:ext cx="433829" cy="457814"/>
              </a:xfrm>
              <a:prstGeom prst="rect">
                <a:avLst/>
              </a:prstGeom>
              <a:noFill/>
            </p:spPr>
            <p:txBody>
              <a:bodyPr>
                <a:spAutoFit/>
              </a:bodyPr>
              <a:lstStyle/>
              <a:p>
                <a:pPr marR="0" defTabSz="685165" eaLnBrk="1" fontAlgn="auto" hangingPunct="1">
                  <a:spcBef>
                    <a:spcPts val="0"/>
                  </a:spcBef>
                  <a:spcAft>
                    <a:spcPts val="0"/>
                  </a:spcAft>
                  <a:buClrTx/>
                  <a:buSzTx/>
                  <a:buFontTx/>
                  <a:buNone/>
                  <a:defRPr/>
                </a:pPr>
                <a:r>
                  <a:rPr kumimoji="0" lang="en-US" altLang="zh-CN" sz="32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rPr>
                  <a:t>1</a:t>
                </a:r>
                <a:endParaRPr kumimoji="0" lang="zh-CN" altLang="en-US" sz="32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endParaRPr>
              </a:p>
            </p:txBody>
          </p:sp>
        </p:grpSp>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MH_Other_2"/>
          <p:cNvCxnSpPr/>
          <p:nvPr>
            <p:custDataLst>
              <p:tags r:id="rId1"/>
            </p:custDataLst>
          </p:nvPr>
        </p:nvCxnSpPr>
        <p:spPr>
          <a:xfrm>
            <a:off x="0" y="2962275"/>
            <a:ext cx="914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MH_Other_3"/>
          <p:cNvSpPr/>
          <p:nvPr>
            <p:custDataLst>
              <p:tags r:id="rId2"/>
            </p:custDataLst>
          </p:nvPr>
        </p:nvSpPr>
        <p:spPr>
          <a:xfrm>
            <a:off x="847725" y="2887663"/>
            <a:ext cx="163513" cy="1651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endParaRPr>
          </a:p>
        </p:txBody>
      </p:sp>
      <p:cxnSp>
        <p:nvCxnSpPr>
          <p:cNvPr id="7" name="MH_Other_4"/>
          <p:cNvCxnSpPr>
            <a:stCxn id="5" idx="0"/>
          </p:cNvCxnSpPr>
          <p:nvPr>
            <p:custDataLst>
              <p:tags r:id="rId3"/>
            </p:custDataLst>
          </p:nvPr>
        </p:nvCxnSpPr>
        <p:spPr>
          <a:xfrm flipH="1" flipV="1">
            <a:off x="928688" y="2524125"/>
            <a:ext cx="0" cy="36353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MH_Other_5"/>
          <p:cNvSpPr/>
          <p:nvPr>
            <p:custDataLst>
              <p:tags r:id="rId4"/>
            </p:custDataLst>
          </p:nvPr>
        </p:nvSpPr>
        <p:spPr>
          <a:xfrm>
            <a:off x="3703638" y="2887663"/>
            <a:ext cx="165100" cy="1651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endParaRPr>
          </a:p>
        </p:txBody>
      </p:sp>
      <p:cxnSp>
        <p:nvCxnSpPr>
          <p:cNvPr id="12" name="MH_Other_6"/>
          <p:cNvCxnSpPr>
            <a:stCxn id="11" idx="0"/>
          </p:cNvCxnSpPr>
          <p:nvPr>
            <p:custDataLst>
              <p:tags r:id="rId5"/>
            </p:custDataLst>
          </p:nvPr>
        </p:nvCxnSpPr>
        <p:spPr>
          <a:xfrm flipV="1">
            <a:off x="3786188" y="2524125"/>
            <a:ext cx="0" cy="36353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MH_Other_7"/>
          <p:cNvSpPr/>
          <p:nvPr>
            <p:custDataLst>
              <p:tags r:id="rId6"/>
            </p:custDataLst>
          </p:nvPr>
        </p:nvSpPr>
        <p:spPr>
          <a:xfrm>
            <a:off x="6559550" y="2887663"/>
            <a:ext cx="165100" cy="1651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endParaRPr>
          </a:p>
        </p:txBody>
      </p:sp>
      <p:cxnSp>
        <p:nvCxnSpPr>
          <p:cNvPr id="22" name="MH_Other_8"/>
          <p:cNvCxnSpPr>
            <a:stCxn id="21" idx="0"/>
          </p:cNvCxnSpPr>
          <p:nvPr>
            <p:custDataLst>
              <p:tags r:id="rId7"/>
            </p:custDataLst>
          </p:nvPr>
        </p:nvCxnSpPr>
        <p:spPr>
          <a:xfrm flipV="1">
            <a:off x="6642100" y="2524125"/>
            <a:ext cx="0" cy="36353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2" name="MH_Other_9"/>
          <p:cNvSpPr/>
          <p:nvPr>
            <p:custDataLst>
              <p:tags r:id="rId8"/>
            </p:custDataLst>
          </p:nvPr>
        </p:nvSpPr>
        <p:spPr>
          <a:xfrm flipV="1">
            <a:off x="2274888" y="2873375"/>
            <a:ext cx="165100" cy="16668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endParaRPr>
          </a:p>
        </p:txBody>
      </p:sp>
      <p:cxnSp>
        <p:nvCxnSpPr>
          <p:cNvPr id="48" name="MH_Other_10"/>
          <p:cNvCxnSpPr>
            <a:stCxn id="42" idx="0"/>
          </p:cNvCxnSpPr>
          <p:nvPr>
            <p:custDataLst>
              <p:tags r:id="rId9"/>
            </p:custDataLst>
          </p:nvPr>
        </p:nvCxnSpPr>
        <p:spPr>
          <a:xfrm flipH="1">
            <a:off x="2357438" y="3040063"/>
            <a:ext cx="0" cy="36353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MH_Other_11"/>
          <p:cNvSpPr/>
          <p:nvPr>
            <p:custDataLst>
              <p:tags r:id="rId10"/>
            </p:custDataLst>
          </p:nvPr>
        </p:nvSpPr>
        <p:spPr>
          <a:xfrm flipV="1">
            <a:off x="5132388" y="2873375"/>
            <a:ext cx="163513" cy="16668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endParaRPr>
          </a:p>
        </p:txBody>
      </p:sp>
      <p:cxnSp>
        <p:nvCxnSpPr>
          <p:cNvPr id="51" name="MH_Other_12"/>
          <p:cNvCxnSpPr>
            <a:stCxn id="50" idx="0"/>
          </p:cNvCxnSpPr>
          <p:nvPr>
            <p:custDataLst>
              <p:tags r:id="rId11"/>
            </p:custDataLst>
          </p:nvPr>
        </p:nvCxnSpPr>
        <p:spPr>
          <a:xfrm flipH="1">
            <a:off x="5213350" y="3040063"/>
            <a:ext cx="0" cy="36353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7181" name="组合 5"/>
          <p:cNvGrpSpPr/>
          <p:nvPr/>
        </p:nvGrpSpPr>
        <p:grpSpPr>
          <a:xfrm>
            <a:off x="1293813" y="3476625"/>
            <a:ext cx="2128837" cy="998538"/>
            <a:chOff x="2799925" y="3629191"/>
            <a:chExt cx="2128463" cy="998390"/>
          </a:xfrm>
        </p:grpSpPr>
        <p:sp>
          <p:nvSpPr>
            <p:cNvPr id="28" name="Content Placeholder 2"/>
            <p:cNvSpPr txBox="1"/>
            <p:nvPr/>
          </p:nvSpPr>
          <p:spPr>
            <a:xfrm>
              <a:off x="2809448" y="3840298"/>
              <a:ext cx="2118940" cy="7872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87755" rtl="0" eaLnBrk="1" fontAlgn="auto" latinLnBrk="0" hangingPunct="1">
                <a:lnSpc>
                  <a:spcPct val="120000"/>
                </a:lnSpc>
                <a:spcBef>
                  <a:spcPts val="0"/>
                </a:spcBef>
                <a:spcAft>
                  <a:spcPts val="0"/>
                </a:spcAft>
                <a:buClrTx/>
                <a:buSzTx/>
                <a:buFont typeface="Arial" panose="020B0604020202020204" pitchFamily="34" charset="0"/>
                <a:buNone/>
                <a:defRPr/>
              </a:pPr>
              <a:r>
                <a:rPr kumimoji="0" lang="en-US" altLang="zh-CN" sz="900" b="0" i="0" u="none" strike="noStrike" kern="1200" cap="none" spc="0" normalizeH="0" baseline="0" noProof="0" dirty="0">
                  <a:ln>
                    <a:noFill/>
                  </a:ln>
                  <a:solidFill>
                    <a:schemeClr val="tx1">
                      <a:lumMod val="95000"/>
                      <a:lumOff val="5000"/>
                    </a:schemeClr>
                  </a:solidFill>
                  <a:effectLst/>
                  <a:uLnTx/>
                  <a:uFillTx/>
                  <a:latin typeface="+mn-lt"/>
                  <a:ea typeface="+mn-ea"/>
                  <a:cs typeface="+mn-cs"/>
                </a:rPr>
                <a:t>There are many variations of passages of Lorem available, but the majority have suffered alteration in some form, </a:t>
              </a:r>
              <a:r>
                <a:rPr kumimoji="0" lang="en-US" altLang="zh-CN" sz="9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by</a:t>
              </a:r>
              <a:endParaRPr kumimoji="0" lang="en-US" altLang="zh-CN" sz="900" b="0" i="0" u="none" strike="noStrike" kern="1200" cap="none" spc="0" normalizeH="0" baseline="0" noProof="0" dirty="0">
                <a:ln>
                  <a:noFill/>
                </a:ln>
                <a:solidFill>
                  <a:schemeClr val="tx1">
                    <a:lumMod val="95000"/>
                    <a:lumOff val="5000"/>
                  </a:schemeClr>
                </a:solidFill>
                <a:effectLst/>
                <a:uLnTx/>
                <a:uFillTx/>
                <a:latin typeface="+mn-lt"/>
                <a:ea typeface="+mn-ea"/>
                <a:cs typeface="Arial" panose="020B0604020202020204" pitchFamily="34" charset="0"/>
              </a:endParaRPr>
            </a:p>
          </p:txBody>
        </p:sp>
        <p:sp>
          <p:nvSpPr>
            <p:cNvPr id="30" name="文本框 29"/>
            <p:cNvSpPr txBox="1"/>
            <p:nvPr/>
          </p:nvSpPr>
          <p:spPr>
            <a:xfrm>
              <a:off x="2799925" y="3629191"/>
              <a:ext cx="2128463" cy="277772"/>
            </a:xfrm>
            <a:prstGeom prst="rect">
              <a:avLst/>
            </a:prstGeom>
            <a:noFill/>
          </p:spPr>
          <p:txBody>
            <a:bodyPr>
              <a:spAutoFit/>
            </a:bodyPr>
            <a:lstStyle/>
            <a:p>
              <a:pPr marR="0" algn="ctr" defTabSz="685165" eaLnBrk="1" fontAlgn="auto" hangingPunct="1">
                <a:spcBef>
                  <a:spcPts val="0"/>
                </a:spcBef>
                <a:spcAft>
                  <a:spcPts val="0"/>
                </a:spcAft>
                <a:buClrTx/>
                <a:buSzTx/>
                <a:buFontTx/>
                <a:buNone/>
                <a:defRPr/>
              </a:pPr>
              <a:r>
                <a:rPr kumimoji="0" lang="en-US" altLang="zh-CN" sz="1200" b="1" kern="1200" cap="none" spc="0" normalizeH="0" baseline="0" noProof="0" dirty="0">
                  <a:solidFill>
                    <a:schemeClr val="tx1">
                      <a:lumMod val="85000"/>
                      <a:lumOff val="15000"/>
                    </a:schemeClr>
                  </a:solidFill>
                  <a:latin typeface="+mn-lt"/>
                  <a:ea typeface="+mn-ea"/>
                  <a:cs typeface="+mn-cs"/>
                </a:rPr>
                <a:t>Lorem ipsum</a:t>
              </a:r>
              <a:endParaRPr kumimoji="0" lang="zh-CN" altLang="en-US" sz="1200" b="1" kern="1200" cap="none" spc="0" normalizeH="0" baseline="0" noProof="0" dirty="0">
                <a:solidFill>
                  <a:schemeClr val="tx1">
                    <a:lumMod val="85000"/>
                    <a:lumOff val="15000"/>
                  </a:schemeClr>
                </a:solidFill>
                <a:latin typeface="+mn-ea"/>
                <a:ea typeface="+mn-ea"/>
                <a:cs typeface="+mn-cs"/>
              </a:endParaRPr>
            </a:p>
          </p:txBody>
        </p:sp>
      </p:grpSp>
      <p:grpSp>
        <p:nvGrpSpPr>
          <p:cNvPr id="7182" name="组合 31"/>
          <p:cNvGrpSpPr/>
          <p:nvPr/>
        </p:nvGrpSpPr>
        <p:grpSpPr>
          <a:xfrm>
            <a:off x="4149725" y="3476625"/>
            <a:ext cx="2127250" cy="998538"/>
            <a:chOff x="2799925" y="3629191"/>
            <a:chExt cx="2128463" cy="998390"/>
          </a:xfrm>
        </p:grpSpPr>
        <p:sp>
          <p:nvSpPr>
            <p:cNvPr id="34" name="Content Placeholder 2"/>
            <p:cNvSpPr txBox="1"/>
            <p:nvPr/>
          </p:nvSpPr>
          <p:spPr>
            <a:xfrm>
              <a:off x="2809455" y="3840298"/>
              <a:ext cx="2118933" cy="7872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87755" rtl="0" eaLnBrk="1" fontAlgn="auto" latinLnBrk="0" hangingPunct="1">
                <a:lnSpc>
                  <a:spcPct val="120000"/>
                </a:lnSpc>
                <a:spcBef>
                  <a:spcPts val="0"/>
                </a:spcBef>
                <a:spcAft>
                  <a:spcPts val="0"/>
                </a:spcAft>
                <a:buClrTx/>
                <a:buSzTx/>
                <a:buFont typeface="Arial" panose="020B0604020202020204" pitchFamily="34" charset="0"/>
                <a:buNone/>
                <a:defRPr/>
              </a:pPr>
              <a:r>
                <a:rPr kumimoji="0" lang="en-US" altLang="zh-CN" sz="900" b="0" i="0" u="none" strike="noStrike" kern="1200" cap="none" spc="0" normalizeH="0" baseline="0" noProof="0" dirty="0">
                  <a:ln>
                    <a:noFill/>
                  </a:ln>
                  <a:solidFill>
                    <a:schemeClr val="tx1">
                      <a:lumMod val="95000"/>
                      <a:lumOff val="5000"/>
                    </a:schemeClr>
                  </a:solidFill>
                  <a:effectLst/>
                  <a:uLnTx/>
                  <a:uFillTx/>
                  <a:latin typeface="+mn-lt"/>
                  <a:ea typeface="+mn-ea"/>
                  <a:cs typeface="+mn-cs"/>
                </a:rPr>
                <a:t>There are many variations of passages of Lorem available, but the majority have suffered alteration in some form, </a:t>
              </a:r>
              <a:r>
                <a:rPr kumimoji="0" lang="en-US" altLang="zh-CN" sz="9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by</a:t>
              </a:r>
              <a:endParaRPr kumimoji="0" lang="en-US" altLang="zh-CN" sz="900" b="0" i="0" u="none" strike="noStrike" kern="1200" cap="none" spc="0" normalizeH="0" baseline="0" noProof="0" dirty="0">
                <a:ln>
                  <a:noFill/>
                </a:ln>
                <a:solidFill>
                  <a:schemeClr val="tx1">
                    <a:lumMod val="95000"/>
                    <a:lumOff val="5000"/>
                  </a:schemeClr>
                </a:solidFill>
                <a:effectLst/>
                <a:uLnTx/>
                <a:uFillTx/>
                <a:latin typeface="+mn-lt"/>
                <a:ea typeface="+mn-ea"/>
                <a:cs typeface="Arial" panose="020B0604020202020204" pitchFamily="34" charset="0"/>
              </a:endParaRPr>
            </a:p>
          </p:txBody>
        </p:sp>
        <p:sp>
          <p:nvSpPr>
            <p:cNvPr id="36" name="文本框 35"/>
            <p:cNvSpPr txBox="1"/>
            <p:nvPr/>
          </p:nvSpPr>
          <p:spPr>
            <a:xfrm>
              <a:off x="2799925" y="3629191"/>
              <a:ext cx="2128463" cy="277772"/>
            </a:xfrm>
            <a:prstGeom prst="rect">
              <a:avLst/>
            </a:prstGeom>
            <a:noFill/>
          </p:spPr>
          <p:txBody>
            <a:bodyPr>
              <a:spAutoFit/>
            </a:bodyPr>
            <a:lstStyle/>
            <a:p>
              <a:pPr marR="0" algn="ctr" defTabSz="685165" eaLnBrk="1" fontAlgn="auto" hangingPunct="1">
                <a:spcBef>
                  <a:spcPts val="0"/>
                </a:spcBef>
                <a:spcAft>
                  <a:spcPts val="0"/>
                </a:spcAft>
                <a:buClrTx/>
                <a:buSzTx/>
                <a:buFontTx/>
                <a:buNone/>
                <a:defRPr/>
              </a:pPr>
              <a:r>
                <a:rPr kumimoji="0" lang="en-US" altLang="zh-CN" sz="1200" b="1" kern="1200" cap="none" spc="0" normalizeH="0" baseline="0" noProof="0" dirty="0">
                  <a:solidFill>
                    <a:schemeClr val="tx1">
                      <a:lumMod val="85000"/>
                      <a:lumOff val="15000"/>
                    </a:schemeClr>
                  </a:solidFill>
                  <a:latin typeface="+mn-lt"/>
                  <a:ea typeface="+mn-ea"/>
                  <a:cs typeface="+mn-cs"/>
                </a:rPr>
                <a:t>Lorem ipsum</a:t>
              </a:r>
              <a:endParaRPr kumimoji="0" lang="zh-CN" altLang="en-US" sz="1200" b="1" kern="1200" cap="none" spc="0" normalizeH="0" baseline="0" noProof="0" dirty="0">
                <a:solidFill>
                  <a:schemeClr val="tx1">
                    <a:lumMod val="85000"/>
                    <a:lumOff val="15000"/>
                  </a:schemeClr>
                </a:solidFill>
                <a:latin typeface="+mn-ea"/>
                <a:ea typeface="+mn-ea"/>
                <a:cs typeface="+mn-cs"/>
              </a:endParaRPr>
            </a:p>
          </p:txBody>
        </p:sp>
      </p:grpSp>
      <p:grpSp>
        <p:nvGrpSpPr>
          <p:cNvPr id="7183" name="组合 36"/>
          <p:cNvGrpSpPr/>
          <p:nvPr/>
        </p:nvGrpSpPr>
        <p:grpSpPr>
          <a:xfrm>
            <a:off x="5570538" y="1479550"/>
            <a:ext cx="2135187" cy="968375"/>
            <a:chOff x="2809471" y="4018452"/>
            <a:chExt cx="2133938" cy="968243"/>
          </a:xfrm>
        </p:grpSpPr>
        <p:sp>
          <p:nvSpPr>
            <p:cNvPr id="38" name="Content Placeholder 2"/>
            <p:cNvSpPr txBox="1"/>
            <p:nvPr/>
          </p:nvSpPr>
          <p:spPr>
            <a:xfrm>
              <a:off x="2823750" y="4018452"/>
              <a:ext cx="2119659" cy="7095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87755" rtl="0" eaLnBrk="1" fontAlgn="auto" latinLnBrk="0" hangingPunct="1">
                <a:lnSpc>
                  <a:spcPct val="120000"/>
                </a:lnSpc>
                <a:spcBef>
                  <a:spcPts val="0"/>
                </a:spcBef>
                <a:spcAft>
                  <a:spcPts val="0"/>
                </a:spcAft>
                <a:buClrTx/>
                <a:buSzTx/>
                <a:buFont typeface="Arial" panose="020B0604020202020204" pitchFamily="34" charset="0"/>
                <a:buNone/>
                <a:defRPr/>
              </a:pPr>
              <a:r>
                <a:rPr kumimoji="0" lang="en-US" altLang="zh-CN" sz="900" b="0" i="0" u="none" strike="noStrike" kern="1200" cap="none" spc="0" normalizeH="0" baseline="0" noProof="0" dirty="0">
                  <a:ln>
                    <a:noFill/>
                  </a:ln>
                  <a:solidFill>
                    <a:schemeClr val="tx1">
                      <a:lumMod val="95000"/>
                      <a:lumOff val="5000"/>
                    </a:schemeClr>
                  </a:solidFill>
                  <a:effectLst/>
                  <a:uLnTx/>
                  <a:uFillTx/>
                  <a:latin typeface="+mn-lt"/>
                  <a:ea typeface="+mn-ea"/>
                  <a:cs typeface="+mn-cs"/>
                </a:rPr>
                <a:t>There are many variations of passages of Lorem available, but the majority have suffered alteration in some form, </a:t>
              </a:r>
              <a:r>
                <a:rPr kumimoji="0" lang="en-US" altLang="zh-CN" sz="9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by</a:t>
              </a:r>
              <a:endParaRPr kumimoji="0" lang="en-US" altLang="zh-CN" sz="900" b="0" i="0" u="none" strike="noStrike" kern="1200" cap="none" spc="0" normalizeH="0" baseline="0" noProof="0" dirty="0">
                <a:ln>
                  <a:noFill/>
                </a:ln>
                <a:solidFill>
                  <a:schemeClr val="tx1">
                    <a:lumMod val="95000"/>
                    <a:lumOff val="5000"/>
                  </a:schemeClr>
                </a:solidFill>
                <a:effectLst/>
                <a:uLnTx/>
                <a:uFillTx/>
                <a:latin typeface="+mn-lt"/>
                <a:ea typeface="+mn-ea"/>
                <a:cs typeface="Arial" panose="020B0604020202020204" pitchFamily="34" charset="0"/>
              </a:endParaRPr>
            </a:p>
          </p:txBody>
        </p:sp>
        <p:sp>
          <p:nvSpPr>
            <p:cNvPr id="39" name="文本框 38"/>
            <p:cNvSpPr txBox="1"/>
            <p:nvPr/>
          </p:nvSpPr>
          <p:spPr>
            <a:xfrm>
              <a:off x="2809471" y="4708921"/>
              <a:ext cx="2129179" cy="277774"/>
            </a:xfrm>
            <a:prstGeom prst="rect">
              <a:avLst/>
            </a:prstGeom>
            <a:noFill/>
          </p:spPr>
          <p:txBody>
            <a:bodyPr>
              <a:spAutoFit/>
            </a:bodyPr>
            <a:lstStyle/>
            <a:p>
              <a:pPr marR="0" algn="ctr" defTabSz="685165" eaLnBrk="1" fontAlgn="auto" hangingPunct="1">
                <a:spcBef>
                  <a:spcPts val="0"/>
                </a:spcBef>
                <a:spcAft>
                  <a:spcPts val="0"/>
                </a:spcAft>
                <a:buClrTx/>
                <a:buSzTx/>
                <a:buFontTx/>
                <a:buNone/>
                <a:defRPr/>
              </a:pPr>
              <a:r>
                <a:rPr kumimoji="0" lang="en-US" altLang="zh-CN" sz="1200" b="1" kern="1200" cap="none" spc="0" normalizeH="0" baseline="0" noProof="0" dirty="0">
                  <a:solidFill>
                    <a:schemeClr val="tx1">
                      <a:lumMod val="85000"/>
                      <a:lumOff val="15000"/>
                    </a:schemeClr>
                  </a:solidFill>
                  <a:latin typeface="+mn-lt"/>
                  <a:ea typeface="+mn-ea"/>
                  <a:cs typeface="+mn-cs"/>
                </a:rPr>
                <a:t>Lorem ipsum</a:t>
              </a:r>
              <a:endParaRPr kumimoji="0" lang="zh-CN" altLang="en-US" sz="1200" b="1" kern="1200" cap="none" spc="0" normalizeH="0" baseline="0" noProof="0" dirty="0">
                <a:solidFill>
                  <a:schemeClr val="tx1">
                    <a:lumMod val="85000"/>
                    <a:lumOff val="15000"/>
                  </a:schemeClr>
                </a:solidFill>
                <a:latin typeface="+mn-ea"/>
                <a:ea typeface="+mn-ea"/>
                <a:cs typeface="+mn-cs"/>
              </a:endParaRPr>
            </a:p>
          </p:txBody>
        </p:sp>
      </p:grpSp>
      <p:grpSp>
        <p:nvGrpSpPr>
          <p:cNvPr id="7184" name="组合 39"/>
          <p:cNvGrpSpPr/>
          <p:nvPr/>
        </p:nvGrpSpPr>
        <p:grpSpPr>
          <a:xfrm>
            <a:off x="2719388" y="1479550"/>
            <a:ext cx="2133600" cy="968375"/>
            <a:chOff x="2809471" y="4018452"/>
            <a:chExt cx="2133938" cy="968243"/>
          </a:xfrm>
        </p:grpSpPr>
        <p:sp>
          <p:nvSpPr>
            <p:cNvPr id="43" name="Content Placeholder 2"/>
            <p:cNvSpPr txBox="1"/>
            <p:nvPr/>
          </p:nvSpPr>
          <p:spPr>
            <a:xfrm>
              <a:off x="2823760" y="4018452"/>
              <a:ext cx="2119649" cy="7095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87755" rtl="0" eaLnBrk="1" fontAlgn="auto" latinLnBrk="0" hangingPunct="1">
                <a:lnSpc>
                  <a:spcPct val="120000"/>
                </a:lnSpc>
                <a:spcBef>
                  <a:spcPts val="0"/>
                </a:spcBef>
                <a:spcAft>
                  <a:spcPts val="0"/>
                </a:spcAft>
                <a:buClrTx/>
                <a:buSzTx/>
                <a:buFont typeface="Arial" panose="020B0604020202020204" pitchFamily="34" charset="0"/>
                <a:buNone/>
                <a:defRPr/>
              </a:pPr>
              <a:r>
                <a:rPr kumimoji="0" lang="en-US" altLang="zh-CN" sz="900" b="0" i="0" u="none" strike="noStrike" kern="1200" cap="none" spc="0" normalizeH="0" baseline="0" noProof="0" dirty="0">
                  <a:ln>
                    <a:noFill/>
                  </a:ln>
                  <a:solidFill>
                    <a:schemeClr val="tx1">
                      <a:lumMod val="95000"/>
                      <a:lumOff val="5000"/>
                    </a:schemeClr>
                  </a:solidFill>
                  <a:effectLst/>
                  <a:uLnTx/>
                  <a:uFillTx/>
                  <a:latin typeface="+mn-lt"/>
                  <a:ea typeface="+mn-ea"/>
                  <a:cs typeface="+mn-cs"/>
                </a:rPr>
                <a:t>There are many variations of passages of Lorem available, but the majority have suffered alteration in some form, </a:t>
              </a:r>
              <a:r>
                <a:rPr kumimoji="0" lang="en-US" altLang="zh-CN" sz="9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by</a:t>
              </a:r>
              <a:endParaRPr kumimoji="0" lang="en-US" altLang="zh-CN" sz="900" b="0" i="0" u="none" strike="noStrike" kern="1200" cap="none" spc="0" normalizeH="0" baseline="0" noProof="0" dirty="0">
                <a:ln>
                  <a:noFill/>
                </a:ln>
                <a:solidFill>
                  <a:schemeClr val="tx1">
                    <a:lumMod val="95000"/>
                    <a:lumOff val="5000"/>
                  </a:schemeClr>
                </a:solidFill>
                <a:effectLst/>
                <a:uLnTx/>
                <a:uFillTx/>
                <a:latin typeface="+mn-lt"/>
                <a:ea typeface="+mn-ea"/>
                <a:cs typeface="Arial" panose="020B0604020202020204" pitchFamily="34" charset="0"/>
              </a:endParaRPr>
            </a:p>
          </p:txBody>
        </p:sp>
        <p:sp>
          <p:nvSpPr>
            <p:cNvPr id="44" name="文本框 43"/>
            <p:cNvSpPr txBox="1"/>
            <p:nvPr/>
          </p:nvSpPr>
          <p:spPr>
            <a:xfrm>
              <a:off x="2809471" y="4708921"/>
              <a:ext cx="2129174" cy="277774"/>
            </a:xfrm>
            <a:prstGeom prst="rect">
              <a:avLst/>
            </a:prstGeom>
            <a:noFill/>
          </p:spPr>
          <p:txBody>
            <a:bodyPr>
              <a:spAutoFit/>
            </a:bodyPr>
            <a:lstStyle/>
            <a:p>
              <a:pPr marR="0" algn="ctr" defTabSz="685165" eaLnBrk="1" fontAlgn="auto" hangingPunct="1">
                <a:spcBef>
                  <a:spcPts val="0"/>
                </a:spcBef>
                <a:spcAft>
                  <a:spcPts val="0"/>
                </a:spcAft>
                <a:buClrTx/>
                <a:buSzTx/>
                <a:buFontTx/>
                <a:buNone/>
                <a:defRPr/>
              </a:pPr>
              <a:r>
                <a:rPr kumimoji="0" lang="en-US" altLang="zh-CN" sz="1200" b="1" kern="1200" cap="none" spc="0" normalizeH="0" baseline="0" noProof="0" dirty="0">
                  <a:solidFill>
                    <a:schemeClr val="tx1">
                      <a:lumMod val="85000"/>
                      <a:lumOff val="15000"/>
                    </a:schemeClr>
                  </a:solidFill>
                  <a:latin typeface="+mn-lt"/>
                  <a:ea typeface="+mn-ea"/>
                  <a:cs typeface="+mn-cs"/>
                </a:rPr>
                <a:t>Lorem ipsum</a:t>
              </a:r>
              <a:endParaRPr kumimoji="0" lang="zh-CN" altLang="en-US" sz="1200" b="1" kern="1200" cap="none" spc="0" normalizeH="0" baseline="0" noProof="0" dirty="0">
                <a:solidFill>
                  <a:schemeClr val="tx1">
                    <a:lumMod val="85000"/>
                    <a:lumOff val="15000"/>
                  </a:schemeClr>
                </a:solidFill>
                <a:latin typeface="+mn-ea"/>
                <a:ea typeface="+mn-ea"/>
                <a:cs typeface="+mn-cs"/>
              </a:endParaRPr>
            </a:p>
          </p:txBody>
        </p:sp>
      </p:grpSp>
      <p:grpSp>
        <p:nvGrpSpPr>
          <p:cNvPr id="7185" name="组合 44"/>
          <p:cNvGrpSpPr/>
          <p:nvPr/>
        </p:nvGrpSpPr>
        <p:grpSpPr>
          <a:xfrm>
            <a:off x="-138112" y="1479550"/>
            <a:ext cx="2133600" cy="968375"/>
            <a:chOff x="2809471" y="4018452"/>
            <a:chExt cx="2133938" cy="968243"/>
          </a:xfrm>
        </p:grpSpPr>
        <p:sp>
          <p:nvSpPr>
            <p:cNvPr id="46" name="Content Placeholder 2"/>
            <p:cNvSpPr txBox="1"/>
            <p:nvPr/>
          </p:nvSpPr>
          <p:spPr>
            <a:xfrm>
              <a:off x="2823761" y="4018452"/>
              <a:ext cx="2119648" cy="7095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87755" rtl="0" eaLnBrk="1" fontAlgn="auto" latinLnBrk="0" hangingPunct="1">
                <a:lnSpc>
                  <a:spcPct val="120000"/>
                </a:lnSpc>
                <a:spcBef>
                  <a:spcPts val="0"/>
                </a:spcBef>
                <a:spcAft>
                  <a:spcPts val="0"/>
                </a:spcAft>
                <a:buClrTx/>
                <a:buSzTx/>
                <a:buFont typeface="Arial" panose="020B0604020202020204" pitchFamily="34" charset="0"/>
                <a:buNone/>
                <a:defRPr/>
              </a:pPr>
              <a:r>
                <a:rPr kumimoji="0" lang="en-US" altLang="zh-CN" sz="900" b="0" i="0" u="none" strike="noStrike" kern="1200" cap="none" spc="0" normalizeH="0" baseline="0" noProof="0" dirty="0">
                  <a:ln>
                    <a:noFill/>
                  </a:ln>
                  <a:solidFill>
                    <a:schemeClr val="tx1">
                      <a:lumMod val="95000"/>
                      <a:lumOff val="5000"/>
                    </a:schemeClr>
                  </a:solidFill>
                  <a:effectLst/>
                  <a:uLnTx/>
                  <a:uFillTx/>
                  <a:latin typeface="+mn-lt"/>
                  <a:ea typeface="+mn-ea"/>
                  <a:cs typeface="+mn-cs"/>
                </a:rPr>
                <a:t>There are many variations of passages of Lorem available, but the majority have suffered alteration in some form, </a:t>
              </a:r>
              <a:r>
                <a:rPr kumimoji="0" lang="en-US" altLang="zh-CN" sz="9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by</a:t>
              </a:r>
              <a:endParaRPr kumimoji="0" lang="en-US" altLang="zh-CN" sz="900" b="0" i="0" u="none" strike="noStrike" kern="1200" cap="none" spc="0" normalizeH="0" baseline="0" noProof="0" dirty="0">
                <a:ln>
                  <a:noFill/>
                </a:ln>
                <a:solidFill>
                  <a:schemeClr val="tx1">
                    <a:lumMod val="95000"/>
                    <a:lumOff val="5000"/>
                  </a:schemeClr>
                </a:solidFill>
                <a:effectLst/>
                <a:uLnTx/>
                <a:uFillTx/>
                <a:latin typeface="+mn-lt"/>
                <a:ea typeface="+mn-ea"/>
                <a:cs typeface="Arial" panose="020B0604020202020204" pitchFamily="34" charset="0"/>
              </a:endParaRPr>
            </a:p>
          </p:txBody>
        </p:sp>
        <p:sp>
          <p:nvSpPr>
            <p:cNvPr id="47" name="文本框 46"/>
            <p:cNvSpPr txBox="1"/>
            <p:nvPr/>
          </p:nvSpPr>
          <p:spPr>
            <a:xfrm>
              <a:off x="2809471" y="4708921"/>
              <a:ext cx="2129174" cy="277774"/>
            </a:xfrm>
            <a:prstGeom prst="rect">
              <a:avLst/>
            </a:prstGeom>
            <a:noFill/>
          </p:spPr>
          <p:txBody>
            <a:bodyPr>
              <a:spAutoFit/>
            </a:bodyPr>
            <a:lstStyle/>
            <a:p>
              <a:pPr marR="0" algn="ctr" defTabSz="685165" eaLnBrk="1" fontAlgn="auto" hangingPunct="1">
                <a:spcBef>
                  <a:spcPts val="0"/>
                </a:spcBef>
                <a:spcAft>
                  <a:spcPts val="0"/>
                </a:spcAft>
                <a:buClrTx/>
                <a:buSzTx/>
                <a:buFontTx/>
                <a:buNone/>
                <a:defRPr/>
              </a:pPr>
              <a:r>
                <a:rPr kumimoji="0" lang="en-US" altLang="zh-CN" sz="1200" b="1" kern="1200" cap="none" spc="0" normalizeH="0" baseline="0" noProof="0" dirty="0">
                  <a:solidFill>
                    <a:schemeClr val="tx1">
                      <a:lumMod val="85000"/>
                      <a:lumOff val="15000"/>
                    </a:schemeClr>
                  </a:solidFill>
                  <a:latin typeface="+mn-lt"/>
                  <a:ea typeface="+mn-ea"/>
                  <a:cs typeface="+mn-cs"/>
                </a:rPr>
                <a:t>Lorem ipsum</a:t>
              </a:r>
              <a:endParaRPr kumimoji="0" lang="zh-CN" altLang="en-US" sz="1200" b="1" kern="1200" cap="none" spc="0" normalizeH="0" baseline="0" noProof="0" dirty="0">
                <a:solidFill>
                  <a:schemeClr val="tx1">
                    <a:lumMod val="85000"/>
                    <a:lumOff val="15000"/>
                  </a:schemeClr>
                </a:solidFill>
                <a:latin typeface="+mn-ea"/>
                <a:ea typeface="+mn-ea"/>
                <a:cs typeface="+mn-cs"/>
              </a:endParaRPr>
            </a:p>
          </p:txBody>
        </p:sp>
      </p:grpSp>
      <p:sp>
        <p:nvSpPr>
          <p:cNvPr id="49" name="MH_Other_11"/>
          <p:cNvSpPr/>
          <p:nvPr>
            <p:custDataLst>
              <p:tags r:id="rId12"/>
            </p:custDataLst>
          </p:nvPr>
        </p:nvSpPr>
        <p:spPr>
          <a:xfrm flipV="1">
            <a:off x="7853363" y="2873375"/>
            <a:ext cx="163513" cy="16668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endParaRPr>
          </a:p>
        </p:txBody>
      </p:sp>
      <p:cxnSp>
        <p:nvCxnSpPr>
          <p:cNvPr id="52" name="MH_Other_12"/>
          <p:cNvCxnSpPr>
            <a:stCxn id="49" idx="0"/>
          </p:cNvCxnSpPr>
          <p:nvPr>
            <p:custDataLst>
              <p:tags r:id="rId13"/>
            </p:custDataLst>
          </p:nvPr>
        </p:nvCxnSpPr>
        <p:spPr>
          <a:xfrm flipH="1">
            <a:off x="7934325" y="3040063"/>
            <a:ext cx="0" cy="36353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7188" name="组合 52"/>
          <p:cNvGrpSpPr/>
          <p:nvPr/>
        </p:nvGrpSpPr>
        <p:grpSpPr>
          <a:xfrm>
            <a:off x="6870700" y="3476625"/>
            <a:ext cx="2127250" cy="998538"/>
            <a:chOff x="2799925" y="3629191"/>
            <a:chExt cx="2128463" cy="998390"/>
          </a:xfrm>
        </p:grpSpPr>
        <p:sp>
          <p:nvSpPr>
            <p:cNvPr id="54" name="Content Placeholder 2"/>
            <p:cNvSpPr txBox="1"/>
            <p:nvPr/>
          </p:nvSpPr>
          <p:spPr>
            <a:xfrm>
              <a:off x="2809455" y="3840298"/>
              <a:ext cx="2118933" cy="7872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87755" rtl="0" eaLnBrk="1" fontAlgn="auto" latinLnBrk="0" hangingPunct="1">
                <a:lnSpc>
                  <a:spcPct val="120000"/>
                </a:lnSpc>
                <a:spcBef>
                  <a:spcPts val="0"/>
                </a:spcBef>
                <a:spcAft>
                  <a:spcPts val="0"/>
                </a:spcAft>
                <a:buClrTx/>
                <a:buSzTx/>
                <a:buFont typeface="Arial" panose="020B0604020202020204" pitchFamily="34" charset="0"/>
                <a:buNone/>
                <a:defRPr/>
              </a:pPr>
              <a:r>
                <a:rPr kumimoji="0" lang="en-US" altLang="zh-CN" sz="900" b="0" i="0" u="none" strike="noStrike" kern="1200" cap="none" spc="0" normalizeH="0" baseline="0" noProof="0" dirty="0">
                  <a:ln>
                    <a:noFill/>
                  </a:ln>
                  <a:solidFill>
                    <a:schemeClr val="tx1">
                      <a:lumMod val="95000"/>
                      <a:lumOff val="5000"/>
                    </a:schemeClr>
                  </a:solidFill>
                  <a:effectLst/>
                  <a:uLnTx/>
                  <a:uFillTx/>
                  <a:latin typeface="+mn-lt"/>
                  <a:ea typeface="+mn-ea"/>
                  <a:cs typeface="+mn-cs"/>
                </a:rPr>
                <a:t>There are many variations of passages of Lorem available, but the majority have suffered alteration in some form, </a:t>
              </a:r>
              <a:r>
                <a:rPr kumimoji="0" lang="en-US" altLang="zh-CN" sz="9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by</a:t>
              </a:r>
              <a:endParaRPr kumimoji="0" lang="en-US" altLang="zh-CN" sz="900" b="0" i="0" u="none" strike="noStrike" kern="1200" cap="none" spc="0" normalizeH="0" baseline="0" noProof="0" dirty="0">
                <a:ln>
                  <a:noFill/>
                </a:ln>
                <a:solidFill>
                  <a:schemeClr val="tx1">
                    <a:lumMod val="95000"/>
                    <a:lumOff val="5000"/>
                  </a:schemeClr>
                </a:solidFill>
                <a:effectLst/>
                <a:uLnTx/>
                <a:uFillTx/>
                <a:latin typeface="+mn-lt"/>
                <a:ea typeface="+mn-ea"/>
                <a:cs typeface="Arial" panose="020B0604020202020204" pitchFamily="34" charset="0"/>
              </a:endParaRPr>
            </a:p>
          </p:txBody>
        </p:sp>
        <p:sp>
          <p:nvSpPr>
            <p:cNvPr id="55" name="文本框 54"/>
            <p:cNvSpPr txBox="1"/>
            <p:nvPr/>
          </p:nvSpPr>
          <p:spPr>
            <a:xfrm>
              <a:off x="2799925" y="3629191"/>
              <a:ext cx="2128463" cy="277772"/>
            </a:xfrm>
            <a:prstGeom prst="rect">
              <a:avLst/>
            </a:prstGeom>
            <a:noFill/>
          </p:spPr>
          <p:txBody>
            <a:bodyPr>
              <a:spAutoFit/>
            </a:bodyPr>
            <a:lstStyle/>
            <a:p>
              <a:pPr marR="0" algn="ctr" defTabSz="685165" eaLnBrk="1" fontAlgn="auto" hangingPunct="1">
                <a:spcBef>
                  <a:spcPts val="0"/>
                </a:spcBef>
                <a:spcAft>
                  <a:spcPts val="0"/>
                </a:spcAft>
                <a:buClrTx/>
                <a:buSzTx/>
                <a:buFontTx/>
                <a:buNone/>
                <a:defRPr/>
              </a:pPr>
              <a:r>
                <a:rPr kumimoji="0" lang="en-US" altLang="zh-CN" sz="1200" b="1" kern="1200" cap="none" spc="0" normalizeH="0" baseline="0" noProof="0" dirty="0">
                  <a:solidFill>
                    <a:schemeClr val="tx1">
                      <a:lumMod val="85000"/>
                      <a:lumOff val="15000"/>
                    </a:schemeClr>
                  </a:solidFill>
                  <a:latin typeface="+mn-lt"/>
                  <a:ea typeface="+mn-ea"/>
                  <a:cs typeface="+mn-cs"/>
                </a:rPr>
                <a:t>Lorem ipsum</a:t>
              </a:r>
              <a:endParaRPr kumimoji="0" lang="zh-CN" altLang="en-US" sz="1200" b="1" kern="1200" cap="none" spc="0" normalizeH="0" baseline="0" noProof="0" dirty="0">
                <a:solidFill>
                  <a:schemeClr val="tx1">
                    <a:lumMod val="85000"/>
                    <a:lumOff val="15000"/>
                  </a:schemeClr>
                </a:solidFill>
                <a:latin typeface="+mn-ea"/>
                <a:ea typeface="+mn-ea"/>
                <a:cs typeface="+mn-cs"/>
              </a:endParaRPr>
            </a:p>
          </p:txBody>
        </p:sp>
      </p:grpSp>
    </p:spTree>
    <p:custDataLst>
      <p:tags r:id="rId14"/>
    </p:custData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 name="Content Placeholder 2"/>
          <p:cNvSpPr txBox="1"/>
          <p:nvPr/>
        </p:nvSpPr>
        <p:spPr>
          <a:xfrm>
            <a:off x="5737225" y="2066925"/>
            <a:ext cx="3067050" cy="21732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b="0" i="0" u="none" strike="noStrike" kern="1200" cap="none" spc="0" normalizeH="0" baseline="0" noProof="0" dirty="0">
                <a:ln>
                  <a:noFill/>
                </a:ln>
                <a:solidFill>
                  <a:schemeClr val="tx1">
                    <a:lumMod val="95000"/>
                    <a:lumOff val="5000"/>
                  </a:schemeClr>
                </a:solidFill>
                <a:effectLst/>
                <a:uLnTx/>
                <a:uFillTx/>
                <a:latin typeface="+mn-lt"/>
                <a:ea typeface="+mn-ea"/>
                <a:cs typeface="+mn-cs"/>
              </a:rPr>
              <a:t>There are many variations of passages of Lorem available, but the majority have suffered alteration in some form, by injected humor There are many variations of passages of Lorem available, but the majority have suffered alteration in some </a:t>
            </a:r>
            <a:r>
              <a:rPr kumimoji="0" lang="en-US" altLang="zh-CN" sz="10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form </a:t>
            </a:r>
            <a:r>
              <a:rPr kumimoji="0" lang="en-US" altLang="zh-CN" sz="1000" b="0" i="0" u="none" strike="noStrike" kern="1200" cap="none" spc="0" normalizeH="0" baseline="0" noProof="0" dirty="0">
                <a:ln>
                  <a:noFill/>
                </a:ln>
                <a:solidFill>
                  <a:schemeClr val="tx1">
                    <a:lumMod val="95000"/>
                    <a:lumOff val="5000"/>
                  </a:schemeClr>
                </a:solidFill>
                <a:effectLst/>
                <a:uLnTx/>
                <a:uFillTx/>
                <a:latin typeface="+mn-lt"/>
                <a:ea typeface="+mn-ea"/>
                <a:cs typeface="+mn-cs"/>
              </a:rPr>
              <a:t>There are many variations of passages of Lorem available, but the majority have </a:t>
            </a:r>
            <a:r>
              <a:rPr kumimoji="0" lang="en-US" altLang="zh-CN" sz="10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suffered</a:t>
            </a:r>
            <a:endParaRPr kumimoji="0" lang="en-US" altLang="zh-CN" sz="10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0" marR="0" lvl="0" indent="0" algn="l" defTabSz="1087755"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b="0" i="0" u="none" strike="noStrike" kern="1200" cap="none" spc="0" normalizeH="0" baseline="0" noProof="0" dirty="0">
                <a:ln>
                  <a:noFill/>
                </a:ln>
                <a:solidFill>
                  <a:schemeClr val="tx1">
                    <a:lumMod val="95000"/>
                    <a:lumOff val="5000"/>
                  </a:schemeClr>
                </a:solidFill>
                <a:effectLst/>
                <a:uLnTx/>
                <a:uFillTx/>
                <a:latin typeface="+mn-lt"/>
                <a:ea typeface="+mn-ea"/>
                <a:cs typeface="+mn-cs"/>
              </a:rPr>
              <a:t>There are many variations of passages </a:t>
            </a:r>
            <a:r>
              <a:rPr kumimoji="0" lang="en-US" altLang="zh-CN" sz="10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of</a:t>
            </a:r>
            <a:endParaRPr kumimoji="0" lang="en-US" altLang="zh-CN" sz="1000" b="0" i="0" u="none" strike="noStrike" kern="1200" cap="none" spc="0" normalizeH="0" baseline="0" noProof="0" dirty="0">
              <a:ln>
                <a:noFill/>
              </a:ln>
              <a:solidFill>
                <a:schemeClr val="tx1">
                  <a:lumMod val="95000"/>
                  <a:lumOff val="5000"/>
                </a:schemeClr>
              </a:solidFill>
              <a:effectLst/>
              <a:uLnTx/>
              <a:uFillTx/>
              <a:latin typeface="+mn-lt"/>
              <a:ea typeface="+mn-ea"/>
              <a:cs typeface="Arial" panose="020B0604020202020204" pitchFamily="34" charset="0"/>
            </a:endParaRPr>
          </a:p>
        </p:txBody>
      </p:sp>
      <p:sp>
        <p:nvSpPr>
          <p:cNvPr id="41" name="文本框 40"/>
          <p:cNvSpPr txBox="1"/>
          <p:nvPr/>
        </p:nvSpPr>
        <p:spPr>
          <a:xfrm>
            <a:off x="5727700" y="1711325"/>
            <a:ext cx="1871663" cy="307975"/>
          </a:xfrm>
          <a:prstGeom prst="rect">
            <a:avLst/>
          </a:prstGeom>
          <a:noFill/>
        </p:spPr>
        <p:txBody>
          <a:bodyPr>
            <a:spAutoFit/>
          </a:bodyPr>
          <a:lstStyle/>
          <a:p>
            <a:pPr marR="0" defTabSz="685165" eaLnBrk="1" fontAlgn="auto" hangingPunct="1">
              <a:spcBef>
                <a:spcPts val="0"/>
              </a:spcBef>
              <a:spcAft>
                <a:spcPts val="0"/>
              </a:spcAft>
              <a:buClrTx/>
              <a:buSzTx/>
              <a:buFontTx/>
              <a:buNone/>
              <a:defRPr/>
            </a:pPr>
            <a:r>
              <a:rPr kumimoji="0" lang="en-US" altLang="zh-CN" sz="1400" b="1" kern="1200" cap="none" spc="0" normalizeH="0" baseline="0" noProof="0" dirty="0">
                <a:solidFill>
                  <a:schemeClr val="tx1">
                    <a:lumMod val="85000"/>
                    <a:lumOff val="15000"/>
                  </a:schemeClr>
                </a:solidFill>
                <a:latin typeface="+mn-lt"/>
                <a:ea typeface="+mn-ea"/>
                <a:cs typeface="+mn-cs"/>
              </a:rPr>
              <a:t>Lorem ipsum</a:t>
            </a:r>
            <a:endParaRPr kumimoji="0" lang="zh-CN" altLang="en-US" sz="1400" b="1" kern="1200" cap="none" spc="0" normalizeH="0" baseline="0" noProof="0" dirty="0">
              <a:solidFill>
                <a:schemeClr val="tx1">
                  <a:lumMod val="85000"/>
                  <a:lumOff val="15000"/>
                </a:schemeClr>
              </a:solidFill>
              <a:latin typeface="+mn-ea"/>
              <a:ea typeface="+mn-ea"/>
              <a:cs typeface="+mn-cs"/>
            </a:endParaRPr>
          </a:p>
        </p:txBody>
      </p:sp>
      <p:graphicFrame>
        <p:nvGraphicFramePr>
          <p:cNvPr id="8196" name="Chart 1"/>
          <p:cNvGraphicFramePr/>
          <p:nvPr/>
        </p:nvGraphicFramePr>
        <p:xfrm>
          <a:off x="527050" y="1216025"/>
          <a:ext cx="4711700" cy="3128963"/>
        </p:xfrm>
        <a:graphic>
          <a:graphicData uri="http://schemas.openxmlformats.org/presentationml/2006/ole">
            <mc:AlternateContent xmlns:mc="http://schemas.openxmlformats.org/markup-compatibility/2006">
              <mc:Choice xmlns:v="urn:schemas-microsoft-com:vml" Requires="v">
                <p:oleObj spid="_x0000_s3076" name="" r:id="rId1" imgW="4718050" imgH="3133090" progId="Excel.Chart.8">
                  <p:embed/>
                </p:oleObj>
              </mc:Choice>
              <mc:Fallback>
                <p:oleObj name="" r:id="rId1" imgW="4718050" imgH="3133090" progId="Excel.Chart.8">
                  <p:embed/>
                  <p:pic>
                    <p:nvPicPr>
                      <p:cNvPr id="0" name="图片 3075"/>
                      <p:cNvPicPr/>
                      <p:nvPr/>
                    </p:nvPicPr>
                    <p:blipFill>
                      <a:blip r:embed="rId2"/>
                      <a:stretch>
                        <a:fillRect/>
                      </a:stretch>
                    </p:blipFill>
                    <p:spPr>
                      <a:xfrm>
                        <a:off x="527050" y="1216025"/>
                        <a:ext cx="4711700" cy="3128963"/>
                      </a:xfrm>
                      <a:prstGeom prst="rect">
                        <a:avLst/>
                      </a:prstGeom>
                      <a:noFill/>
                      <a:ln w="38100">
                        <a:noFill/>
                        <a:miter/>
                      </a:ln>
                    </p:spPr>
                  </p:pic>
                </p:oleObj>
              </mc:Fallback>
            </mc:AlternateContent>
          </a:graphicData>
        </a:graphic>
      </p:graphicFrame>
    </p:spTree>
    <p:custDataLst>
      <p:tags r:id="rId3"/>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椭圆 1"/>
          <p:cNvSpPr>
            <a:spLocks noChangeAspect="1"/>
          </p:cNvSpPr>
          <p:nvPr/>
        </p:nvSpPr>
        <p:spPr>
          <a:xfrm>
            <a:off x="3232150" y="2541588"/>
            <a:ext cx="1008063" cy="1008063"/>
          </a:xfrm>
          <a:prstGeom prst="ellipse">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 name="椭圆 2"/>
          <p:cNvSpPr>
            <a:spLocks noChangeAspect="1"/>
          </p:cNvSpPr>
          <p:nvPr/>
        </p:nvSpPr>
        <p:spPr>
          <a:xfrm>
            <a:off x="2647950" y="3554413"/>
            <a:ext cx="1008063" cy="1008063"/>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椭圆 3"/>
          <p:cNvSpPr>
            <a:spLocks noChangeAspect="1"/>
          </p:cNvSpPr>
          <p:nvPr/>
        </p:nvSpPr>
        <p:spPr>
          <a:xfrm>
            <a:off x="1479550" y="3554413"/>
            <a:ext cx="1008063" cy="1008063"/>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椭圆 4"/>
          <p:cNvSpPr>
            <a:spLocks noChangeAspect="1"/>
          </p:cNvSpPr>
          <p:nvPr/>
        </p:nvSpPr>
        <p:spPr>
          <a:xfrm>
            <a:off x="2063750" y="2541588"/>
            <a:ext cx="1008063" cy="1008063"/>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椭圆 5"/>
          <p:cNvSpPr>
            <a:spLocks noChangeAspect="1"/>
          </p:cNvSpPr>
          <p:nvPr/>
        </p:nvSpPr>
        <p:spPr>
          <a:xfrm>
            <a:off x="895350" y="2541588"/>
            <a:ext cx="1008063" cy="1008063"/>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a:spLocks noChangeAspect="1"/>
          </p:cNvSpPr>
          <p:nvPr/>
        </p:nvSpPr>
        <p:spPr>
          <a:xfrm>
            <a:off x="1479550" y="1530350"/>
            <a:ext cx="1008063" cy="1008063"/>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a:spLocks noChangeAspect="1"/>
          </p:cNvSpPr>
          <p:nvPr/>
        </p:nvSpPr>
        <p:spPr>
          <a:xfrm>
            <a:off x="2647950" y="1530350"/>
            <a:ext cx="1008063" cy="1008063"/>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9" name="Content Placeholder 2"/>
          <p:cNvSpPr txBox="1"/>
          <p:nvPr/>
        </p:nvSpPr>
        <p:spPr>
          <a:xfrm>
            <a:off x="5022850" y="2006600"/>
            <a:ext cx="3324225" cy="5318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20000"/>
              </a:lnSpc>
              <a:spcBef>
                <a:spcPts val="0"/>
              </a:spcBef>
              <a:spcAft>
                <a:spcPts val="0"/>
              </a:spcAft>
              <a:buClrTx/>
              <a:buSzTx/>
              <a:buFont typeface="Arial" panose="020B0604020202020204" pitchFamily="34" charset="0"/>
              <a:buNone/>
              <a:defRPr/>
            </a:pPr>
            <a:r>
              <a:rPr kumimoji="0" lang="en-US" altLang="zh-CN"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There are many variations of passages of Lorem available, but the majority have suffered alteration in some form, by injected </a:t>
            </a:r>
            <a:r>
              <a:rPr kumimoji="0" lang="en-US" altLang="zh-CN" sz="1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humor</a:t>
            </a:r>
            <a:endParaRPr kumimoji="0" lang="en-US" altLang="zh-CN" sz="1000" b="0" i="0" u="none" strike="noStrike" kern="1200" cap="none" spc="0" normalizeH="0" baseline="0" noProof="0" dirty="0">
              <a:ln>
                <a:noFill/>
              </a:ln>
              <a:solidFill>
                <a:schemeClr val="tx1">
                  <a:lumMod val="85000"/>
                  <a:lumOff val="15000"/>
                </a:schemeClr>
              </a:solidFill>
              <a:effectLst/>
              <a:uLnTx/>
              <a:uFillTx/>
              <a:latin typeface="+mn-lt"/>
              <a:ea typeface="+mn-ea"/>
              <a:cs typeface="Arial" panose="020B0604020202020204" pitchFamily="34" charset="0"/>
            </a:endParaRPr>
          </a:p>
        </p:txBody>
      </p:sp>
      <p:sp>
        <p:nvSpPr>
          <p:cNvPr id="10" name="Content Placeholder 2"/>
          <p:cNvSpPr txBox="1"/>
          <p:nvPr/>
        </p:nvSpPr>
        <p:spPr>
          <a:xfrm>
            <a:off x="5022850" y="2600325"/>
            <a:ext cx="3560763" cy="5318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20000"/>
              </a:lnSpc>
              <a:spcBef>
                <a:spcPts val="0"/>
              </a:spcBef>
              <a:spcAft>
                <a:spcPts val="0"/>
              </a:spcAft>
              <a:buClrTx/>
              <a:buSzTx/>
              <a:buFont typeface="Arial" panose="020B0604020202020204" pitchFamily="34" charset="0"/>
              <a:buNone/>
              <a:defRPr/>
            </a:pPr>
            <a:r>
              <a:rPr kumimoji="0" lang="en-US" altLang="zh-CN"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There are many variations of passages of Lorem available, but the majority have suffered alteration in some form, by injected </a:t>
            </a:r>
            <a:r>
              <a:rPr kumimoji="0" lang="en-US" altLang="zh-CN" sz="1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humor</a:t>
            </a:r>
            <a:endParaRPr kumimoji="0" lang="en-US" altLang="zh-CN" sz="1000" b="0" i="0" u="none" strike="noStrike" kern="1200" cap="none" spc="0" normalizeH="0" baseline="0" noProof="0" dirty="0">
              <a:ln>
                <a:noFill/>
              </a:ln>
              <a:solidFill>
                <a:schemeClr val="tx1">
                  <a:lumMod val="85000"/>
                  <a:lumOff val="15000"/>
                </a:schemeClr>
              </a:solidFill>
              <a:effectLst/>
              <a:uLnTx/>
              <a:uFillTx/>
              <a:latin typeface="+mn-lt"/>
              <a:ea typeface="+mn-ea"/>
              <a:cs typeface="Arial" panose="020B0604020202020204" pitchFamily="34" charset="0"/>
            </a:endParaRPr>
          </a:p>
        </p:txBody>
      </p:sp>
      <p:sp>
        <p:nvSpPr>
          <p:cNvPr id="11" name="Content Placeholder 2"/>
          <p:cNvSpPr txBox="1"/>
          <p:nvPr/>
        </p:nvSpPr>
        <p:spPr>
          <a:xfrm>
            <a:off x="5013325" y="3560763"/>
            <a:ext cx="3560763" cy="5318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There are many variations of passages of Lorem available, but the majority have suffered alteration in some form, by injected </a:t>
            </a:r>
            <a:r>
              <a:rPr kumimoji="0" lang="en-US" altLang="zh-CN" sz="1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humor</a:t>
            </a:r>
            <a:endParaRPr kumimoji="0" lang="en-US" altLang="zh-CN" sz="1000" b="0" i="0" u="none" strike="noStrike" kern="1200" cap="none" spc="0" normalizeH="0" baseline="0" noProof="0" dirty="0">
              <a:ln>
                <a:noFill/>
              </a:ln>
              <a:solidFill>
                <a:schemeClr val="tx1">
                  <a:lumMod val="85000"/>
                  <a:lumOff val="15000"/>
                </a:schemeClr>
              </a:solidFill>
              <a:effectLst/>
              <a:uLnTx/>
              <a:uFillTx/>
              <a:latin typeface="+mn-lt"/>
              <a:ea typeface="+mn-ea"/>
              <a:cs typeface="Arial" panose="020B0604020202020204" pitchFamily="34" charset="0"/>
            </a:endParaRPr>
          </a:p>
        </p:txBody>
      </p:sp>
      <p:sp>
        <p:nvSpPr>
          <p:cNvPr id="12" name="文本框 11"/>
          <p:cNvSpPr txBox="1"/>
          <p:nvPr/>
        </p:nvSpPr>
        <p:spPr>
          <a:xfrm>
            <a:off x="5013325" y="1733550"/>
            <a:ext cx="2870200" cy="307975"/>
          </a:xfrm>
          <a:prstGeom prst="rect">
            <a:avLst/>
          </a:prstGeom>
          <a:noFill/>
          <a:ln w="9525">
            <a:noFill/>
          </a:ln>
        </p:spPr>
        <p:txBody>
          <a:bodyPr>
            <a:spAutoFit/>
          </a:bodyPr>
          <a:p>
            <a:pPr eaLnBrk="1" hangingPunct="1"/>
            <a:r>
              <a:rPr lang="en-US" altLang="zh-CN" sz="1400" dirty="0">
                <a:latin typeface="华文细黑" panose="02010600040101010101" pitchFamily="2" charset="-122"/>
              </a:rPr>
              <a:t>Responsive &amp; Creative Design</a:t>
            </a:r>
            <a:endParaRPr lang="zh-CN" altLang="en-US" sz="1400" dirty="0">
              <a:latin typeface="华文细黑" panose="02010600040101010101" pitchFamily="2" charset="-122"/>
            </a:endParaRPr>
          </a:p>
        </p:txBody>
      </p:sp>
      <p:sp>
        <p:nvSpPr>
          <p:cNvPr id="13" name="文本框 12"/>
          <p:cNvSpPr txBox="1"/>
          <p:nvPr/>
        </p:nvSpPr>
        <p:spPr>
          <a:xfrm>
            <a:off x="5022850" y="3273425"/>
            <a:ext cx="2870200" cy="307975"/>
          </a:xfrm>
          <a:prstGeom prst="rect">
            <a:avLst/>
          </a:prstGeom>
          <a:noFill/>
          <a:ln w="9525">
            <a:noFill/>
          </a:ln>
        </p:spPr>
        <p:txBody>
          <a:bodyPr>
            <a:spAutoFit/>
          </a:bodyPr>
          <a:p>
            <a:pPr eaLnBrk="1" hangingPunct="1"/>
            <a:r>
              <a:rPr lang="en-US" altLang="zh-CN" sz="1400" dirty="0">
                <a:latin typeface="华文细黑" panose="02010600040101010101" pitchFamily="2" charset="-122"/>
              </a:rPr>
              <a:t>Creative Design</a:t>
            </a:r>
            <a:endParaRPr lang="zh-CN" altLang="en-US" sz="1400" dirty="0">
              <a:latin typeface="华文细黑" panose="0201060004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decel="100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占位符 8"/>
          <p:cNvPicPr>
            <a:picLocks noChangeAspect="1"/>
          </p:cNvPicPr>
          <p:nvPr/>
        </p:nvPicPr>
        <p:blipFill>
          <a:blip r:embed="rId1" cstate="print"/>
          <a:stretch>
            <a:fillRect/>
          </a:stretch>
        </p:blipFill>
        <p:spPr>
          <a:xfrm>
            <a:off x="1665981" y="1360790"/>
            <a:ext cx="2163290" cy="2158362"/>
          </a:xfrm>
          <a:prstGeom prst="ellipse">
            <a:avLst/>
          </a:prstGeom>
          <a:blipFill>
            <a:blip r:embed="rId2" cstate="print"/>
            <a:stretch>
              <a:fillRect/>
            </a:stretch>
          </a:blipFill>
        </p:spPr>
      </p:pic>
      <p:pic>
        <p:nvPicPr>
          <p:cNvPr id="3" name="图片占位符 9"/>
          <p:cNvPicPr>
            <a:picLocks noChangeAspect="1"/>
          </p:cNvPicPr>
          <p:nvPr/>
        </p:nvPicPr>
        <p:blipFill>
          <a:blip r:embed="rId3" cstate="print"/>
          <a:stretch>
            <a:fillRect/>
          </a:stretch>
        </p:blipFill>
        <p:spPr>
          <a:xfrm>
            <a:off x="5314731" y="1374772"/>
            <a:ext cx="2163290" cy="2130397"/>
          </a:xfrm>
          <a:prstGeom prst="ellipse">
            <a:avLst/>
          </a:prstGeom>
          <a:blipFill>
            <a:blip r:embed="rId4" cstate="print"/>
            <a:stretch>
              <a:fillRect/>
            </a:stretch>
          </a:blipFill>
        </p:spPr>
      </p:pic>
      <p:sp>
        <p:nvSpPr>
          <p:cNvPr id="11" name="Oval 5"/>
          <p:cNvSpPr/>
          <p:nvPr/>
        </p:nvSpPr>
        <p:spPr>
          <a:xfrm>
            <a:off x="3490913" y="1358900"/>
            <a:ext cx="2162175" cy="216217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schemeClr val="lt1"/>
              </a:solidFill>
              <a:effectLst/>
              <a:uLnTx/>
              <a:uFillTx/>
              <a:latin typeface="+mn-lt"/>
              <a:ea typeface="+mn-ea"/>
              <a:cs typeface="+mn-cs"/>
            </a:endParaRPr>
          </a:p>
        </p:txBody>
      </p:sp>
      <p:sp>
        <p:nvSpPr>
          <p:cNvPr id="10245" name="Text Placeholder 32"/>
          <p:cNvSpPr txBox="1"/>
          <p:nvPr/>
        </p:nvSpPr>
        <p:spPr>
          <a:xfrm>
            <a:off x="3678238" y="2265363"/>
            <a:ext cx="1781175" cy="752475"/>
          </a:xfrm>
          <a:prstGeom prst="rect">
            <a:avLst/>
          </a:prstGeom>
          <a:noFill/>
          <a:ln w="9525">
            <a:noFill/>
          </a:ln>
        </p:spPr>
        <p:txBody>
          <a:bodyPr lIns="0" tIns="0" rIns="0" bIns="0"/>
          <a:p>
            <a:pPr algn="ctr" defTabSz="685800" eaLnBrk="1" hangingPunct="1">
              <a:lnSpc>
                <a:spcPct val="125000"/>
              </a:lnSpc>
              <a:spcBef>
                <a:spcPts val="750"/>
              </a:spcBef>
              <a:buFont typeface="Arial" panose="020B0604020202020204" pitchFamily="34" charset="0"/>
              <a:buNone/>
            </a:pPr>
            <a:r>
              <a:rPr lang="en-US" altLang="zh-CN" sz="1000" dirty="0">
                <a:solidFill>
                  <a:schemeClr val="bg1"/>
                </a:solidFill>
                <a:latin typeface="Lato Light" panose="020F0302020204030203" pitchFamily="34" charset="0"/>
              </a:rPr>
              <a:t>Lemon drops oat cake oat cake sugar plum sweet chocolate cake sweet pastry candy caramels icing lemon drops</a:t>
            </a:r>
            <a:endParaRPr lang="en-US" altLang="zh-CN" sz="1000" dirty="0">
              <a:solidFill>
                <a:schemeClr val="bg1"/>
              </a:solidFill>
              <a:latin typeface="Lato Light" panose="020F0302020204030203" pitchFamily="34" charset="0"/>
            </a:endParaRPr>
          </a:p>
        </p:txBody>
      </p:sp>
      <p:grpSp>
        <p:nvGrpSpPr>
          <p:cNvPr id="16" name="组合 15"/>
          <p:cNvGrpSpPr/>
          <p:nvPr/>
        </p:nvGrpSpPr>
        <p:grpSpPr>
          <a:xfrm>
            <a:off x="1306513" y="3781425"/>
            <a:ext cx="2747962" cy="904875"/>
            <a:chOff x="6190385" y="672761"/>
            <a:chExt cx="2748394" cy="904746"/>
          </a:xfrm>
        </p:grpSpPr>
        <p:sp>
          <p:nvSpPr>
            <p:cNvPr id="17"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8775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00" b="0" i="0" u="none" strike="noStrike" kern="1200" cap="none" spc="0" normalizeH="0" baseline="0" noProof="0" dirty="0">
                  <a:ln>
                    <a:noFill/>
                  </a:ln>
                  <a:solidFill>
                    <a:schemeClr val="tx1">
                      <a:lumMod val="85000"/>
                      <a:lumOff val="15000"/>
                    </a:schemeClr>
                  </a:solidFill>
                  <a:effectLst/>
                  <a:uLnTx/>
                  <a:uFillTx/>
                  <a:latin typeface="+mn-lt"/>
                  <a:ea typeface="+mn-ea"/>
                  <a:cs typeface="+mn-cs"/>
                </a:rPr>
                <a:t>Lorem ipsum dolor sit amet, consectetur adipisicing elit, sed do eiusmod tempor incididunt ut labore et dolore magna aliqua. Ut enim ad minim </a:t>
              </a:r>
              <a:r>
                <a:rPr kumimoji="0" lang="en-US" altLang="zh-CN" sz="900"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veniam</a:t>
              </a:r>
              <a:endParaRPr kumimoji="0" lang="en-US" altLang="zh-CN" sz="900" b="0" i="0" u="none" strike="noStrike" kern="1200" cap="none" spc="0" normalizeH="0" baseline="0" noProof="0" dirty="0">
                <a:ln>
                  <a:noFill/>
                </a:ln>
                <a:solidFill>
                  <a:schemeClr val="tx1">
                    <a:lumMod val="85000"/>
                    <a:lumOff val="15000"/>
                  </a:schemeClr>
                </a:solidFill>
                <a:effectLst/>
                <a:uLnTx/>
                <a:uFillTx/>
                <a:latin typeface="+mn-lt"/>
                <a:ea typeface="+mn-ea"/>
                <a:cs typeface="Arial" panose="020B0604020202020204" pitchFamily="34" charset="0"/>
              </a:endParaRPr>
            </a:p>
          </p:txBody>
        </p:sp>
        <p:sp>
          <p:nvSpPr>
            <p:cNvPr id="10252" name="文本框 17"/>
            <p:cNvSpPr txBox="1"/>
            <p:nvPr/>
          </p:nvSpPr>
          <p:spPr>
            <a:xfrm>
              <a:off x="6190385" y="672761"/>
              <a:ext cx="2684346" cy="276999"/>
            </a:xfrm>
            <a:prstGeom prst="rect">
              <a:avLst/>
            </a:prstGeom>
            <a:noFill/>
            <a:ln w="9525">
              <a:noFill/>
            </a:ln>
          </p:spPr>
          <p:txBody>
            <a:bodyPr>
              <a:spAutoFit/>
            </a:bodyPr>
            <a:p>
              <a:pPr algn="ctr" eaLnBrk="1" hangingPunct="1"/>
              <a:r>
                <a:rPr lang="en-US" altLang="zh-CN" sz="1200" dirty="0">
                  <a:solidFill>
                    <a:srgbClr val="000000"/>
                  </a:solidFill>
                  <a:latin typeface="华文细黑" panose="02010600040101010101" pitchFamily="2" charset="-122"/>
                </a:rPr>
                <a:t>ADD YOUR TITLE</a:t>
              </a:r>
              <a:endParaRPr lang="zh-CN" altLang="en-US" sz="1200" dirty="0">
                <a:solidFill>
                  <a:srgbClr val="000000"/>
                </a:solidFill>
                <a:latin typeface="华文细黑" panose="02010600040101010101" pitchFamily="2" charset="-122"/>
              </a:endParaRPr>
            </a:p>
          </p:txBody>
        </p:sp>
      </p:grpSp>
      <p:grpSp>
        <p:nvGrpSpPr>
          <p:cNvPr id="19" name="组合 18"/>
          <p:cNvGrpSpPr/>
          <p:nvPr/>
        </p:nvGrpSpPr>
        <p:grpSpPr>
          <a:xfrm>
            <a:off x="5129213" y="3802063"/>
            <a:ext cx="2749550" cy="884237"/>
            <a:chOff x="6190385" y="693542"/>
            <a:chExt cx="2748394" cy="883965"/>
          </a:xfrm>
        </p:grpSpPr>
        <p:sp>
          <p:nvSpPr>
            <p:cNvPr id="20" name="Content Placeholder 2"/>
            <p:cNvSpPr txBox="1"/>
            <p:nvPr/>
          </p:nvSpPr>
          <p:spPr>
            <a:xfrm>
              <a:off x="6190385" y="903028"/>
              <a:ext cx="2748394" cy="6744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8775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00" b="0" i="0" u="none" strike="noStrike" kern="1200" cap="none" spc="0" normalizeH="0" baseline="0" noProof="0" dirty="0">
                  <a:ln>
                    <a:noFill/>
                  </a:ln>
                  <a:solidFill>
                    <a:schemeClr val="tx1">
                      <a:lumMod val="85000"/>
                      <a:lumOff val="15000"/>
                    </a:schemeClr>
                  </a:solidFill>
                  <a:effectLst/>
                  <a:uLnTx/>
                  <a:uFillTx/>
                  <a:latin typeface="+mn-lt"/>
                  <a:ea typeface="+mn-ea"/>
                  <a:cs typeface="+mn-cs"/>
                </a:rPr>
                <a:t>Lorem ipsum dolor sit amet, consectetur adipisicing elit, sed do eiusmod tempor incididunt ut labore et dolore magna aliqua. Ut enim ad minim </a:t>
              </a:r>
              <a:r>
                <a:rPr kumimoji="0" lang="en-US" altLang="zh-CN" sz="900"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veniam</a:t>
              </a:r>
              <a:endParaRPr kumimoji="0" lang="en-US" altLang="zh-CN" sz="900" b="0" i="0" u="none" strike="noStrike" kern="1200" cap="none" spc="0" normalizeH="0" baseline="0" noProof="0" dirty="0">
                <a:ln>
                  <a:noFill/>
                </a:ln>
                <a:solidFill>
                  <a:schemeClr val="tx1">
                    <a:lumMod val="85000"/>
                    <a:lumOff val="15000"/>
                  </a:schemeClr>
                </a:solidFill>
                <a:effectLst/>
                <a:uLnTx/>
                <a:uFillTx/>
                <a:latin typeface="+mn-lt"/>
                <a:ea typeface="+mn-ea"/>
                <a:cs typeface="Arial" panose="020B0604020202020204" pitchFamily="34" charset="0"/>
              </a:endParaRPr>
            </a:p>
          </p:txBody>
        </p:sp>
        <p:sp>
          <p:nvSpPr>
            <p:cNvPr id="10250" name="文本框 20"/>
            <p:cNvSpPr txBox="1"/>
            <p:nvPr/>
          </p:nvSpPr>
          <p:spPr>
            <a:xfrm>
              <a:off x="6190385" y="693542"/>
              <a:ext cx="2684346" cy="276999"/>
            </a:xfrm>
            <a:prstGeom prst="rect">
              <a:avLst/>
            </a:prstGeom>
            <a:noFill/>
            <a:ln w="9525">
              <a:noFill/>
            </a:ln>
          </p:spPr>
          <p:txBody>
            <a:bodyPr>
              <a:spAutoFit/>
            </a:bodyPr>
            <a:p>
              <a:pPr algn="ctr" eaLnBrk="1" hangingPunct="1"/>
              <a:r>
                <a:rPr lang="en-US" altLang="zh-CN" sz="1200" dirty="0">
                  <a:solidFill>
                    <a:srgbClr val="000000"/>
                  </a:solidFill>
                  <a:latin typeface="华文细黑" panose="02010600040101010101" pitchFamily="2" charset="-122"/>
                </a:rPr>
                <a:t>ADD YOUR TITLE</a:t>
              </a:r>
              <a:endParaRPr lang="zh-CN" altLang="en-US" sz="1200" dirty="0">
                <a:solidFill>
                  <a:srgbClr val="000000"/>
                </a:solidFill>
                <a:latin typeface="华文细黑" panose="02010600040101010101" pitchFamily="2" charset="-122"/>
              </a:endParaRPr>
            </a:p>
          </p:txBody>
        </p:sp>
      </p:grpSp>
      <p:sp>
        <p:nvSpPr>
          <p:cNvPr id="10248" name="文本框 21"/>
          <p:cNvSpPr txBox="1"/>
          <p:nvPr/>
        </p:nvSpPr>
        <p:spPr>
          <a:xfrm>
            <a:off x="3833813" y="1978025"/>
            <a:ext cx="1481137" cy="277813"/>
          </a:xfrm>
          <a:prstGeom prst="rect">
            <a:avLst/>
          </a:prstGeom>
          <a:noFill/>
          <a:ln w="9525">
            <a:noFill/>
          </a:ln>
        </p:spPr>
        <p:txBody>
          <a:bodyPr>
            <a:spAutoFit/>
          </a:bodyPr>
          <a:p>
            <a:pPr algn="ctr" eaLnBrk="1" hangingPunct="1"/>
            <a:r>
              <a:rPr lang="en-US" altLang="zh-CN" sz="1200" dirty="0">
                <a:solidFill>
                  <a:schemeClr val="bg1"/>
                </a:solidFill>
                <a:latin typeface="华文细黑" panose="02010600040101010101" pitchFamily="2" charset="-122"/>
              </a:rPr>
              <a:t>ADD YOUR TITLE</a:t>
            </a:r>
            <a:endParaRPr lang="zh-CN" altLang="en-US" sz="1200" dirty="0">
              <a:solidFill>
                <a:schemeClr val="bg1"/>
              </a:solidFill>
              <a:latin typeface="华文细黑" panose="0201060004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
                                        <p:tgtEl>
                                          <p:spTgt spid="2"/>
                                        </p:tgtEl>
                                      </p:cBhvr>
                                    </p:animEffect>
                                  </p:childTnLst>
                                </p:cTn>
                              </p:par>
                              <p:par>
                                <p:cTn id="8" presetID="21" presetClass="entr" presetSubtype="1" fill="hold" nodeType="withEffect">
                                  <p:stCondLst>
                                    <p:cond delay="125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50"/>
                                        <p:tgtEl>
                                          <p:spTgt spid="3"/>
                                        </p:tgtEl>
                                      </p:cBhvr>
                                    </p:animEffect>
                                  </p:childTnLst>
                                </p:cTn>
                              </p:par>
                              <p:par>
                                <p:cTn id="11" presetID="2" presetClass="entr" presetSubtype="4" decel="10000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25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p:sp>
        <p:nvSpPr>
          <p:cNvPr id="2" name="任意多边形 1"/>
          <p:cNvSpPr/>
          <p:nvPr/>
        </p:nvSpPr>
        <p:spPr>
          <a:xfrm>
            <a:off x="6350" y="4297363"/>
            <a:ext cx="9137650" cy="860425"/>
          </a:xfrm>
          <a:custGeom>
            <a:avLst/>
            <a:gdLst>
              <a:gd name="connsiteX0" fmla="*/ 3825592 w 9138323"/>
              <a:gd name="connsiteY0" fmla="*/ 0 h 859537"/>
              <a:gd name="connsiteX1" fmla="*/ 4096303 w 9138323"/>
              <a:gd name="connsiteY1" fmla="*/ 83060 h 859537"/>
              <a:gd name="connsiteX2" fmla="*/ 4125154 w 9138323"/>
              <a:gd name="connsiteY2" fmla="*/ 106971 h 859537"/>
              <a:gd name="connsiteX3" fmla="*/ 4162050 w 9138323"/>
              <a:gd name="connsiteY3" fmla="*/ 76393 h 859537"/>
              <a:gd name="connsiteX4" fmla="*/ 4342300 w 9138323"/>
              <a:gd name="connsiteY4" fmla="*/ 21088 h 859537"/>
              <a:gd name="connsiteX5" fmla="*/ 4639354 w 9138323"/>
              <a:gd name="connsiteY5" fmla="*/ 218869 h 859537"/>
              <a:gd name="connsiteX6" fmla="*/ 4653136 w 9138323"/>
              <a:gd name="connsiteY6" fmla="*/ 287442 h 859537"/>
              <a:gd name="connsiteX7" fmla="*/ 4714569 w 9138323"/>
              <a:gd name="connsiteY7" fmla="*/ 293663 h 859537"/>
              <a:gd name="connsiteX8" fmla="*/ 4868055 w 9138323"/>
              <a:gd name="connsiteY8" fmla="*/ 354192 h 859537"/>
              <a:gd name="connsiteX9" fmla="*/ 4926135 w 9138323"/>
              <a:gd name="connsiteY9" fmla="*/ 396727 h 859537"/>
              <a:gd name="connsiteX10" fmla="*/ 4974485 w 9138323"/>
              <a:gd name="connsiteY10" fmla="*/ 370366 h 859537"/>
              <a:gd name="connsiteX11" fmla="*/ 5099974 w 9138323"/>
              <a:gd name="connsiteY11" fmla="*/ 344918 h 859537"/>
              <a:gd name="connsiteX12" fmla="*/ 5280224 w 9138323"/>
              <a:gd name="connsiteY12" fmla="*/ 400223 h 859537"/>
              <a:gd name="connsiteX13" fmla="*/ 5294059 w 9138323"/>
              <a:gd name="connsiteY13" fmla="*/ 411689 h 859537"/>
              <a:gd name="connsiteX14" fmla="*/ 5324701 w 9138323"/>
              <a:gd name="connsiteY14" fmla="*/ 386293 h 859537"/>
              <a:gd name="connsiteX15" fmla="*/ 5504952 w 9138323"/>
              <a:gd name="connsiteY15" fmla="*/ 330988 h 859537"/>
              <a:gd name="connsiteX16" fmla="*/ 5685202 w 9138323"/>
              <a:gd name="connsiteY16" fmla="*/ 386293 h 859537"/>
              <a:gd name="connsiteX17" fmla="*/ 5711865 w 9138323"/>
              <a:gd name="connsiteY17" fmla="*/ 408390 h 859537"/>
              <a:gd name="connsiteX18" fmla="*/ 5764783 w 9138323"/>
              <a:gd name="connsiteY18" fmla="*/ 343967 h 859537"/>
              <a:gd name="connsiteX19" fmla="*/ 6243258 w 9138323"/>
              <a:gd name="connsiteY19" fmla="*/ 144890 h 859537"/>
              <a:gd name="connsiteX20" fmla="*/ 6721733 w 9138323"/>
              <a:gd name="connsiteY20" fmla="*/ 343967 h 859537"/>
              <a:gd name="connsiteX21" fmla="*/ 6799757 w 9138323"/>
              <a:gd name="connsiteY21" fmla="*/ 438956 h 859537"/>
              <a:gd name="connsiteX22" fmla="*/ 6875686 w 9138323"/>
              <a:gd name="connsiteY22" fmla="*/ 397558 h 859537"/>
              <a:gd name="connsiteX23" fmla="*/ 7064152 w 9138323"/>
              <a:gd name="connsiteY23" fmla="*/ 359339 h 859537"/>
              <a:gd name="connsiteX24" fmla="*/ 7252617 w 9138323"/>
              <a:gd name="connsiteY24" fmla="*/ 397558 h 859537"/>
              <a:gd name="connsiteX25" fmla="*/ 7323961 w 9138323"/>
              <a:gd name="connsiteY25" fmla="*/ 436456 h 859537"/>
              <a:gd name="connsiteX26" fmla="*/ 7335578 w 9138323"/>
              <a:gd name="connsiteY26" fmla="*/ 414961 h 859537"/>
              <a:gd name="connsiteX27" fmla="*/ 7602907 w 9138323"/>
              <a:gd name="connsiteY27" fmla="*/ 272187 h 859537"/>
              <a:gd name="connsiteX28" fmla="*/ 7925296 w 9138323"/>
              <a:gd name="connsiteY28" fmla="*/ 596017 h 859537"/>
              <a:gd name="connsiteX29" fmla="*/ 7923535 w 9138323"/>
              <a:gd name="connsiteY29" fmla="*/ 604778 h 859537"/>
              <a:gd name="connsiteX30" fmla="*/ 7993021 w 9138323"/>
              <a:gd name="connsiteY30" fmla="*/ 583112 h 859537"/>
              <a:gd name="connsiteX31" fmla="*/ 8129393 w 9138323"/>
              <a:gd name="connsiteY31" fmla="*/ 569303 h 859537"/>
              <a:gd name="connsiteX32" fmla="*/ 8265765 w 9138323"/>
              <a:gd name="connsiteY32" fmla="*/ 583112 h 859537"/>
              <a:gd name="connsiteX33" fmla="*/ 8299780 w 9138323"/>
              <a:gd name="connsiteY33" fmla="*/ 593718 h 859537"/>
              <a:gd name="connsiteX34" fmla="*/ 8317449 w 9138323"/>
              <a:gd name="connsiteY34" fmla="*/ 572207 h 859537"/>
              <a:gd name="connsiteX35" fmla="*/ 8659817 w 9138323"/>
              <a:gd name="connsiteY35" fmla="*/ 429759 h 859537"/>
              <a:gd name="connsiteX36" fmla="*/ 9134163 w 9138323"/>
              <a:gd name="connsiteY36" fmla="*/ 818090 h 859537"/>
              <a:gd name="connsiteX37" fmla="*/ 9138323 w 9138323"/>
              <a:gd name="connsiteY37" fmla="*/ 859537 h 859537"/>
              <a:gd name="connsiteX38" fmla="*/ 4141781 w 9138323"/>
              <a:gd name="connsiteY38" fmla="*/ 859537 h 859537"/>
              <a:gd name="connsiteX39" fmla="*/ 4141242 w 9138323"/>
              <a:gd name="connsiteY39" fmla="*/ 854166 h 859537"/>
              <a:gd name="connsiteX40" fmla="*/ 4134437 w 9138323"/>
              <a:gd name="connsiteY40" fmla="*/ 859537 h 859537"/>
              <a:gd name="connsiteX41" fmla="*/ 1390 w 9138323"/>
              <a:gd name="connsiteY41" fmla="*/ 859537 h 859537"/>
              <a:gd name="connsiteX42" fmla="*/ 0 w 9138323"/>
              <a:gd name="connsiteY42" fmla="*/ 845688 h 859537"/>
              <a:gd name="connsiteX43" fmla="*/ 418787 w 9138323"/>
              <a:gd name="connsiteY43" fmla="*/ 425029 h 859537"/>
              <a:gd name="connsiteX44" fmla="*/ 581797 w 9138323"/>
              <a:gd name="connsiteY44" fmla="*/ 458087 h 859537"/>
              <a:gd name="connsiteX45" fmla="*/ 590440 w 9138323"/>
              <a:gd name="connsiteY45" fmla="*/ 462798 h 859537"/>
              <a:gd name="connsiteX46" fmla="*/ 598218 w 9138323"/>
              <a:gd name="connsiteY46" fmla="*/ 385294 h 859537"/>
              <a:gd name="connsiteX47" fmla="*/ 1029094 w 9138323"/>
              <a:gd name="connsiteY47" fmla="*/ 32550 h 859537"/>
              <a:gd name="connsiteX48" fmla="*/ 1340088 w 9138323"/>
              <a:gd name="connsiteY48" fmla="*/ 161944 h 859537"/>
              <a:gd name="connsiteX49" fmla="*/ 1364611 w 9138323"/>
              <a:gd name="connsiteY49" fmla="*/ 191799 h 859537"/>
              <a:gd name="connsiteX50" fmla="*/ 1403078 w 9138323"/>
              <a:gd name="connsiteY50" fmla="*/ 179805 h 859537"/>
              <a:gd name="connsiteX51" fmla="*/ 1539449 w 9138323"/>
              <a:gd name="connsiteY51" fmla="*/ 165996 h 859537"/>
              <a:gd name="connsiteX52" fmla="*/ 1802839 w 9138323"/>
              <a:gd name="connsiteY52" fmla="*/ 219409 h 859537"/>
              <a:gd name="connsiteX53" fmla="*/ 1857061 w 9138323"/>
              <a:gd name="connsiteY53" fmla="*/ 248972 h 859537"/>
              <a:gd name="connsiteX54" fmla="*/ 1899461 w 9138323"/>
              <a:gd name="connsiteY54" fmla="*/ 213833 h 859537"/>
              <a:gd name="connsiteX55" fmla="*/ 2133608 w 9138323"/>
              <a:gd name="connsiteY55" fmla="*/ 141991 h 859537"/>
              <a:gd name="connsiteX56" fmla="*/ 2367756 w 9138323"/>
              <a:gd name="connsiteY56" fmla="*/ 213833 h 859537"/>
              <a:gd name="connsiteX57" fmla="*/ 2420881 w 9138323"/>
              <a:gd name="connsiteY57" fmla="*/ 257860 h 859537"/>
              <a:gd name="connsiteX58" fmla="*/ 2509751 w 9138323"/>
              <a:gd name="connsiteY58" fmla="*/ 184207 h 859537"/>
              <a:gd name="connsiteX59" fmla="*/ 2939610 w 9138323"/>
              <a:gd name="connsiteY59" fmla="*/ 52317 h 859537"/>
              <a:gd name="connsiteX60" fmla="*/ 3369468 w 9138323"/>
              <a:gd name="connsiteY60" fmla="*/ 184207 h 859537"/>
              <a:gd name="connsiteX61" fmla="*/ 3418479 w 9138323"/>
              <a:gd name="connsiteY61" fmla="*/ 224826 h 859537"/>
              <a:gd name="connsiteX62" fmla="*/ 3424100 w 9138323"/>
              <a:gd name="connsiteY62" fmla="*/ 214426 h 859537"/>
              <a:gd name="connsiteX63" fmla="*/ 3825592 w 9138323"/>
              <a:gd name="connsiteY63" fmla="*/ 0 h 85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138323" h="859537">
                <a:moveTo>
                  <a:pt x="3825592" y="0"/>
                </a:moveTo>
                <a:cubicBezTo>
                  <a:pt x="3925869" y="0"/>
                  <a:pt x="4019027" y="30620"/>
                  <a:pt x="4096303" y="83060"/>
                </a:cubicBezTo>
                <a:lnTo>
                  <a:pt x="4125154" y="106971"/>
                </a:lnTo>
                <a:lnTo>
                  <a:pt x="4162050" y="76393"/>
                </a:lnTo>
                <a:cubicBezTo>
                  <a:pt x="4213504" y="41476"/>
                  <a:pt x="4275531" y="21088"/>
                  <a:pt x="4342300" y="21088"/>
                </a:cubicBezTo>
                <a:cubicBezTo>
                  <a:pt x="4475837" y="21088"/>
                  <a:pt x="4590411" y="102641"/>
                  <a:pt x="4639354" y="218869"/>
                </a:cubicBezTo>
                <a:lnTo>
                  <a:pt x="4653136" y="287442"/>
                </a:lnTo>
                <a:lnTo>
                  <a:pt x="4714569" y="293663"/>
                </a:lnTo>
                <a:cubicBezTo>
                  <a:pt x="4769728" y="305000"/>
                  <a:pt x="4821470" y="325759"/>
                  <a:pt x="4868055" y="354192"/>
                </a:cubicBezTo>
                <a:lnTo>
                  <a:pt x="4926135" y="396727"/>
                </a:lnTo>
                <a:lnTo>
                  <a:pt x="4974485" y="370366"/>
                </a:lnTo>
                <a:cubicBezTo>
                  <a:pt x="5013055" y="353979"/>
                  <a:pt x="5055461" y="344918"/>
                  <a:pt x="5099974" y="344918"/>
                </a:cubicBezTo>
                <a:cubicBezTo>
                  <a:pt x="5166742" y="344918"/>
                  <a:pt x="5228770" y="365306"/>
                  <a:pt x="5280224" y="400223"/>
                </a:cubicBezTo>
                <a:lnTo>
                  <a:pt x="5294059" y="411689"/>
                </a:lnTo>
                <a:lnTo>
                  <a:pt x="5324701" y="386293"/>
                </a:lnTo>
                <a:cubicBezTo>
                  <a:pt x="5376155" y="351376"/>
                  <a:pt x="5438184" y="330988"/>
                  <a:pt x="5504952" y="330988"/>
                </a:cubicBezTo>
                <a:cubicBezTo>
                  <a:pt x="5571721" y="330988"/>
                  <a:pt x="5633748" y="351376"/>
                  <a:pt x="5685202" y="386293"/>
                </a:cubicBezTo>
                <a:lnTo>
                  <a:pt x="5711865" y="408390"/>
                </a:lnTo>
                <a:lnTo>
                  <a:pt x="5764783" y="343967"/>
                </a:lnTo>
                <a:cubicBezTo>
                  <a:pt x="5887234" y="220967"/>
                  <a:pt x="6056401" y="144890"/>
                  <a:pt x="6243258" y="144890"/>
                </a:cubicBezTo>
                <a:cubicBezTo>
                  <a:pt x="6430113" y="144890"/>
                  <a:pt x="6599280" y="220967"/>
                  <a:pt x="6721733" y="343967"/>
                </a:cubicBezTo>
                <a:lnTo>
                  <a:pt x="6799757" y="438956"/>
                </a:lnTo>
                <a:lnTo>
                  <a:pt x="6875686" y="397558"/>
                </a:lnTo>
                <a:cubicBezTo>
                  <a:pt x="6933612" y="372948"/>
                  <a:pt x="6997300" y="359339"/>
                  <a:pt x="7064152" y="359339"/>
                </a:cubicBezTo>
                <a:cubicBezTo>
                  <a:pt x="7131003" y="359339"/>
                  <a:pt x="7194690" y="372948"/>
                  <a:pt x="7252617" y="397558"/>
                </a:cubicBezTo>
                <a:lnTo>
                  <a:pt x="7323961" y="436456"/>
                </a:lnTo>
                <a:lnTo>
                  <a:pt x="7335578" y="414961"/>
                </a:lnTo>
                <a:cubicBezTo>
                  <a:pt x="7393514" y="328821"/>
                  <a:pt x="7491626" y="272187"/>
                  <a:pt x="7602907" y="272187"/>
                </a:cubicBezTo>
                <a:cubicBezTo>
                  <a:pt x="7780958" y="272187"/>
                  <a:pt x="7925296" y="417171"/>
                  <a:pt x="7925296" y="596017"/>
                </a:cubicBezTo>
                <a:lnTo>
                  <a:pt x="7923535" y="604778"/>
                </a:lnTo>
                <a:lnTo>
                  <a:pt x="7993021" y="583112"/>
                </a:lnTo>
                <a:cubicBezTo>
                  <a:pt x="8037071" y="574058"/>
                  <a:pt x="8082679" y="569303"/>
                  <a:pt x="8129393" y="569303"/>
                </a:cubicBezTo>
                <a:cubicBezTo>
                  <a:pt x="8176107" y="569303"/>
                  <a:pt x="8221715" y="574058"/>
                  <a:pt x="8265765" y="583112"/>
                </a:cubicBezTo>
                <a:lnTo>
                  <a:pt x="8299780" y="593718"/>
                </a:lnTo>
                <a:lnTo>
                  <a:pt x="8317449" y="572207"/>
                </a:lnTo>
                <a:cubicBezTo>
                  <a:pt x="8405068" y="484195"/>
                  <a:pt x="8526114" y="429759"/>
                  <a:pt x="8659817" y="429759"/>
                </a:cubicBezTo>
                <a:cubicBezTo>
                  <a:pt x="8893798" y="429759"/>
                  <a:pt x="9089015" y="596470"/>
                  <a:pt x="9134163" y="818090"/>
                </a:cubicBezTo>
                <a:lnTo>
                  <a:pt x="9138323" y="859537"/>
                </a:lnTo>
                <a:lnTo>
                  <a:pt x="4141781" y="859537"/>
                </a:lnTo>
                <a:lnTo>
                  <a:pt x="4141242" y="854166"/>
                </a:lnTo>
                <a:lnTo>
                  <a:pt x="4134437" y="859537"/>
                </a:lnTo>
                <a:lnTo>
                  <a:pt x="1390" y="859537"/>
                </a:lnTo>
                <a:lnTo>
                  <a:pt x="0" y="845688"/>
                </a:lnTo>
                <a:cubicBezTo>
                  <a:pt x="0" y="613364"/>
                  <a:pt x="187497" y="425029"/>
                  <a:pt x="418787" y="425029"/>
                </a:cubicBezTo>
                <a:cubicBezTo>
                  <a:pt x="476609" y="425029"/>
                  <a:pt x="531694" y="436800"/>
                  <a:pt x="581797" y="458087"/>
                </a:cubicBezTo>
                <a:lnTo>
                  <a:pt x="590440" y="462798"/>
                </a:lnTo>
                <a:lnTo>
                  <a:pt x="598218" y="385294"/>
                </a:lnTo>
                <a:cubicBezTo>
                  <a:pt x="639228" y="183984"/>
                  <a:pt x="816556" y="32550"/>
                  <a:pt x="1029094" y="32550"/>
                </a:cubicBezTo>
                <a:cubicBezTo>
                  <a:pt x="1150545" y="32550"/>
                  <a:pt x="1260498" y="81998"/>
                  <a:pt x="1340088" y="161944"/>
                </a:cubicBezTo>
                <a:lnTo>
                  <a:pt x="1364611" y="191799"/>
                </a:lnTo>
                <a:lnTo>
                  <a:pt x="1403078" y="179805"/>
                </a:lnTo>
                <a:cubicBezTo>
                  <a:pt x="1447126" y="170751"/>
                  <a:pt x="1492736" y="165996"/>
                  <a:pt x="1539449" y="165996"/>
                </a:cubicBezTo>
                <a:cubicBezTo>
                  <a:pt x="1632877" y="165996"/>
                  <a:pt x="1721883" y="185015"/>
                  <a:pt x="1802839" y="219409"/>
                </a:cubicBezTo>
                <a:lnTo>
                  <a:pt x="1857061" y="248972"/>
                </a:lnTo>
                <a:lnTo>
                  <a:pt x="1899461" y="213833"/>
                </a:lnTo>
                <a:cubicBezTo>
                  <a:pt x="1966300" y="168476"/>
                  <a:pt x="2046875" y="141991"/>
                  <a:pt x="2133608" y="141991"/>
                </a:cubicBezTo>
                <a:cubicBezTo>
                  <a:pt x="2220342" y="141991"/>
                  <a:pt x="2300918" y="168476"/>
                  <a:pt x="2367756" y="213833"/>
                </a:cubicBezTo>
                <a:lnTo>
                  <a:pt x="2420881" y="257860"/>
                </a:lnTo>
                <a:lnTo>
                  <a:pt x="2509751" y="184207"/>
                </a:lnTo>
                <a:cubicBezTo>
                  <a:pt x="2632456" y="100939"/>
                  <a:pt x="2780381" y="52317"/>
                  <a:pt x="2939610" y="52317"/>
                </a:cubicBezTo>
                <a:cubicBezTo>
                  <a:pt x="3098839" y="52317"/>
                  <a:pt x="3246763" y="100939"/>
                  <a:pt x="3369468" y="184207"/>
                </a:cubicBezTo>
                <a:lnTo>
                  <a:pt x="3418479" y="224826"/>
                </a:lnTo>
                <a:lnTo>
                  <a:pt x="3424100" y="214426"/>
                </a:lnTo>
                <a:cubicBezTo>
                  <a:pt x="3511111" y="85057"/>
                  <a:pt x="3658462" y="0"/>
                  <a:pt x="382559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11267" name="组合 45"/>
          <p:cNvGrpSpPr/>
          <p:nvPr/>
        </p:nvGrpSpPr>
        <p:grpSpPr>
          <a:xfrm>
            <a:off x="2579688" y="2036763"/>
            <a:ext cx="4241800" cy="584200"/>
            <a:chOff x="2523573" y="1977611"/>
            <a:chExt cx="3321469" cy="457814"/>
          </a:xfrm>
        </p:grpSpPr>
        <p:sp>
          <p:nvSpPr>
            <p:cNvPr id="47" name="矩形 46"/>
            <p:cNvSpPr/>
            <p:nvPr/>
          </p:nvSpPr>
          <p:spPr>
            <a:xfrm>
              <a:off x="3470788" y="2023641"/>
              <a:ext cx="2374254" cy="362022"/>
            </a:xfrm>
            <a:prstGeom prst="rect">
              <a:avLst/>
            </a:prstGeom>
          </p:spPr>
          <p:txBody>
            <a:bodyPr wrap="none">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24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rPr>
                <a:t>CLICK TO ADD TITLE</a:t>
              </a:r>
              <a:endParaRPr kumimoji="0" lang="zh-CN" altLang="zh-CN" sz="2400" b="0" i="0" u="none" strike="noStrike" kern="100" cap="none" spc="0" normalizeH="0" baseline="0" noProof="0" dirty="0">
                <a:ln>
                  <a:noFill/>
                </a:ln>
                <a:solidFill>
                  <a:schemeClr val="bg1"/>
                </a:solidFill>
                <a:effectLst/>
                <a:uLnTx/>
                <a:uFillTx/>
                <a:latin typeface="+mn-ea"/>
                <a:ea typeface="+mn-ea"/>
                <a:cs typeface="Times New Roman" panose="02020603050405020304" pitchFamily="18" charset="0"/>
              </a:endParaRPr>
            </a:p>
          </p:txBody>
        </p:sp>
        <p:grpSp>
          <p:nvGrpSpPr>
            <p:cNvPr id="11269" name="组合 57"/>
            <p:cNvGrpSpPr/>
            <p:nvPr/>
          </p:nvGrpSpPr>
          <p:grpSpPr>
            <a:xfrm>
              <a:off x="2523573" y="1977611"/>
              <a:ext cx="742365" cy="457814"/>
              <a:chOff x="4353620" y="864629"/>
              <a:chExt cx="742365" cy="457814"/>
            </a:xfrm>
          </p:grpSpPr>
          <p:sp>
            <p:nvSpPr>
              <p:cNvPr id="56" name="KSO_Shape"/>
              <p:cNvSpPr/>
              <p:nvPr/>
            </p:nvSpPr>
            <p:spPr bwMode="auto">
              <a:xfrm>
                <a:off x="4353620" y="865873"/>
                <a:ext cx="742109" cy="409296"/>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mn-ea"/>
                  <a:cs typeface="+mn-cs"/>
                </a:endParaRPr>
              </a:p>
            </p:txBody>
          </p:sp>
          <p:sp>
            <p:nvSpPr>
              <p:cNvPr id="57" name="文本框 56"/>
              <p:cNvSpPr txBox="1"/>
              <p:nvPr/>
            </p:nvSpPr>
            <p:spPr>
              <a:xfrm>
                <a:off x="4507760" y="864629"/>
                <a:ext cx="433829" cy="457814"/>
              </a:xfrm>
              <a:prstGeom prst="rect">
                <a:avLst/>
              </a:prstGeom>
              <a:noFill/>
            </p:spPr>
            <p:txBody>
              <a:bodyPr>
                <a:spAutoFit/>
              </a:bodyPr>
              <a:lstStyle/>
              <a:p>
                <a:pPr marR="0" defTabSz="685165" eaLnBrk="1" fontAlgn="auto" hangingPunct="1">
                  <a:spcBef>
                    <a:spcPts val="0"/>
                  </a:spcBef>
                  <a:spcAft>
                    <a:spcPts val="0"/>
                  </a:spcAft>
                  <a:buClrTx/>
                  <a:buSzTx/>
                  <a:buFontTx/>
                  <a:buNone/>
                  <a:defRPr/>
                </a:pPr>
                <a:r>
                  <a:rPr kumimoji="0" lang="en-US" altLang="zh-CN" sz="32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rPr>
                  <a:t>2</a:t>
                </a:r>
                <a:endParaRPr kumimoji="0" lang="zh-CN" altLang="en-US" sz="3200" kern="1200" cap="none" spc="0" normalizeH="0" baseline="0" noProof="0" dirty="0">
                  <a:solidFill>
                    <a:schemeClr val="accent2">
                      <a:lumMod val="75000"/>
                    </a:schemeClr>
                  </a:solidFill>
                  <a:latin typeface="Arial" panose="020B0604020202020204" pitchFamily="34" charset="0"/>
                  <a:ea typeface="+mn-ea"/>
                  <a:cs typeface="Arial" panose="020B0604020202020204" pitchFamily="34" charset="0"/>
                </a:endParaRPr>
              </a:p>
            </p:txBody>
          </p:sp>
        </p:grpSp>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7" name="KSO_Shape"/>
          <p:cNvGrpSpPr/>
          <p:nvPr/>
        </p:nvGrpSpPr>
        <p:grpSpPr bwMode="auto">
          <a:xfrm>
            <a:off x="241476" y="1127781"/>
            <a:ext cx="4560882" cy="3770329"/>
            <a:chOff x="1595438" y="968375"/>
            <a:chExt cx="5953125" cy="4921250"/>
          </a:xfrm>
          <a:solidFill>
            <a:schemeClr val="bg1">
              <a:lumMod val="65000"/>
            </a:schemeClr>
          </a:solidFill>
        </p:grpSpPr>
        <p:sp>
          <p:nvSpPr>
            <p:cNvPr id="391" name="内蒙古"/>
            <p:cNvSpPr/>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392" name="甘肃"/>
            <p:cNvSpPr/>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393" name="宁夏"/>
            <p:cNvSpPr/>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394" name="新疆"/>
            <p:cNvSpPr/>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395" name="青海"/>
            <p:cNvSpPr/>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396" name="四川"/>
            <p:cNvSpPr/>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397" name="西藏"/>
            <p:cNvSpPr/>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398" name="云南"/>
            <p:cNvSpPr/>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399" name="贵州"/>
            <p:cNvSpPr/>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00" name="广西"/>
            <p:cNvSpPr/>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01" name="重庆"/>
            <p:cNvSpPr/>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02" name="陕西"/>
            <p:cNvSpPr/>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03" name="山西"/>
            <p:cNvSpPr/>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04" name="湖南"/>
            <p:cNvSpPr/>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05" name="湖北"/>
            <p:cNvSpPr/>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06" name="广东"/>
            <p:cNvSpPr/>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07" name="江西"/>
            <p:cNvSpPr/>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08" name="福建"/>
            <p:cNvSpPr/>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09" name="浙江"/>
            <p:cNvSpPr/>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10" name="安徽"/>
            <p:cNvSpPr/>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11" name="天津"/>
            <p:cNvSpPr/>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12" name="北京"/>
            <p:cNvSpPr/>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13" name="辽宁"/>
            <p:cNvSpPr/>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14" name="吉林"/>
            <p:cNvSpPr/>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15" name="黑龙江"/>
            <p:cNvSpPr/>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16" name="山东"/>
            <p:cNvSpPr/>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17" name="上海"/>
            <p:cNvSpPr/>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18" name="江苏"/>
            <p:cNvSpPr/>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19" name="河北"/>
            <p:cNvSpPr/>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20" name="河南"/>
            <p:cNvSpPr/>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21" name="台湾"/>
            <p:cNvSpPr/>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22" name="海南"/>
            <p:cNvSpPr/>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grpSp>
      <p:cxnSp>
        <p:nvCxnSpPr>
          <p:cNvPr id="49" name="Straight Connector 363"/>
          <p:cNvCxnSpPr/>
          <p:nvPr/>
        </p:nvCxnSpPr>
        <p:spPr>
          <a:xfrm rot="5400000">
            <a:off x="3579813" y="3124200"/>
            <a:ext cx="3643313" cy="1588"/>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370"/>
          <p:cNvCxnSpPr/>
          <p:nvPr/>
        </p:nvCxnSpPr>
        <p:spPr>
          <a:xfrm rot="10800000">
            <a:off x="6038850" y="2386013"/>
            <a:ext cx="2571750" cy="1588"/>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371"/>
          <p:cNvCxnSpPr/>
          <p:nvPr/>
        </p:nvCxnSpPr>
        <p:spPr>
          <a:xfrm rot="10800000">
            <a:off x="6038850" y="3671888"/>
            <a:ext cx="2571750" cy="1588"/>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Rectangle 364"/>
          <p:cNvSpPr/>
          <p:nvPr/>
        </p:nvSpPr>
        <p:spPr>
          <a:xfrm>
            <a:off x="7146925" y="1317625"/>
            <a:ext cx="1685925" cy="307975"/>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G</a:t>
            </a:r>
            <a:r>
              <a:rPr kumimoji="0" lang="en-US" altLang="zh-CN"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uang Dong</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53" name="Rectangle 373"/>
          <p:cNvSpPr/>
          <p:nvPr/>
        </p:nvSpPr>
        <p:spPr>
          <a:xfrm>
            <a:off x="7175500" y="1619250"/>
            <a:ext cx="1655763" cy="646113"/>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ms-MY"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 adipiscing elit. Lorem ipsum dolor sit ametelit. Lorem ipsum dolor sit </a:t>
            </a:r>
            <a:r>
              <a:rPr kumimoji="0" lang="ms-MY" altLang="zh-CN"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a:t>
            </a:r>
            <a:endParaRPr kumimoji="0" lang="id-ID"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endParaRPr>
          </a:p>
        </p:txBody>
      </p:sp>
      <p:sp>
        <p:nvSpPr>
          <p:cNvPr id="60" name="广东"/>
          <p:cNvSpPr/>
          <p:nvPr/>
        </p:nvSpPr>
        <p:spPr bwMode="auto">
          <a:xfrm>
            <a:off x="5995988" y="1411288"/>
            <a:ext cx="903288" cy="714375"/>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61" name="四川"/>
          <p:cNvSpPr/>
          <p:nvPr/>
        </p:nvSpPr>
        <p:spPr bwMode="auto">
          <a:xfrm>
            <a:off x="6070600" y="2655888"/>
            <a:ext cx="982663" cy="862013"/>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62" name="浙江"/>
          <p:cNvSpPr/>
          <p:nvPr/>
        </p:nvSpPr>
        <p:spPr bwMode="auto">
          <a:xfrm>
            <a:off x="6091238" y="3851275"/>
            <a:ext cx="855663" cy="99218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63" name="Rectangle 364"/>
          <p:cNvSpPr/>
          <p:nvPr/>
        </p:nvSpPr>
        <p:spPr>
          <a:xfrm>
            <a:off x="7185025" y="2697163"/>
            <a:ext cx="1685925" cy="307975"/>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S</a:t>
            </a:r>
            <a:r>
              <a:rPr kumimoji="0" lang="en-US" altLang="zh-CN"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i Chuan</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64" name="Rectangle 373"/>
          <p:cNvSpPr/>
          <p:nvPr/>
        </p:nvSpPr>
        <p:spPr>
          <a:xfrm>
            <a:off x="7213600" y="2998788"/>
            <a:ext cx="1655763" cy="646113"/>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ms-MY"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 adipiscing elit. Lorem ipsum dolor sit ametelit. Lorem ipsum dolor sit </a:t>
            </a:r>
            <a:r>
              <a:rPr kumimoji="0" lang="ms-MY" altLang="zh-CN"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a:t>
            </a:r>
            <a:endParaRPr kumimoji="0" lang="id-ID"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endParaRPr>
          </a:p>
        </p:txBody>
      </p:sp>
      <p:sp>
        <p:nvSpPr>
          <p:cNvPr id="65" name="Rectangle 364"/>
          <p:cNvSpPr/>
          <p:nvPr/>
        </p:nvSpPr>
        <p:spPr>
          <a:xfrm>
            <a:off x="7185025" y="3881438"/>
            <a:ext cx="1685925" cy="307975"/>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Z</a:t>
            </a:r>
            <a:r>
              <a:rPr kumimoji="0" lang="en-US" altLang="zh-CN"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rPr>
              <a:t>he Jiang</a:t>
            </a:r>
            <a:endParaRPr kumimoji="0" lang="en-US" sz="1400" b="0" i="0" u="none" strike="noStrike" kern="1200" cap="none" spc="0" normalizeH="0" baseline="0" noProof="0" dirty="0">
              <a:ln>
                <a:noFill/>
              </a:ln>
              <a:solidFill>
                <a:schemeClr val="tx1">
                  <a:lumMod val="95000"/>
                  <a:lumOff val="5000"/>
                </a:schemeClr>
              </a:solidFill>
              <a:effectLst/>
              <a:uLnTx/>
              <a:uFillTx/>
              <a:latin typeface="+mn-lt"/>
              <a:ea typeface="Open Sans" pitchFamily="34" charset="0"/>
              <a:cs typeface="Open Sans" pitchFamily="34" charset="0"/>
            </a:endParaRPr>
          </a:p>
        </p:txBody>
      </p:sp>
      <p:sp>
        <p:nvSpPr>
          <p:cNvPr id="66" name="Rectangle 373"/>
          <p:cNvSpPr/>
          <p:nvPr/>
        </p:nvSpPr>
        <p:spPr>
          <a:xfrm>
            <a:off x="7213600" y="4183063"/>
            <a:ext cx="1655763" cy="646113"/>
          </a:xfrm>
          <a:prstGeom prst="rect">
            <a:avLst/>
          </a:prstGeom>
        </p:spPr>
        <p:txBody>
          <a:bodyPr>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ms-MY"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 adipiscing elit. Lorem ipsum dolor sit ametelit. Lorem ipsum dolor sit </a:t>
            </a:r>
            <a:r>
              <a:rPr kumimoji="0" lang="ms-MY" altLang="zh-CN"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rPr>
              <a:t>consectetur</a:t>
            </a:r>
            <a:endParaRPr kumimoji="0" lang="id-ID" sz="900" b="0" i="0" u="none" strike="noStrike" kern="1200" cap="none" spc="0" normalizeH="0" baseline="0" noProof="0" dirty="0">
              <a:ln>
                <a:noFill/>
              </a:ln>
              <a:solidFill>
                <a:schemeClr val="tx1">
                  <a:lumMod val="95000"/>
                  <a:lumOff val="5000"/>
                </a:schemeClr>
              </a:solidFill>
              <a:effectLst/>
              <a:uLnTx/>
              <a:uFillTx/>
              <a:latin typeface="+mn-lt"/>
              <a:ea typeface="Open Sans Light" pitchFamily="34" charset="0"/>
              <a:cs typeface="Open Sans Light" pitchFamily="34" charset="0"/>
            </a:endParaRPr>
          </a:p>
        </p:txBody>
      </p:sp>
    </p:spTree>
  </p:cSld>
  <p:clrMapOvr>
    <a:masterClrMapping/>
  </p:clrMapOvr>
  <p:transition advClick="0" advTm="3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lide(fromTop)">
                                      <p:cBhvr>
                                        <p:cTn id="7" dur="500"/>
                                        <p:tgtEl>
                                          <p:spTgt spid="49"/>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slide(fromRight)">
                                      <p:cBhvr>
                                        <p:cTn id="11" dur="500"/>
                                        <p:tgtEl>
                                          <p:spTgt spid="50"/>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slide(fromRight)">
                                      <p:cBhvr>
                                        <p:cTn id="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50820163733"/>
  <p:tag name="MH_LIBRARY" val="GRAPHIC"/>
  <p:tag name="MH_TYPE" val="Other"/>
  <p:tag name="MH_ORDER" val="2"/>
</p:tagLst>
</file>

<file path=ppt/tags/tag10.xml><?xml version="1.0" encoding="utf-8"?>
<p:tagLst xmlns:p="http://schemas.openxmlformats.org/presentationml/2006/main">
  <p:tag name="MH" val="20150820163733"/>
  <p:tag name="MH_LIBRARY" val="GRAPHIC"/>
  <p:tag name="MH_TYPE" val="Other"/>
  <p:tag name="MH_ORDER" val="11"/>
</p:tagLst>
</file>

<file path=ppt/tags/tag11.xml><?xml version="1.0" encoding="utf-8"?>
<p:tagLst xmlns:p="http://schemas.openxmlformats.org/presentationml/2006/main">
  <p:tag name="MH" val="20150820163733"/>
  <p:tag name="MH_LIBRARY" val="GRAPHIC"/>
  <p:tag name="MH_TYPE" val="Other"/>
  <p:tag name="MH_ORDER" val="12"/>
</p:tagLst>
</file>

<file path=ppt/tags/tag12.xml><?xml version="1.0" encoding="utf-8"?>
<p:tagLst xmlns:p="http://schemas.openxmlformats.org/presentationml/2006/main">
  <p:tag name="MH" val="20150820163733"/>
  <p:tag name="MH_LIBRARY" val="GRAPHIC"/>
  <p:tag name="MH_TYPE" val="Other"/>
  <p:tag name="MH_ORDER" val="11"/>
</p:tagLst>
</file>

<file path=ppt/tags/tag13.xml><?xml version="1.0" encoding="utf-8"?>
<p:tagLst xmlns:p="http://schemas.openxmlformats.org/presentationml/2006/main">
  <p:tag name="MH" val="20150820163733"/>
  <p:tag name="MH_LIBRARY" val="GRAPHIC"/>
  <p:tag name="MH_TYPE" val="Other"/>
  <p:tag name="MH_ORDER" val="12"/>
</p:tagLst>
</file>

<file path=ppt/tags/tag14.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ags/tag15.xml><?xml version="1.0" encoding="utf-8"?>
<p:tagLst xmlns:p="http://schemas.openxmlformats.org/presentationml/2006/main">
  <p:tag name="MH_TYPE" val="#NeiR#"/>
  <p:tag name="MH_NUMBER" val="5"/>
  <p:tag name="MH_CATEGORY" val="#LiuChBZh#"/>
  <p:tag name="MH_LAYOUT" val="TitleSubTitleDesc"/>
  <p:tag name="MH" val="20150820163548"/>
  <p:tag name="MH_LIBRARY" val="GRAPHIC"/>
</p:tagLst>
</file>

<file path=ppt/tags/tag16.xml><?xml version="1.0" encoding="utf-8"?>
<p:tagLst xmlns:p="http://schemas.openxmlformats.org/presentationml/2006/main">
  <p:tag name="MH" val="20150820163246"/>
  <p:tag name="MH_LIBRARY" val="GRAPHIC"/>
  <p:tag name="MH_TYPE" val="Other"/>
  <p:tag name="MH_ORDER" val="4"/>
</p:tagLst>
</file>

<file path=ppt/tags/tag17.xml><?xml version="1.0" encoding="utf-8"?>
<p:tagLst xmlns:p="http://schemas.openxmlformats.org/presentationml/2006/main">
  <p:tag name="MH" val="20150820163246"/>
  <p:tag name="MH_LIBRARY" val="GRAPHIC"/>
  <p:tag name="MH_TYPE" val="Other"/>
  <p:tag name="MH_ORDER" val="7"/>
</p:tagLst>
</file>

<file path=ppt/tags/tag18.xml><?xml version="1.0" encoding="utf-8"?>
<p:tagLst xmlns:p="http://schemas.openxmlformats.org/presentationml/2006/main">
  <p:tag name="MH" val="20150820163246"/>
  <p:tag name="MH_LIBRARY" val="GRAPHIC"/>
  <p:tag name="MH_TYPE" val="Other"/>
  <p:tag name="MH_ORDER" val="10"/>
</p:tagLst>
</file>

<file path=ppt/tags/tag19.xml><?xml version="1.0" encoding="utf-8"?>
<p:tagLst xmlns:p="http://schemas.openxmlformats.org/presentationml/2006/main">
  <p:tag name="MH" val="20150820163246"/>
  <p:tag name="MH_LIBRARY" val="GRAPHIC"/>
  <p:tag name="MH_TYPE" val="Other"/>
  <p:tag name="MH_ORDER" val="13"/>
</p:tagLst>
</file>

<file path=ppt/tags/tag2.xml><?xml version="1.0" encoding="utf-8"?>
<p:tagLst xmlns:p="http://schemas.openxmlformats.org/presentationml/2006/main">
  <p:tag name="MH" val="20150820163733"/>
  <p:tag name="MH_LIBRARY" val="GRAPHIC"/>
  <p:tag name="MH_TYPE" val="Other"/>
  <p:tag name="MH_ORDER" val="3"/>
</p:tagLst>
</file>

<file path=ppt/tags/tag3.xml><?xml version="1.0" encoding="utf-8"?>
<p:tagLst xmlns:p="http://schemas.openxmlformats.org/presentationml/2006/main">
  <p:tag name="MH" val="20150820163733"/>
  <p:tag name="MH_LIBRARY" val="GRAPHIC"/>
  <p:tag name="MH_TYPE" val="Other"/>
  <p:tag name="MH_ORDER" val="4"/>
</p:tagLst>
</file>

<file path=ppt/tags/tag4.xml><?xml version="1.0" encoding="utf-8"?>
<p:tagLst xmlns:p="http://schemas.openxmlformats.org/presentationml/2006/main">
  <p:tag name="MH" val="20150820163733"/>
  <p:tag name="MH_LIBRARY" val="GRAPHIC"/>
  <p:tag name="MH_TYPE" val="Other"/>
  <p:tag name="MH_ORDER" val="5"/>
</p:tagLst>
</file>

<file path=ppt/tags/tag5.xml><?xml version="1.0" encoding="utf-8"?>
<p:tagLst xmlns:p="http://schemas.openxmlformats.org/presentationml/2006/main">
  <p:tag name="MH" val="20150820163733"/>
  <p:tag name="MH_LIBRARY" val="GRAPHIC"/>
  <p:tag name="MH_TYPE" val="Other"/>
  <p:tag name="MH_ORDER" val="6"/>
</p:tagLst>
</file>

<file path=ppt/tags/tag6.xml><?xml version="1.0" encoding="utf-8"?>
<p:tagLst xmlns:p="http://schemas.openxmlformats.org/presentationml/2006/main">
  <p:tag name="MH" val="20150820163733"/>
  <p:tag name="MH_LIBRARY" val="GRAPHIC"/>
  <p:tag name="MH_TYPE" val="Other"/>
  <p:tag name="MH_ORDER" val="7"/>
</p:tagLst>
</file>

<file path=ppt/tags/tag7.xml><?xml version="1.0" encoding="utf-8"?>
<p:tagLst xmlns:p="http://schemas.openxmlformats.org/presentationml/2006/main">
  <p:tag name="MH" val="20150820163733"/>
  <p:tag name="MH_LIBRARY" val="GRAPHIC"/>
  <p:tag name="MH_TYPE" val="Other"/>
  <p:tag name="MH_ORDER" val="8"/>
</p:tagLst>
</file>

<file path=ppt/tags/tag8.xml><?xml version="1.0" encoding="utf-8"?>
<p:tagLst xmlns:p="http://schemas.openxmlformats.org/presentationml/2006/main">
  <p:tag name="MH" val="20150820163733"/>
  <p:tag name="MH_LIBRARY" val="GRAPHIC"/>
  <p:tag name="MH_TYPE" val="Other"/>
  <p:tag name="MH_ORDER" val="9"/>
</p:tagLst>
</file>

<file path=ppt/tags/tag9.xml><?xml version="1.0" encoding="utf-8"?>
<p:tagLst xmlns:p="http://schemas.openxmlformats.org/presentationml/2006/main">
  <p:tag name="MH" val="20150820163733"/>
  <p:tag name="MH_LIBRARY" val="GRAPHIC"/>
  <p:tag name="MH_TYPE" val="Other"/>
  <p:tag name="MH_ORDER" val="10"/>
</p:tagLst>
</file>

<file path=ppt/theme/theme1.xml><?xml version="1.0" encoding="utf-8"?>
<a:theme xmlns:a="http://schemas.openxmlformats.org/drawingml/2006/main" name="www.freeppt7.com-Best powerpoint templates free download-slideshow">
  <a:themeElements>
    <a:clrScheme name="自定义 3">
      <a:dk1>
        <a:sysClr val="windowText" lastClr="000000"/>
      </a:dk1>
      <a:lt1>
        <a:sysClr val="window" lastClr="FFFFFF"/>
      </a:lt1>
      <a:dk2>
        <a:srgbClr val="17406D"/>
      </a:dk2>
      <a:lt2>
        <a:srgbClr val="DBEFF9"/>
      </a:lt2>
      <a:accent1>
        <a:srgbClr val="248D7B"/>
      </a:accent1>
      <a:accent2>
        <a:srgbClr val="334353"/>
      </a:accent2>
      <a:accent3>
        <a:srgbClr val="248D7B"/>
      </a:accent3>
      <a:accent4>
        <a:srgbClr val="334353"/>
      </a:accent4>
      <a:accent5>
        <a:srgbClr val="7CCA62"/>
      </a:accent5>
      <a:accent6>
        <a:srgbClr val="A5C249"/>
      </a:accent6>
      <a:hlink>
        <a:srgbClr val="F49100"/>
      </a:hlink>
      <a:folHlink>
        <a:srgbClr val="85DFD0"/>
      </a:folHlink>
    </a:clrScheme>
    <a:fontScheme name="自定义 8">
      <a:majorFont>
        <a:latin typeface="华文细黑"/>
        <a:ea typeface="华文细黑"/>
        <a:cs typeface=""/>
      </a:majorFont>
      <a:minorFont>
        <a:latin typeface="华文细黑"/>
        <a:ea typeface="华文细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8812</Words>
  <Application>WPS 演示</Application>
  <PresentationFormat>全屏显示(16:9)</PresentationFormat>
  <Paragraphs>346</Paragraphs>
  <Slides>24</Slides>
  <Notes>6</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2</vt:i4>
      </vt:variant>
      <vt:variant>
        <vt:lpstr>幻灯片标题</vt:lpstr>
      </vt:variant>
      <vt:variant>
        <vt:i4>24</vt:i4>
      </vt:variant>
    </vt:vector>
  </HeadingPairs>
  <TitlesOfParts>
    <vt:vector size="48" baseType="lpstr">
      <vt:lpstr>Arial</vt:lpstr>
      <vt:lpstr>宋体</vt:lpstr>
      <vt:lpstr>Wingdings</vt:lpstr>
      <vt:lpstr>华文细黑</vt:lpstr>
      <vt:lpstr>Calibri</vt:lpstr>
      <vt:lpstr>微软雅黑</vt:lpstr>
      <vt:lpstr>Times New Roman</vt:lpstr>
      <vt:lpstr>Century Gothic</vt:lpstr>
      <vt:lpstr>Open Sans</vt:lpstr>
      <vt:lpstr>Lato Light</vt:lpstr>
      <vt:lpstr>Open Sans Light</vt:lpstr>
      <vt:lpstr>FontAwesome</vt:lpstr>
      <vt:lpstr>Lao UI</vt:lpstr>
      <vt:lpstr>Open Sans</vt:lpstr>
      <vt:lpstr>Open Sans Light</vt:lpstr>
      <vt:lpstr>FontAwesome</vt:lpstr>
      <vt:lpstr>popo</vt:lpstr>
      <vt:lpstr>Arial Unicode MS</vt:lpstr>
      <vt:lpstr>Segoe UI Symbol</vt:lpstr>
      <vt:lpstr>Meiryo</vt:lpstr>
      <vt:lpstr>Yu Gothic</vt:lpstr>
      <vt:lpstr>www.freeppt7.com-Best powerpoint templates free download-slideshow</vt:lpstr>
      <vt:lpstr>Excel.Chart.8</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iTianKong.com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Penelope</dc:creator>
  <cp:lastModifiedBy>kwl6163com</cp:lastModifiedBy>
  <cp:revision>267</cp:revision>
  <dcterms:created xsi:type="dcterms:W3CDTF">2015-04-07T15:42:54Z</dcterms:created>
  <dcterms:modified xsi:type="dcterms:W3CDTF">2018-08-23T01:50:35Z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