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9" r:id="rId4"/>
    <p:sldId id="261" r:id="rId5"/>
    <p:sldId id="266" r:id="rId6"/>
    <p:sldId id="269" r:id="rId7"/>
    <p:sldId id="262" r:id="rId8"/>
    <p:sldId id="267" r:id="rId9"/>
    <p:sldId id="268" r:id="rId10"/>
    <p:sldId id="265" r:id="rId11"/>
    <p:sldId id="263" r:id="rId12"/>
    <p:sldId id="270" r:id="rId13"/>
    <p:sldId id="271" r:id="rId14"/>
    <p:sldId id="264" r:id="rId15"/>
    <p:sldId id="272" r:id="rId16"/>
    <p:sldId id="273" r:id="rId17"/>
    <p:sldId id="260" r:id="rId18"/>
    <p:sldId id="281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12A89D"/>
    <a:srgbClr val="F04B30"/>
    <a:srgbClr val="109289"/>
    <a:srgbClr val="024959"/>
    <a:srgbClr val="5B9BD5"/>
    <a:srgbClr val="023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99"/>
          <p:cNvGrpSpPr/>
          <p:nvPr/>
        </p:nvGrpSpPr>
        <p:grpSpPr>
          <a:xfrm>
            <a:off x="441325" y="1944688"/>
            <a:ext cx="3897313" cy="4913312"/>
            <a:chOff x="479426" y="1985962"/>
            <a:chExt cx="3897311" cy="4913314"/>
          </a:xfrm>
        </p:grpSpPr>
        <p:sp>
          <p:nvSpPr>
            <p:cNvPr id="2057" name="Freeform 5"/>
            <p:cNvSpPr>
              <a:spLocks noEditPoints="1"/>
            </p:cNvSpPr>
            <p:nvPr/>
          </p:nvSpPr>
          <p:spPr>
            <a:xfrm>
              <a:off x="930275" y="2316163"/>
              <a:ext cx="3265487" cy="3263900"/>
            </a:xfrm>
            <a:custGeom>
              <a:avLst/>
              <a:gdLst>
                <a:gd name="txL" fmla="*/ 0 w 1971"/>
                <a:gd name="txT" fmla="*/ 0 h 1971"/>
                <a:gd name="txR" fmla="*/ 1971 w 1971"/>
                <a:gd name="txB" fmla="*/ 1971 h 197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9" name="Freeform 7"/>
            <p:cNvSpPr>
              <a:spLocks noEditPoints="1"/>
            </p:cNvSpPr>
            <p:nvPr/>
          </p:nvSpPr>
          <p:spPr>
            <a:xfrm>
              <a:off x="1090613" y="2476500"/>
              <a:ext cx="2944812" cy="2941638"/>
            </a:xfrm>
            <a:custGeom>
              <a:avLst/>
              <a:gdLst>
                <a:gd name="txL" fmla="*/ 0 w 1777"/>
                <a:gd name="txT" fmla="*/ 0 h 1777"/>
                <a:gd name="txR" fmla="*/ 1777 w 1777"/>
                <a:gd name="txB" fmla="*/ 1777 h 17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0" name="Freeform 8"/>
            <p:cNvSpPr/>
            <p:nvPr/>
          </p:nvSpPr>
          <p:spPr>
            <a:xfrm>
              <a:off x="3308350" y="3146425"/>
              <a:ext cx="369887" cy="214313"/>
            </a:xfrm>
            <a:custGeom>
              <a:avLst/>
              <a:gdLst>
                <a:gd name="txL" fmla="*/ 0 w 224"/>
                <a:gd name="txT" fmla="*/ 0 h 129"/>
                <a:gd name="txR" fmla="*/ 224 w 224"/>
                <a:gd name="txB" fmla="*/ 129 h 1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1" name="Freeform 9"/>
            <p:cNvSpPr/>
            <p:nvPr/>
          </p:nvSpPr>
          <p:spPr>
            <a:xfrm>
              <a:off x="1590675" y="3297238"/>
              <a:ext cx="1114425" cy="1522413"/>
            </a:xfrm>
            <a:custGeom>
              <a:avLst/>
              <a:gdLst>
                <a:gd name="txL" fmla="*/ 0 w 702"/>
                <a:gd name="txT" fmla="*/ 0 h 959"/>
                <a:gd name="txR" fmla="*/ 702 w 702"/>
                <a:gd name="txB" fmla="*/ 959 h 959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2" name="Freeform 10"/>
            <p:cNvSpPr/>
            <p:nvPr/>
          </p:nvSpPr>
          <p:spPr>
            <a:xfrm>
              <a:off x="1590675" y="3297238"/>
              <a:ext cx="220662" cy="222250"/>
            </a:xfrm>
            <a:custGeom>
              <a:avLst/>
              <a:gdLst>
                <a:gd name="txL" fmla="*/ 0 w 139"/>
                <a:gd name="txT" fmla="*/ 0 h 140"/>
                <a:gd name="txR" fmla="*/ 139 w 139"/>
                <a:gd name="txB" fmla="*/ 140 h 140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3" name="Oval 11"/>
            <p:cNvSpPr/>
            <p:nvPr/>
          </p:nvSpPr>
          <p:spPr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4" name="Freeform 12"/>
            <p:cNvSpPr>
              <a:spLocks noEditPoints="1"/>
            </p:cNvSpPr>
            <p:nvPr/>
          </p:nvSpPr>
          <p:spPr>
            <a:xfrm>
              <a:off x="1077913" y="3776663"/>
              <a:ext cx="161925" cy="133350"/>
            </a:xfrm>
            <a:custGeom>
              <a:avLst/>
              <a:gdLst>
                <a:gd name="txL" fmla="*/ 0 w 98"/>
                <a:gd name="txT" fmla="*/ 0 h 81"/>
                <a:gd name="txR" fmla="*/ 98 w 98"/>
                <a:gd name="txB" fmla="*/ 81 h 81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5" name="Freeform 13"/>
            <p:cNvSpPr/>
            <p:nvPr/>
          </p:nvSpPr>
          <p:spPr>
            <a:xfrm>
              <a:off x="903288" y="3722688"/>
              <a:ext cx="255587" cy="311150"/>
            </a:xfrm>
            <a:custGeom>
              <a:avLst/>
              <a:gdLst>
                <a:gd name="txL" fmla="*/ 0 w 154"/>
                <a:gd name="txT" fmla="*/ 0 h 188"/>
                <a:gd name="txR" fmla="*/ 154 w 154"/>
                <a:gd name="txB" fmla="*/ 188 h 18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6" name="Freeform 14"/>
            <p:cNvSpPr/>
            <p:nvPr/>
          </p:nvSpPr>
          <p:spPr>
            <a:xfrm>
              <a:off x="903288" y="3981450"/>
              <a:ext cx="255587" cy="52388"/>
            </a:xfrm>
            <a:custGeom>
              <a:avLst/>
              <a:gdLst>
                <a:gd name="txL" fmla="*/ 0 w 154"/>
                <a:gd name="txT" fmla="*/ 0 h 32"/>
                <a:gd name="txR" fmla="*/ 154 w 15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7" name="Freeform 15"/>
            <p:cNvSpPr/>
            <p:nvPr/>
          </p:nvSpPr>
          <p:spPr>
            <a:xfrm>
              <a:off x="946150" y="3763963"/>
              <a:ext cx="22225" cy="212725"/>
            </a:xfrm>
            <a:custGeom>
              <a:avLst/>
              <a:gdLst>
                <a:gd name="txL" fmla="*/ 0 w 13"/>
                <a:gd name="txT" fmla="*/ 0 h 128"/>
                <a:gd name="txR" fmla="*/ 13 w 13"/>
                <a:gd name="txB" fmla="*/ 128 h 128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8" name="Freeform 16"/>
            <p:cNvSpPr/>
            <p:nvPr/>
          </p:nvSpPr>
          <p:spPr>
            <a:xfrm>
              <a:off x="1158875" y="3803650"/>
              <a:ext cx="52387" cy="77788"/>
            </a:xfrm>
            <a:custGeom>
              <a:avLst/>
              <a:gdLst>
                <a:gd name="txL" fmla="*/ 0 w 32"/>
                <a:gd name="txT" fmla="*/ 0 h 47"/>
                <a:gd name="txR" fmla="*/ 32 w 32"/>
                <a:gd name="txB" fmla="*/ 47 h 47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9" name="Freeform 17"/>
            <p:cNvSpPr/>
            <p:nvPr/>
          </p:nvSpPr>
          <p:spPr>
            <a:xfrm>
              <a:off x="931863" y="3729038"/>
              <a:ext cx="487362" cy="452438"/>
            </a:xfrm>
            <a:custGeom>
              <a:avLst/>
              <a:gdLst>
                <a:gd name="txL" fmla="*/ 0 w 294"/>
                <a:gd name="txT" fmla="*/ 0 h 273"/>
                <a:gd name="txR" fmla="*/ 294 w 294"/>
                <a:gd name="txB" fmla="*/ 273 h 273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0" name="Freeform 18"/>
            <p:cNvSpPr/>
            <p:nvPr/>
          </p:nvSpPr>
          <p:spPr>
            <a:xfrm>
              <a:off x="992188" y="3584575"/>
              <a:ext cx="53975" cy="109538"/>
            </a:xfrm>
            <a:custGeom>
              <a:avLst/>
              <a:gdLst>
                <a:gd name="txL" fmla="*/ 0 w 32"/>
                <a:gd name="txT" fmla="*/ 0 h 67"/>
                <a:gd name="txR" fmla="*/ 32 w 32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1" name="Freeform 19"/>
            <p:cNvSpPr/>
            <p:nvPr/>
          </p:nvSpPr>
          <p:spPr>
            <a:xfrm>
              <a:off x="1038225" y="3584575"/>
              <a:ext cx="52387" cy="109538"/>
            </a:xfrm>
            <a:custGeom>
              <a:avLst/>
              <a:gdLst>
                <a:gd name="txL" fmla="*/ 0 w 32"/>
                <a:gd name="txT" fmla="*/ 0 h 67"/>
                <a:gd name="txR" fmla="*/ 32 w 32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2" name="Oval 20"/>
            <p:cNvSpPr/>
            <p:nvPr/>
          </p:nvSpPr>
          <p:spPr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3" name="Freeform 21"/>
            <p:cNvSpPr/>
            <p:nvPr/>
          </p:nvSpPr>
          <p:spPr>
            <a:xfrm>
              <a:off x="3935413" y="4341813"/>
              <a:ext cx="128587" cy="12700"/>
            </a:xfrm>
            <a:custGeom>
              <a:avLst/>
              <a:gdLst>
                <a:gd name="txL" fmla="*/ 0 w 81"/>
                <a:gd name="txT" fmla="*/ 0 h 8"/>
                <a:gd name="txR" fmla="*/ 81 w 81"/>
                <a:gd name="txB" fmla="*/ 8 h 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4" name="Freeform 22"/>
            <p:cNvSpPr/>
            <p:nvPr/>
          </p:nvSpPr>
          <p:spPr>
            <a:xfrm>
              <a:off x="3840163" y="4383088"/>
              <a:ext cx="88900" cy="103188"/>
            </a:xfrm>
            <a:custGeom>
              <a:avLst/>
              <a:gdLst>
                <a:gd name="txL" fmla="*/ 0 w 54"/>
                <a:gd name="txT" fmla="*/ 0 h 62"/>
                <a:gd name="txR" fmla="*/ 54 w 54"/>
                <a:gd name="txB" fmla="*/ 62 h 6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5" name="Freeform 23"/>
            <p:cNvSpPr/>
            <p:nvPr/>
          </p:nvSpPr>
          <p:spPr>
            <a:xfrm>
              <a:off x="3910013" y="4337050"/>
              <a:ext cx="46037" cy="49213"/>
            </a:xfrm>
            <a:custGeom>
              <a:avLst/>
              <a:gdLst>
                <a:gd name="txL" fmla="*/ 0 w 28"/>
                <a:gd name="txT" fmla="*/ 0 h 30"/>
                <a:gd name="txR" fmla="*/ 28 w 28"/>
                <a:gd name="txB" fmla="*/ 30 h 3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6" name="Freeform 24"/>
            <p:cNvSpPr/>
            <p:nvPr/>
          </p:nvSpPr>
          <p:spPr>
            <a:xfrm>
              <a:off x="4059238" y="4341813"/>
              <a:ext cx="66675" cy="211138"/>
            </a:xfrm>
            <a:custGeom>
              <a:avLst/>
              <a:gdLst>
                <a:gd name="txL" fmla="*/ 0 w 42"/>
                <a:gd name="txT" fmla="*/ 0 h 133"/>
                <a:gd name="txR" fmla="*/ 42 w 42"/>
                <a:gd name="txB" fmla="*/ 133 h 13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7" name="Oval 25"/>
            <p:cNvSpPr/>
            <p:nvPr/>
          </p:nvSpPr>
          <p:spPr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8" name="Freeform 26"/>
            <p:cNvSpPr/>
            <p:nvPr/>
          </p:nvSpPr>
          <p:spPr>
            <a:xfrm>
              <a:off x="3987800" y="4541838"/>
              <a:ext cx="209550" cy="53975"/>
            </a:xfrm>
            <a:custGeom>
              <a:avLst/>
              <a:gdLst>
                <a:gd name="txL" fmla="*/ 0 w 127"/>
                <a:gd name="txT" fmla="*/ 0 h 33"/>
                <a:gd name="txR" fmla="*/ 127 w 127"/>
                <a:gd name="txB" fmla="*/ 33 h 33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9" name="Freeform 27"/>
            <p:cNvSpPr/>
            <p:nvPr/>
          </p:nvSpPr>
          <p:spPr>
            <a:xfrm>
              <a:off x="3811588" y="4330700"/>
              <a:ext cx="182562" cy="147638"/>
            </a:xfrm>
            <a:custGeom>
              <a:avLst/>
              <a:gdLst>
                <a:gd name="txL" fmla="*/ 0 w 110"/>
                <a:gd name="txT" fmla="*/ 0 h 89"/>
                <a:gd name="txR" fmla="*/ 110 w 110"/>
                <a:gd name="txB" fmla="*/ 89 h 89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0" name="Freeform 28"/>
            <p:cNvSpPr/>
            <p:nvPr/>
          </p:nvSpPr>
          <p:spPr>
            <a:xfrm>
              <a:off x="3803650" y="4383088"/>
              <a:ext cx="171450" cy="104775"/>
            </a:xfrm>
            <a:custGeom>
              <a:avLst/>
              <a:gdLst>
                <a:gd name="txL" fmla="*/ 0 w 104"/>
                <a:gd name="txT" fmla="*/ 0 h 63"/>
                <a:gd name="txR" fmla="*/ 104 w 104"/>
                <a:gd name="txB" fmla="*/ 63 h 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1" name="Freeform 29"/>
            <p:cNvSpPr/>
            <p:nvPr/>
          </p:nvSpPr>
          <p:spPr>
            <a:xfrm>
              <a:off x="3990975" y="4340225"/>
              <a:ext cx="357187" cy="385763"/>
            </a:xfrm>
            <a:custGeom>
              <a:avLst/>
              <a:gdLst>
                <a:gd name="txL" fmla="*/ 0 w 216"/>
                <a:gd name="txT" fmla="*/ 0 h 233"/>
                <a:gd name="txR" fmla="*/ 216 w 216"/>
                <a:gd name="txB" fmla="*/ 233 h 233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2" name="Freeform 30"/>
            <p:cNvSpPr/>
            <p:nvPr/>
          </p:nvSpPr>
          <p:spPr>
            <a:xfrm>
              <a:off x="3863975" y="4354513"/>
              <a:ext cx="246062" cy="239713"/>
            </a:xfrm>
            <a:custGeom>
              <a:avLst/>
              <a:gdLst>
                <a:gd name="txL" fmla="*/ 0 w 148"/>
                <a:gd name="txT" fmla="*/ 0 h 145"/>
                <a:gd name="txR" fmla="*/ 148 w 148"/>
                <a:gd name="txB" fmla="*/ 145 h 14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3" name="Freeform 31"/>
            <p:cNvSpPr/>
            <p:nvPr/>
          </p:nvSpPr>
          <p:spPr>
            <a:xfrm>
              <a:off x="3857625" y="4475163"/>
              <a:ext cx="6350" cy="3175"/>
            </a:xfrm>
            <a:custGeom>
              <a:avLst/>
              <a:gdLst>
                <a:gd name="txL" fmla="*/ 0 w 4"/>
                <a:gd name="txT" fmla="*/ 0 h 2"/>
                <a:gd name="txR" fmla="*/ 4 w 4"/>
                <a:gd name="txB" fmla="*/ 2 h 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4" name="Freeform 32"/>
            <p:cNvSpPr/>
            <p:nvPr/>
          </p:nvSpPr>
          <p:spPr>
            <a:xfrm>
              <a:off x="4070350" y="4335463"/>
              <a:ext cx="7937" cy="4763"/>
            </a:xfrm>
            <a:custGeom>
              <a:avLst/>
              <a:gdLst>
                <a:gd name="txL" fmla="*/ 0 w 5"/>
                <a:gd name="txT" fmla="*/ 0 h 3"/>
                <a:gd name="txR" fmla="*/ 5 w 5"/>
                <a:gd name="txB" fmla="*/ 3 h 3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5" name="Freeform 33"/>
            <p:cNvSpPr/>
            <p:nvPr/>
          </p:nvSpPr>
          <p:spPr>
            <a:xfrm>
              <a:off x="3987800" y="4594225"/>
              <a:ext cx="3175" cy="1588"/>
            </a:xfrm>
            <a:custGeom>
              <a:avLst/>
              <a:gdLst>
                <a:gd name="txL" fmla="*/ 0 w 2"/>
                <a:gd name="txT" fmla="*/ 0 h 1"/>
                <a:gd name="txR" fmla="*/ 2 w 2"/>
                <a:gd name="txB" fmla="*/ 1 h 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6" name="Oval 34"/>
            <p:cNvSpPr/>
            <p:nvPr/>
          </p:nvSpPr>
          <p:spPr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7" name="Freeform 35"/>
            <p:cNvSpPr/>
            <p:nvPr/>
          </p:nvSpPr>
          <p:spPr>
            <a:xfrm>
              <a:off x="1128713" y="4648200"/>
              <a:ext cx="273050" cy="307975"/>
            </a:xfrm>
            <a:custGeom>
              <a:avLst/>
              <a:gdLst>
                <a:gd name="txL" fmla="*/ 0 w 165"/>
                <a:gd name="txT" fmla="*/ 0 h 186"/>
                <a:gd name="txR" fmla="*/ 165 w 165"/>
                <a:gd name="txB" fmla="*/ 186 h 18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8" name="Freeform 36"/>
            <p:cNvSpPr/>
            <p:nvPr/>
          </p:nvSpPr>
          <p:spPr>
            <a:xfrm>
              <a:off x="1157288" y="4845050"/>
              <a:ext cx="215900" cy="85725"/>
            </a:xfrm>
            <a:custGeom>
              <a:avLst/>
              <a:gdLst>
                <a:gd name="txL" fmla="*/ 0 w 136"/>
                <a:gd name="txT" fmla="*/ 0 h 54"/>
                <a:gd name="txR" fmla="*/ 136 w 136"/>
                <a:gd name="txB" fmla="*/ 54 h 54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9" name="Oval 37"/>
            <p:cNvSpPr/>
            <p:nvPr/>
          </p:nvSpPr>
          <p:spPr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0" name="Oval 38"/>
            <p:cNvSpPr/>
            <p:nvPr/>
          </p:nvSpPr>
          <p:spPr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1" name="Oval 39"/>
            <p:cNvSpPr/>
            <p:nvPr/>
          </p:nvSpPr>
          <p:spPr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2" name="Oval 40"/>
            <p:cNvSpPr/>
            <p:nvPr/>
          </p:nvSpPr>
          <p:spPr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3" name="Freeform 41"/>
            <p:cNvSpPr/>
            <p:nvPr/>
          </p:nvSpPr>
          <p:spPr>
            <a:xfrm>
              <a:off x="2482850" y="2509838"/>
              <a:ext cx="133350" cy="38100"/>
            </a:xfrm>
            <a:custGeom>
              <a:avLst/>
              <a:gdLst>
                <a:gd name="txL" fmla="*/ 0 w 84"/>
                <a:gd name="txT" fmla="*/ 0 h 24"/>
                <a:gd name="txR" fmla="*/ 84 w 84"/>
                <a:gd name="txB" fmla="*/ 24 h 24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4" name="Freeform 42"/>
            <p:cNvSpPr/>
            <p:nvPr/>
          </p:nvSpPr>
          <p:spPr>
            <a:xfrm>
              <a:off x="2335213" y="2201863"/>
              <a:ext cx="427037" cy="255588"/>
            </a:xfrm>
            <a:custGeom>
              <a:avLst/>
              <a:gdLst>
                <a:gd name="txL" fmla="*/ 0 w 258"/>
                <a:gd name="txT" fmla="*/ 0 h 155"/>
                <a:gd name="txR" fmla="*/ 258 w 258"/>
                <a:gd name="txB" fmla="*/ 155 h 155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5" name="Freeform 43"/>
            <p:cNvSpPr/>
            <p:nvPr/>
          </p:nvSpPr>
          <p:spPr>
            <a:xfrm>
              <a:off x="2335213" y="2212975"/>
              <a:ext cx="427037" cy="257175"/>
            </a:xfrm>
            <a:custGeom>
              <a:avLst/>
              <a:gdLst>
                <a:gd name="txL" fmla="*/ 0 w 258"/>
                <a:gd name="txT" fmla="*/ 0 h 155"/>
                <a:gd name="txR" fmla="*/ 258 w 258"/>
                <a:gd name="txB" fmla="*/ 155 h 155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6" name="Freeform 44"/>
            <p:cNvSpPr/>
            <p:nvPr/>
          </p:nvSpPr>
          <p:spPr>
            <a:xfrm>
              <a:off x="2335213" y="2470150"/>
              <a:ext cx="427037" cy="41275"/>
            </a:xfrm>
            <a:custGeom>
              <a:avLst/>
              <a:gdLst>
                <a:gd name="txL" fmla="*/ 0 w 258"/>
                <a:gd name="txT" fmla="*/ 0 h 25"/>
                <a:gd name="txR" fmla="*/ 258 w 258"/>
                <a:gd name="txB" fmla="*/ 25 h 25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7" name="Rectangle 45"/>
            <p:cNvSpPr/>
            <p:nvPr/>
          </p:nvSpPr>
          <p:spPr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8" name="Freeform 46"/>
            <p:cNvSpPr/>
            <p:nvPr/>
          </p:nvSpPr>
          <p:spPr>
            <a:xfrm>
              <a:off x="2457450" y="2543175"/>
              <a:ext cx="182562" cy="7938"/>
            </a:xfrm>
            <a:custGeom>
              <a:avLst/>
              <a:gdLst>
                <a:gd name="txL" fmla="*/ 0 w 115"/>
                <a:gd name="txT" fmla="*/ 0 h 5"/>
                <a:gd name="txR" fmla="*/ 115 w 115"/>
                <a:gd name="txB" fmla="*/ 5 h 5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9" name="Freeform 47"/>
            <p:cNvSpPr/>
            <p:nvPr/>
          </p:nvSpPr>
          <p:spPr>
            <a:xfrm>
              <a:off x="2352675" y="2233613"/>
              <a:ext cx="392112" cy="219075"/>
            </a:xfrm>
            <a:custGeom>
              <a:avLst/>
              <a:gdLst>
                <a:gd name="txL" fmla="*/ 0 w 247"/>
                <a:gd name="txT" fmla="*/ 0 h 138"/>
                <a:gd name="txR" fmla="*/ 247 w 247"/>
                <a:gd name="txB" fmla="*/ 138 h 13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0" name="Freeform 48"/>
            <p:cNvSpPr/>
            <p:nvPr/>
          </p:nvSpPr>
          <p:spPr>
            <a:xfrm>
              <a:off x="2352675" y="2233613"/>
              <a:ext cx="392112" cy="219075"/>
            </a:xfrm>
            <a:custGeom>
              <a:avLst/>
              <a:gdLst>
                <a:gd name="txL" fmla="*/ 0 w 247"/>
                <a:gd name="txT" fmla="*/ 0 h 138"/>
                <a:gd name="txR" fmla="*/ 247 w 247"/>
                <a:gd name="txB" fmla="*/ 138 h 138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1" name="Freeform 49"/>
            <p:cNvSpPr/>
            <p:nvPr/>
          </p:nvSpPr>
          <p:spPr>
            <a:xfrm>
              <a:off x="2346325" y="2205038"/>
              <a:ext cx="598487" cy="528638"/>
            </a:xfrm>
            <a:custGeom>
              <a:avLst/>
              <a:gdLst>
                <a:gd name="txL" fmla="*/ 0 w 361"/>
                <a:gd name="txT" fmla="*/ 0 h 320"/>
                <a:gd name="txR" fmla="*/ 361 w 361"/>
                <a:gd name="txB" fmla="*/ 320 h 32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2" name="Freeform 50"/>
            <p:cNvSpPr>
              <a:spLocks noEditPoints="1"/>
            </p:cNvSpPr>
            <p:nvPr/>
          </p:nvSpPr>
          <p:spPr>
            <a:xfrm>
              <a:off x="3395663" y="2371725"/>
              <a:ext cx="528637" cy="563563"/>
            </a:xfrm>
            <a:custGeom>
              <a:avLst/>
              <a:gdLst>
                <a:gd name="txL" fmla="*/ 0 w 319"/>
                <a:gd name="txT" fmla="*/ 0 h 340"/>
                <a:gd name="txR" fmla="*/ 319 w 319"/>
                <a:gd name="txB" fmla="*/ 340 h 34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3" name="Freeform 51"/>
            <p:cNvSpPr/>
            <p:nvPr/>
          </p:nvSpPr>
          <p:spPr>
            <a:xfrm>
              <a:off x="3335338" y="2439988"/>
              <a:ext cx="522287" cy="520700"/>
            </a:xfrm>
            <a:custGeom>
              <a:avLst/>
              <a:gdLst>
                <a:gd name="txL" fmla="*/ 0 w 315"/>
                <a:gd name="txT" fmla="*/ 0 h 315"/>
                <a:gd name="txR" fmla="*/ 315 w 315"/>
                <a:gd name="txB" fmla="*/ 315 h 31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4" name="Freeform 52"/>
            <p:cNvSpPr/>
            <p:nvPr/>
          </p:nvSpPr>
          <p:spPr>
            <a:xfrm>
              <a:off x="3494088" y="2535238"/>
              <a:ext cx="203200" cy="255588"/>
            </a:xfrm>
            <a:custGeom>
              <a:avLst/>
              <a:gdLst>
                <a:gd name="txL" fmla="*/ 0 w 123"/>
                <a:gd name="txT" fmla="*/ 0 h 154"/>
                <a:gd name="txR" fmla="*/ 123 w 123"/>
                <a:gd name="txB" fmla="*/ 154 h 15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5" name="Freeform 53"/>
            <p:cNvSpPr/>
            <p:nvPr/>
          </p:nvSpPr>
          <p:spPr>
            <a:xfrm>
              <a:off x="3546475" y="2805113"/>
              <a:ext cx="98425" cy="12700"/>
            </a:xfrm>
            <a:custGeom>
              <a:avLst/>
              <a:gdLst>
                <a:gd name="txL" fmla="*/ 0 w 59"/>
                <a:gd name="txT" fmla="*/ 0 h 7"/>
                <a:gd name="txR" fmla="*/ 59 w 59"/>
                <a:gd name="txB" fmla="*/ 7 h 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6" name="Freeform 54"/>
            <p:cNvSpPr/>
            <p:nvPr/>
          </p:nvSpPr>
          <p:spPr>
            <a:xfrm>
              <a:off x="3546475" y="2822575"/>
              <a:ext cx="98425" cy="11113"/>
            </a:xfrm>
            <a:custGeom>
              <a:avLst/>
              <a:gdLst>
                <a:gd name="txL" fmla="*/ 0 w 59"/>
                <a:gd name="txT" fmla="*/ 0 h 7"/>
                <a:gd name="txR" fmla="*/ 59 w 59"/>
                <a:gd name="txB" fmla="*/ 7 h 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7" name="Freeform 55"/>
            <p:cNvSpPr/>
            <p:nvPr/>
          </p:nvSpPr>
          <p:spPr>
            <a:xfrm>
              <a:off x="3546475" y="2838450"/>
              <a:ext cx="98425" cy="11113"/>
            </a:xfrm>
            <a:custGeom>
              <a:avLst/>
              <a:gdLst>
                <a:gd name="txL" fmla="*/ 0 w 59"/>
                <a:gd name="txT" fmla="*/ 0 h 7"/>
                <a:gd name="txR" fmla="*/ 59 w 59"/>
                <a:gd name="txB" fmla="*/ 7 h 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8" name="Freeform 56"/>
            <p:cNvSpPr>
              <a:spLocks noEditPoints="1"/>
            </p:cNvSpPr>
            <p:nvPr/>
          </p:nvSpPr>
          <p:spPr>
            <a:xfrm>
              <a:off x="3529013" y="2628900"/>
              <a:ext cx="133350" cy="166688"/>
            </a:xfrm>
            <a:custGeom>
              <a:avLst/>
              <a:gdLst>
                <a:gd name="txL" fmla="*/ 0 w 81"/>
                <a:gd name="txT" fmla="*/ 0 h 101"/>
                <a:gd name="txR" fmla="*/ 81 w 81"/>
                <a:gd name="txB" fmla="*/ 101 h 10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9" name="Freeform 57"/>
            <p:cNvSpPr>
              <a:spLocks noEditPoints="1"/>
            </p:cNvSpPr>
            <p:nvPr/>
          </p:nvSpPr>
          <p:spPr>
            <a:xfrm>
              <a:off x="3484563" y="2525713"/>
              <a:ext cx="222250" cy="274638"/>
            </a:xfrm>
            <a:custGeom>
              <a:avLst/>
              <a:gdLst>
                <a:gd name="txL" fmla="*/ 0 w 134"/>
                <a:gd name="txT" fmla="*/ 0 h 166"/>
                <a:gd name="txR" fmla="*/ 134 w 134"/>
                <a:gd name="txB" fmla="*/ 166 h 166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0" name="Oval 58"/>
            <p:cNvSpPr/>
            <p:nvPr/>
          </p:nvSpPr>
          <p:spPr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1" name="Freeform 59"/>
            <p:cNvSpPr/>
            <p:nvPr/>
          </p:nvSpPr>
          <p:spPr>
            <a:xfrm>
              <a:off x="3968750" y="3438525"/>
              <a:ext cx="134937" cy="217488"/>
            </a:xfrm>
            <a:custGeom>
              <a:avLst/>
              <a:gdLst>
                <a:gd name="txL" fmla="*/ 0 w 81"/>
                <a:gd name="txT" fmla="*/ 0 h 132"/>
                <a:gd name="txR" fmla="*/ 81 w 81"/>
                <a:gd name="txB" fmla="*/ 132 h 1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2" name="Freeform 60"/>
            <p:cNvSpPr/>
            <p:nvPr/>
          </p:nvSpPr>
          <p:spPr>
            <a:xfrm>
              <a:off x="4148138" y="3376613"/>
              <a:ext cx="139700" cy="180975"/>
            </a:xfrm>
            <a:custGeom>
              <a:avLst/>
              <a:gdLst>
                <a:gd name="txL" fmla="*/ 0 w 84"/>
                <a:gd name="txT" fmla="*/ 0 h 109"/>
                <a:gd name="txR" fmla="*/ 84 w 84"/>
                <a:gd name="txB" fmla="*/ 109 h 109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3" name="Freeform 61"/>
            <p:cNvSpPr/>
            <p:nvPr/>
          </p:nvSpPr>
          <p:spPr>
            <a:xfrm>
              <a:off x="3970338" y="3252788"/>
              <a:ext cx="222250" cy="295275"/>
            </a:xfrm>
            <a:custGeom>
              <a:avLst/>
              <a:gdLst>
                <a:gd name="txL" fmla="*/ 0 w 134"/>
                <a:gd name="txT" fmla="*/ 0 h 178"/>
                <a:gd name="txR" fmla="*/ 134 w 134"/>
                <a:gd name="txB" fmla="*/ 178 h 17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4" name="Freeform 62"/>
            <p:cNvSpPr/>
            <p:nvPr/>
          </p:nvSpPr>
          <p:spPr>
            <a:xfrm>
              <a:off x="4017963" y="3309938"/>
              <a:ext cx="84137" cy="84138"/>
            </a:xfrm>
            <a:custGeom>
              <a:avLst/>
              <a:gdLst>
                <a:gd name="txL" fmla="*/ 0 w 50"/>
                <a:gd name="txT" fmla="*/ 0 h 50"/>
                <a:gd name="txR" fmla="*/ 50 w 50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5" name="Freeform 63"/>
            <p:cNvSpPr/>
            <p:nvPr/>
          </p:nvSpPr>
          <p:spPr>
            <a:xfrm>
              <a:off x="4027488" y="3319463"/>
              <a:ext cx="66675" cy="65088"/>
            </a:xfrm>
            <a:custGeom>
              <a:avLst/>
              <a:gdLst>
                <a:gd name="txL" fmla="*/ 0 w 41"/>
                <a:gd name="txT" fmla="*/ 0 h 40"/>
                <a:gd name="txR" fmla="*/ 41 w 41"/>
                <a:gd name="txB" fmla="*/ 40 h 4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6" name="Freeform 64"/>
            <p:cNvSpPr/>
            <p:nvPr/>
          </p:nvSpPr>
          <p:spPr>
            <a:xfrm>
              <a:off x="3968750" y="3236913"/>
              <a:ext cx="104775" cy="69850"/>
            </a:xfrm>
            <a:custGeom>
              <a:avLst/>
              <a:gdLst>
                <a:gd name="txL" fmla="*/ 0 w 63"/>
                <a:gd name="txT" fmla="*/ 0 h 43"/>
                <a:gd name="txR" fmla="*/ 63 w 63"/>
                <a:gd name="txB" fmla="*/ 43 h 43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7" name="Freeform 65"/>
            <p:cNvSpPr/>
            <p:nvPr/>
          </p:nvSpPr>
          <p:spPr>
            <a:xfrm>
              <a:off x="3967163" y="3213100"/>
              <a:ext cx="85725" cy="69850"/>
            </a:xfrm>
            <a:custGeom>
              <a:avLst/>
              <a:gdLst>
                <a:gd name="txL" fmla="*/ 0 w 52"/>
                <a:gd name="txT" fmla="*/ 0 h 42"/>
                <a:gd name="txR" fmla="*/ 52 w 52"/>
                <a:gd name="txB" fmla="*/ 42 h 4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8" name="Freeform 66"/>
            <p:cNvSpPr/>
            <p:nvPr/>
          </p:nvSpPr>
          <p:spPr>
            <a:xfrm>
              <a:off x="4087813" y="3409950"/>
              <a:ext cx="92075" cy="158750"/>
            </a:xfrm>
            <a:custGeom>
              <a:avLst/>
              <a:gdLst>
                <a:gd name="txL" fmla="*/ 0 w 55"/>
                <a:gd name="txT" fmla="*/ 0 h 96"/>
                <a:gd name="txR" fmla="*/ 55 w 55"/>
                <a:gd name="txB" fmla="*/ 96 h 9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9" name="Freeform 67"/>
            <p:cNvSpPr>
              <a:spLocks noEditPoints="1"/>
            </p:cNvSpPr>
            <p:nvPr/>
          </p:nvSpPr>
          <p:spPr>
            <a:xfrm>
              <a:off x="2035175" y="3794125"/>
              <a:ext cx="1050925" cy="1077913"/>
            </a:xfrm>
            <a:custGeom>
              <a:avLst/>
              <a:gdLst>
                <a:gd name="txL" fmla="*/ 0 w 634"/>
                <a:gd name="txT" fmla="*/ 0 h 651"/>
                <a:gd name="txR" fmla="*/ 634 w 634"/>
                <a:gd name="txB" fmla="*/ 651 h 65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0" name="Freeform 68"/>
            <p:cNvSpPr/>
            <p:nvPr/>
          </p:nvSpPr>
          <p:spPr>
            <a:xfrm>
              <a:off x="1835150" y="3794125"/>
              <a:ext cx="1385887" cy="449263"/>
            </a:xfrm>
            <a:custGeom>
              <a:avLst/>
              <a:gdLst>
                <a:gd name="txL" fmla="*/ 0 w 837"/>
                <a:gd name="txT" fmla="*/ 0 h 271"/>
                <a:gd name="txR" fmla="*/ 837 w 837"/>
                <a:gd name="txB" fmla="*/ 271 h 27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1" name="Freeform 69"/>
            <p:cNvSpPr/>
            <p:nvPr/>
          </p:nvSpPr>
          <p:spPr>
            <a:xfrm>
              <a:off x="3429000" y="3889375"/>
              <a:ext cx="280987" cy="257175"/>
            </a:xfrm>
            <a:custGeom>
              <a:avLst/>
              <a:gdLst>
                <a:gd name="txL" fmla="*/ 0 w 177"/>
                <a:gd name="txT" fmla="*/ 0 h 162"/>
                <a:gd name="txR" fmla="*/ 177 w 177"/>
                <a:gd name="txB" fmla="*/ 162 h 16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2" name="Freeform 70"/>
            <p:cNvSpPr/>
            <p:nvPr/>
          </p:nvSpPr>
          <p:spPr>
            <a:xfrm>
              <a:off x="3221038" y="3794125"/>
              <a:ext cx="207962" cy="449263"/>
            </a:xfrm>
            <a:custGeom>
              <a:avLst/>
              <a:gdLst>
                <a:gd name="txL" fmla="*/ 0 w 131"/>
                <a:gd name="txT" fmla="*/ 0 h 283"/>
                <a:gd name="txR" fmla="*/ 131 w 131"/>
                <a:gd name="txB" fmla="*/ 283 h 28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3" name="Freeform 71"/>
            <p:cNvSpPr/>
            <p:nvPr/>
          </p:nvSpPr>
          <p:spPr>
            <a:xfrm>
              <a:off x="1846263" y="3841750"/>
              <a:ext cx="1374775" cy="28575"/>
            </a:xfrm>
            <a:custGeom>
              <a:avLst/>
              <a:gdLst>
                <a:gd name="txL" fmla="*/ 0 w 830"/>
                <a:gd name="txT" fmla="*/ 0 h 17"/>
                <a:gd name="txR" fmla="*/ 830 w 830"/>
                <a:gd name="txB" fmla="*/ 17 h 17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4" name="Freeform 72"/>
            <p:cNvSpPr/>
            <p:nvPr/>
          </p:nvSpPr>
          <p:spPr>
            <a:xfrm>
              <a:off x="1846263" y="4165600"/>
              <a:ext cx="1374775" cy="26988"/>
            </a:xfrm>
            <a:custGeom>
              <a:avLst/>
              <a:gdLst>
                <a:gd name="txL" fmla="*/ 0 w 830"/>
                <a:gd name="txT" fmla="*/ 0 h 17"/>
                <a:gd name="txR" fmla="*/ 830 w 830"/>
                <a:gd name="txB" fmla="*/ 17 h 1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5" name="Freeform 73"/>
            <p:cNvSpPr/>
            <p:nvPr/>
          </p:nvSpPr>
          <p:spPr>
            <a:xfrm>
              <a:off x="1835150" y="3949700"/>
              <a:ext cx="1385887" cy="28575"/>
            </a:xfrm>
            <a:custGeom>
              <a:avLst/>
              <a:gdLst>
                <a:gd name="txL" fmla="*/ 0 w 837"/>
                <a:gd name="txT" fmla="*/ 0 h 17"/>
                <a:gd name="txR" fmla="*/ 837 w 837"/>
                <a:gd name="txB" fmla="*/ 17 h 1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6" name="Freeform 74"/>
            <p:cNvSpPr/>
            <p:nvPr/>
          </p:nvSpPr>
          <p:spPr>
            <a:xfrm>
              <a:off x="1835150" y="4057650"/>
              <a:ext cx="1385887" cy="28575"/>
            </a:xfrm>
            <a:custGeom>
              <a:avLst/>
              <a:gdLst>
                <a:gd name="txL" fmla="*/ 0 w 837"/>
                <a:gd name="txT" fmla="*/ 0 h 17"/>
                <a:gd name="txR" fmla="*/ 837 w 837"/>
                <a:gd name="txB" fmla="*/ 17 h 1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7" name="Freeform 75"/>
            <p:cNvSpPr/>
            <p:nvPr/>
          </p:nvSpPr>
          <p:spPr>
            <a:xfrm>
              <a:off x="2579688" y="3579813"/>
              <a:ext cx="231775" cy="523875"/>
            </a:xfrm>
            <a:custGeom>
              <a:avLst/>
              <a:gdLst>
                <a:gd name="txL" fmla="*/ 0 w 139"/>
                <a:gd name="txT" fmla="*/ 0 h 316"/>
                <a:gd name="txR" fmla="*/ 139 w 139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8" name="Freeform 76"/>
            <p:cNvSpPr/>
            <p:nvPr/>
          </p:nvSpPr>
          <p:spPr>
            <a:xfrm>
              <a:off x="2306638" y="3579813"/>
              <a:ext cx="230187" cy="523875"/>
            </a:xfrm>
            <a:custGeom>
              <a:avLst/>
              <a:gdLst>
                <a:gd name="txL" fmla="*/ 0 w 139"/>
                <a:gd name="txT" fmla="*/ 0 h 316"/>
                <a:gd name="txR" fmla="*/ 139 w 139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9" name="Freeform 77"/>
            <p:cNvSpPr/>
            <p:nvPr/>
          </p:nvSpPr>
          <p:spPr>
            <a:xfrm>
              <a:off x="2855913" y="3579813"/>
              <a:ext cx="228600" cy="523875"/>
            </a:xfrm>
            <a:custGeom>
              <a:avLst/>
              <a:gdLst>
                <a:gd name="txL" fmla="*/ 0 w 138"/>
                <a:gd name="txT" fmla="*/ 0 h 316"/>
                <a:gd name="txR" fmla="*/ 138 w 138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0" name="Freeform 78"/>
            <p:cNvSpPr/>
            <p:nvPr/>
          </p:nvSpPr>
          <p:spPr>
            <a:xfrm>
              <a:off x="2033588" y="3579813"/>
              <a:ext cx="228600" cy="523875"/>
            </a:xfrm>
            <a:custGeom>
              <a:avLst/>
              <a:gdLst>
                <a:gd name="txL" fmla="*/ 0 w 138"/>
                <a:gd name="txT" fmla="*/ 0 h 316"/>
                <a:gd name="txR" fmla="*/ 138 w 138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2" name="Freeform 80"/>
            <p:cNvSpPr/>
            <p:nvPr/>
          </p:nvSpPr>
          <p:spPr>
            <a:xfrm>
              <a:off x="2060575" y="4773613"/>
              <a:ext cx="246062" cy="177800"/>
            </a:xfrm>
            <a:custGeom>
              <a:avLst/>
              <a:gdLst>
                <a:gd name="txL" fmla="*/ 0 w 149"/>
                <a:gd name="txT" fmla="*/ 0 h 108"/>
                <a:gd name="txR" fmla="*/ 149 w 149"/>
                <a:gd name="txB" fmla="*/ 108 h 10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3" name="Freeform 81"/>
            <p:cNvSpPr/>
            <p:nvPr/>
          </p:nvSpPr>
          <p:spPr>
            <a:xfrm>
              <a:off x="2306638" y="4773613"/>
              <a:ext cx="754062" cy="177800"/>
            </a:xfrm>
            <a:custGeom>
              <a:avLst/>
              <a:gdLst>
                <a:gd name="txL" fmla="*/ 0 w 455"/>
                <a:gd name="txT" fmla="*/ 0 h 108"/>
                <a:gd name="txR" fmla="*/ 455 w 455"/>
                <a:gd name="txB" fmla="*/ 108 h 10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4" name="Rectangle 82"/>
            <p:cNvSpPr/>
            <p:nvPr/>
          </p:nvSpPr>
          <p:spPr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5" name="Rectangle 83"/>
            <p:cNvSpPr/>
            <p:nvPr/>
          </p:nvSpPr>
          <p:spPr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6" name="Freeform 84"/>
            <p:cNvSpPr/>
            <p:nvPr/>
          </p:nvSpPr>
          <p:spPr>
            <a:xfrm>
              <a:off x="3246438" y="5033963"/>
              <a:ext cx="646112" cy="1193800"/>
            </a:xfrm>
            <a:custGeom>
              <a:avLst/>
              <a:gdLst>
                <a:gd name="txL" fmla="*/ 0 w 390"/>
                <a:gd name="txT" fmla="*/ 0 h 721"/>
                <a:gd name="txR" fmla="*/ 390 w 390"/>
                <a:gd name="txB" fmla="*/ 721 h 7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7" name="Rectangle 85"/>
            <p:cNvSpPr/>
            <p:nvPr/>
          </p:nvSpPr>
          <p:spPr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8" name="Freeform 86"/>
            <p:cNvSpPr/>
            <p:nvPr/>
          </p:nvSpPr>
          <p:spPr>
            <a:xfrm>
              <a:off x="3287713" y="6081713"/>
              <a:ext cx="339725" cy="595313"/>
            </a:xfrm>
            <a:custGeom>
              <a:avLst/>
              <a:gdLst>
                <a:gd name="txL" fmla="*/ 0 w 205"/>
                <a:gd name="txT" fmla="*/ 0 h 360"/>
                <a:gd name="txR" fmla="*/ 205 w 205"/>
                <a:gd name="txB" fmla="*/ 360 h 36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9" name="Freeform 87"/>
            <p:cNvSpPr/>
            <p:nvPr/>
          </p:nvSpPr>
          <p:spPr>
            <a:xfrm>
              <a:off x="3327400" y="6269038"/>
              <a:ext cx="338137" cy="407988"/>
            </a:xfrm>
            <a:custGeom>
              <a:avLst/>
              <a:gdLst>
                <a:gd name="txL" fmla="*/ 0 w 204"/>
                <a:gd name="txT" fmla="*/ 0 h 247"/>
                <a:gd name="txR" fmla="*/ 204 w 204"/>
                <a:gd name="txB" fmla="*/ 247 h 24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0" name="Freeform 88"/>
            <p:cNvSpPr/>
            <p:nvPr/>
          </p:nvSpPr>
          <p:spPr>
            <a:xfrm>
              <a:off x="3327400" y="6081713"/>
              <a:ext cx="169862" cy="231775"/>
            </a:xfrm>
            <a:custGeom>
              <a:avLst/>
              <a:gdLst>
                <a:gd name="txL" fmla="*/ 0 w 102"/>
                <a:gd name="txT" fmla="*/ 0 h 140"/>
                <a:gd name="txR" fmla="*/ 102 w 102"/>
                <a:gd name="txB" fmla="*/ 140 h 140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1" name="Freeform 89"/>
            <p:cNvSpPr/>
            <p:nvPr/>
          </p:nvSpPr>
          <p:spPr>
            <a:xfrm>
              <a:off x="3497263" y="6081713"/>
              <a:ext cx="168275" cy="231775"/>
            </a:xfrm>
            <a:custGeom>
              <a:avLst/>
              <a:gdLst>
                <a:gd name="txL" fmla="*/ 0 w 102"/>
                <a:gd name="txT" fmla="*/ 0 h 140"/>
                <a:gd name="txR" fmla="*/ 102 w 102"/>
                <a:gd name="txB" fmla="*/ 140 h 140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2" name="Freeform 90"/>
            <p:cNvSpPr/>
            <p:nvPr/>
          </p:nvSpPr>
          <p:spPr>
            <a:xfrm>
              <a:off x="3479800" y="6135688"/>
              <a:ext cx="33337" cy="95250"/>
            </a:xfrm>
            <a:custGeom>
              <a:avLst/>
              <a:gdLst>
                <a:gd name="txL" fmla="*/ 0 w 20"/>
                <a:gd name="txT" fmla="*/ 0 h 57"/>
                <a:gd name="txR" fmla="*/ 20 w 20"/>
                <a:gd name="txB" fmla="*/ 57 h 5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3" name="Oval 91"/>
            <p:cNvSpPr/>
            <p:nvPr/>
          </p:nvSpPr>
          <p:spPr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4" name="Freeform 92"/>
            <p:cNvSpPr/>
            <p:nvPr/>
          </p:nvSpPr>
          <p:spPr>
            <a:xfrm>
              <a:off x="820738" y="2968625"/>
              <a:ext cx="147637" cy="146050"/>
            </a:xfrm>
            <a:custGeom>
              <a:avLst/>
              <a:gdLst>
                <a:gd name="txL" fmla="*/ 0 w 89"/>
                <a:gd name="txT" fmla="*/ 0 h 89"/>
                <a:gd name="txR" fmla="*/ 89 w 89"/>
                <a:gd name="txB" fmla="*/ 89 h 8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5" name="Freeform 93"/>
            <p:cNvSpPr/>
            <p:nvPr/>
          </p:nvSpPr>
          <p:spPr>
            <a:xfrm>
              <a:off x="479426" y="3108325"/>
              <a:ext cx="112712" cy="111125"/>
            </a:xfrm>
            <a:custGeom>
              <a:avLst/>
              <a:gdLst>
                <a:gd name="txL" fmla="*/ 0 w 68"/>
                <a:gd name="txT" fmla="*/ 0 h 67"/>
                <a:gd name="txR" fmla="*/ 68 w 68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6" name="Freeform 94"/>
            <p:cNvSpPr/>
            <p:nvPr/>
          </p:nvSpPr>
          <p:spPr>
            <a:xfrm>
              <a:off x="588963" y="3030538"/>
              <a:ext cx="155575" cy="155575"/>
            </a:xfrm>
            <a:custGeom>
              <a:avLst/>
              <a:gdLst>
                <a:gd name="txL" fmla="*/ 0 w 94"/>
                <a:gd name="txT" fmla="*/ 0 h 94"/>
                <a:gd name="txR" fmla="*/ 94 w 94"/>
                <a:gd name="txB" fmla="*/ 94 h 9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7" name="Oval 95"/>
            <p:cNvSpPr/>
            <p:nvPr/>
          </p:nvSpPr>
          <p:spPr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8" name="Freeform 96"/>
            <p:cNvSpPr>
              <a:spLocks noEditPoints="1"/>
            </p:cNvSpPr>
            <p:nvPr/>
          </p:nvSpPr>
          <p:spPr>
            <a:xfrm>
              <a:off x="1331913" y="2601913"/>
              <a:ext cx="365125" cy="344488"/>
            </a:xfrm>
            <a:custGeom>
              <a:avLst/>
              <a:gdLst>
                <a:gd name="txL" fmla="*/ 0 w 220"/>
                <a:gd name="txT" fmla="*/ 0 h 208"/>
                <a:gd name="txR" fmla="*/ 220 w 220"/>
                <a:gd name="txB" fmla="*/ 208 h 208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051" name="文本框 101"/>
          <p:cNvSpPr txBox="1"/>
          <p:nvPr/>
        </p:nvSpPr>
        <p:spPr>
          <a:xfrm>
            <a:off x="6324600" y="4803775"/>
            <a:ext cx="28781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四比三演示，普屏设计，贴合实际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081838" y="5078413"/>
            <a:ext cx="20748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di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NAME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82075" y="2122488"/>
            <a:ext cx="161925" cy="1492250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文本框 1"/>
          <p:cNvSpPr txBox="1"/>
          <p:nvPr/>
        </p:nvSpPr>
        <p:spPr>
          <a:xfrm>
            <a:off x="4951413" y="1906588"/>
            <a:ext cx="38481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5" name="文本框 2"/>
          <p:cNvSpPr txBox="1"/>
          <p:nvPr/>
        </p:nvSpPr>
        <p:spPr>
          <a:xfrm>
            <a:off x="4241800" y="3660775"/>
            <a:ext cx="48228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6" name="文本框 3"/>
          <p:cNvSpPr txBox="1"/>
          <p:nvPr/>
        </p:nvSpPr>
        <p:spPr>
          <a:xfrm>
            <a:off x="4953000" y="2906713"/>
            <a:ext cx="38862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dirty="0">
                <a:latin typeface="方正正中黑简体" pitchFamily="2" charset="-122"/>
                <a:ea typeface="方正正中黑简体" pitchFamily="2" charset="-122"/>
              </a:rPr>
              <a:t>电商创业策划方案</a:t>
            </a:r>
            <a:endParaRPr lang="zh-CN" altLang="en-US" sz="3600" dirty="0">
              <a:latin typeface="方正正中黑简体" pitchFamily="2" charset="-122"/>
              <a:ea typeface="方正正中黑简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组合 52"/>
          <p:cNvGrpSpPr/>
          <p:nvPr/>
        </p:nvGrpSpPr>
        <p:grpSpPr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92" name="Freeform 26"/>
            <p:cNvSpPr/>
            <p:nvPr/>
          </p:nvSpPr>
          <p:spPr>
            <a:xfrm>
              <a:off x="8265169" y="6105156"/>
              <a:ext cx="471514" cy="378619"/>
            </a:xfrm>
            <a:custGeom>
              <a:avLst/>
              <a:gdLst>
                <a:gd name="txL" fmla="*/ 0 w 10435"/>
                <a:gd name="txT" fmla="*/ 0 h 9430"/>
                <a:gd name="txR" fmla="*/ 10435 w 10435"/>
                <a:gd name="txB" fmla="*/ 9430 h 9430"/>
              </a:gdLst>
              <a:ahLst/>
              <a:cxnLst>
                <a:cxn ang="0">
                  <a:pos x="12697" y="321806"/>
                </a:cxn>
                <a:cxn ang="0">
                  <a:pos x="455925" y="37380"/>
                </a:cxn>
                <a:cxn ang="0">
                  <a:pos x="12697" y="321806"/>
                </a:cxn>
              </a:cxnLst>
              <a:rect l="txL" t="txT" r="txR" b="tx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z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文本框 49"/>
          <p:cNvSpPr txBox="1"/>
          <p:nvPr/>
        </p:nvSpPr>
        <p:spPr>
          <a:xfrm>
            <a:off x="-15875" y="2090738"/>
            <a:ext cx="1447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    3</a:t>
            </a:r>
            <a:endParaRPr lang="zh-CN" altLang="en-US"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1269" name="文本框 50"/>
          <p:cNvSpPr txBox="1"/>
          <p:nvPr/>
        </p:nvSpPr>
        <p:spPr>
          <a:xfrm>
            <a:off x="2165350" y="2439988"/>
            <a:ext cx="22844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TextBox 13"/>
          <p:cNvSpPr txBox="1"/>
          <p:nvPr/>
        </p:nvSpPr>
        <p:spPr>
          <a:xfrm>
            <a:off x="2260600" y="2897188"/>
            <a:ext cx="4027488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2836863"/>
            <a:ext cx="2176463" cy="21764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urved Down Arrow 576"/>
          <p:cNvSpPr/>
          <p:nvPr/>
        </p:nvSpPr>
        <p:spPr>
          <a:xfrm>
            <a:off x="5214938" y="2076450"/>
            <a:ext cx="1465263" cy="458788"/>
          </a:xfrm>
          <a:prstGeom prst="curvedDownArrow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Curved Down Arrow 594"/>
          <p:cNvSpPr/>
          <p:nvPr/>
        </p:nvSpPr>
        <p:spPr>
          <a:xfrm rot="21118509" flipV="1">
            <a:off x="2889250" y="3792538"/>
            <a:ext cx="1150938" cy="379413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9"/>
          <p:cNvSpPr/>
          <p:nvPr/>
        </p:nvSpPr>
        <p:spPr bwMode="auto">
          <a:xfrm rot="1800000">
            <a:off x="1516063" y="3689350"/>
            <a:ext cx="566738" cy="790575"/>
          </a:xfrm>
          <a:custGeom>
            <a:avLst/>
            <a:gdLst/>
            <a:ahLst/>
            <a:cxnLst>
              <a:cxn ang="0">
                <a:pos x="349" y="71"/>
              </a:cxn>
              <a:cxn ang="0">
                <a:pos x="253" y="217"/>
              </a:cxn>
              <a:cxn ang="0">
                <a:pos x="185" y="329"/>
              </a:cxn>
              <a:cxn ang="0">
                <a:pos x="124" y="445"/>
              </a:cxn>
              <a:cxn ang="0">
                <a:pos x="74" y="564"/>
              </a:cxn>
              <a:cxn ang="0">
                <a:pos x="36" y="688"/>
              </a:cxn>
              <a:cxn ang="0">
                <a:pos x="11" y="816"/>
              </a:cxn>
              <a:cxn ang="0">
                <a:pos x="0" y="950"/>
              </a:cxn>
              <a:cxn ang="0">
                <a:pos x="10" y="1088"/>
              </a:cxn>
              <a:cxn ang="0">
                <a:pos x="37" y="1234"/>
              </a:cxn>
              <a:cxn ang="0">
                <a:pos x="255" y="1127"/>
              </a:cxn>
              <a:cxn ang="0">
                <a:pos x="245" y="1251"/>
              </a:cxn>
              <a:cxn ang="0">
                <a:pos x="250" y="1383"/>
              </a:cxn>
              <a:cxn ang="0">
                <a:pos x="271" y="1523"/>
              </a:cxn>
              <a:cxn ang="0">
                <a:pos x="308" y="1672"/>
              </a:cxn>
              <a:cxn ang="0">
                <a:pos x="363" y="1829"/>
              </a:cxn>
              <a:cxn ang="0">
                <a:pos x="436" y="1996"/>
              </a:cxn>
              <a:cxn ang="0">
                <a:pos x="529" y="2173"/>
              </a:cxn>
              <a:cxn ang="0">
                <a:pos x="641" y="2359"/>
              </a:cxn>
              <a:cxn ang="0">
                <a:pos x="774" y="2557"/>
              </a:cxn>
              <a:cxn ang="0">
                <a:pos x="929" y="2764"/>
              </a:cxn>
              <a:cxn ang="0">
                <a:pos x="1103" y="2837"/>
              </a:cxn>
              <a:cxn ang="0">
                <a:pos x="1265" y="2624"/>
              </a:cxn>
              <a:cxn ang="0">
                <a:pos x="1405" y="2424"/>
              </a:cxn>
              <a:cxn ang="0">
                <a:pos x="1524" y="2233"/>
              </a:cxn>
              <a:cxn ang="0">
                <a:pos x="1623" y="2054"/>
              </a:cxn>
              <a:cxn ang="0">
                <a:pos x="1702" y="1883"/>
              </a:cxn>
              <a:cxn ang="0">
                <a:pos x="1763" y="1724"/>
              </a:cxn>
              <a:cxn ang="0">
                <a:pos x="1807" y="1572"/>
              </a:cxn>
              <a:cxn ang="0">
                <a:pos x="1833" y="1429"/>
              </a:cxn>
              <a:cxn ang="0">
                <a:pos x="1842" y="1294"/>
              </a:cxn>
              <a:cxn ang="0">
                <a:pos x="1838" y="1168"/>
              </a:cxn>
              <a:cxn ang="0">
                <a:pos x="2037" y="1284"/>
              </a:cxn>
              <a:cxn ang="0">
                <a:pos x="2072" y="1136"/>
              </a:cxn>
              <a:cxn ang="0">
                <a:pos x="2087" y="995"/>
              </a:cxn>
              <a:cxn ang="0">
                <a:pos x="2083" y="860"/>
              </a:cxn>
              <a:cxn ang="0">
                <a:pos x="2063" y="730"/>
              </a:cxn>
              <a:cxn ang="0">
                <a:pos x="2029" y="605"/>
              </a:cxn>
              <a:cxn ang="0">
                <a:pos x="1981" y="485"/>
              </a:cxn>
              <a:cxn ang="0">
                <a:pos x="1924" y="367"/>
              </a:cxn>
              <a:cxn ang="0">
                <a:pos x="1860" y="254"/>
              </a:cxn>
              <a:cxn ang="0">
                <a:pos x="1788" y="144"/>
              </a:cxn>
              <a:cxn ang="0">
                <a:pos x="1044" y="0"/>
              </a:cxn>
            </a:cxnLst>
            <a:rect l="0" t="0" r="r" b="b"/>
            <a:pathLst>
              <a:path w="2087" h="2910">
                <a:moveTo>
                  <a:pt x="1044" y="0"/>
                </a:moveTo>
                <a:lnTo>
                  <a:pt x="400" y="0"/>
                </a:lnTo>
                <a:lnTo>
                  <a:pt x="349" y="71"/>
                </a:lnTo>
                <a:lnTo>
                  <a:pt x="300" y="144"/>
                </a:lnTo>
                <a:lnTo>
                  <a:pt x="275" y="180"/>
                </a:lnTo>
                <a:lnTo>
                  <a:pt x="253" y="217"/>
                </a:lnTo>
                <a:lnTo>
                  <a:pt x="229" y="254"/>
                </a:lnTo>
                <a:lnTo>
                  <a:pt x="206" y="292"/>
                </a:lnTo>
                <a:lnTo>
                  <a:pt x="185" y="329"/>
                </a:lnTo>
                <a:lnTo>
                  <a:pt x="164" y="367"/>
                </a:lnTo>
                <a:lnTo>
                  <a:pt x="144" y="406"/>
                </a:lnTo>
                <a:lnTo>
                  <a:pt x="124" y="445"/>
                </a:lnTo>
                <a:lnTo>
                  <a:pt x="107" y="485"/>
                </a:lnTo>
                <a:lnTo>
                  <a:pt x="90" y="524"/>
                </a:lnTo>
                <a:lnTo>
                  <a:pt x="74" y="564"/>
                </a:lnTo>
                <a:lnTo>
                  <a:pt x="60" y="605"/>
                </a:lnTo>
                <a:lnTo>
                  <a:pt x="47" y="646"/>
                </a:lnTo>
                <a:lnTo>
                  <a:pt x="36" y="688"/>
                </a:lnTo>
                <a:lnTo>
                  <a:pt x="25" y="730"/>
                </a:lnTo>
                <a:lnTo>
                  <a:pt x="18" y="773"/>
                </a:lnTo>
                <a:lnTo>
                  <a:pt x="11" y="816"/>
                </a:lnTo>
                <a:lnTo>
                  <a:pt x="6" y="860"/>
                </a:lnTo>
                <a:lnTo>
                  <a:pt x="2" y="905"/>
                </a:lnTo>
                <a:lnTo>
                  <a:pt x="0" y="950"/>
                </a:lnTo>
                <a:lnTo>
                  <a:pt x="2" y="995"/>
                </a:lnTo>
                <a:lnTo>
                  <a:pt x="4" y="1041"/>
                </a:lnTo>
                <a:lnTo>
                  <a:pt x="10" y="1088"/>
                </a:lnTo>
                <a:lnTo>
                  <a:pt x="16" y="1136"/>
                </a:lnTo>
                <a:lnTo>
                  <a:pt x="25" y="1185"/>
                </a:lnTo>
                <a:lnTo>
                  <a:pt x="37" y="1234"/>
                </a:lnTo>
                <a:lnTo>
                  <a:pt x="52" y="1284"/>
                </a:lnTo>
                <a:lnTo>
                  <a:pt x="68" y="1334"/>
                </a:lnTo>
                <a:lnTo>
                  <a:pt x="255" y="1127"/>
                </a:lnTo>
                <a:lnTo>
                  <a:pt x="250" y="1168"/>
                </a:lnTo>
                <a:lnTo>
                  <a:pt x="246" y="1209"/>
                </a:lnTo>
                <a:lnTo>
                  <a:pt x="245" y="1251"/>
                </a:lnTo>
                <a:lnTo>
                  <a:pt x="245" y="1294"/>
                </a:lnTo>
                <a:lnTo>
                  <a:pt x="247" y="1338"/>
                </a:lnTo>
                <a:lnTo>
                  <a:pt x="250" y="1383"/>
                </a:lnTo>
                <a:lnTo>
                  <a:pt x="255" y="1429"/>
                </a:lnTo>
                <a:lnTo>
                  <a:pt x="262" y="1475"/>
                </a:lnTo>
                <a:lnTo>
                  <a:pt x="271" y="1523"/>
                </a:lnTo>
                <a:lnTo>
                  <a:pt x="282" y="1572"/>
                </a:lnTo>
                <a:lnTo>
                  <a:pt x="294" y="1622"/>
                </a:lnTo>
                <a:lnTo>
                  <a:pt x="308" y="1672"/>
                </a:lnTo>
                <a:lnTo>
                  <a:pt x="325" y="1724"/>
                </a:lnTo>
                <a:lnTo>
                  <a:pt x="344" y="1776"/>
                </a:lnTo>
                <a:lnTo>
                  <a:pt x="363" y="1829"/>
                </a:lnTo>
                <a:lnTo>
                  <a:pt x="386" y="1883"/>
                </a:lnTo>
                <a:lnTo>
                  <a:pt x="410" y="1939"/>
                </a:lnTo>
                <a:lnTo>
                  <a:pt x="436" y="1996"/>
                </a:lnTo>
                <a:lnTo>
                  <a:pt x="465" y="2054"/>
                </a:lnTo>
                <a:lnTo>
                  <a:pt x="496" y="2113"/>
                </a:lnTo>
                <a:lnTo>
                  <a:pt x="529" y="2173"/>
                </a:lnTo>
                <a:lnTo>
                  <a:pt x="564" y="2233"/>
                </a:lnTo>
                <a:lnTo>
                  <a:pt x="601" y="2295"/>
                </a:lnTo>
                <a:lnTo>
                  <a:pt x="641" y="2359"/>
                </a:lnTo>
                <a:lnTo>
                  <a:pt x="683" y="2424"/>
                </a:lnTo>
                <a:lnTo>
                  <a:pt x="727" y="2490"/>
                </a:lnTo>
                <a:lnTo>
                  <a:pt x="774" y="2557"/>
                </a:lnTo>
                <a:lnTo>
                  <a:pt x="823" y="2624"/>
                </a:lnTo>
                <a:lnTo>
                  <a:pt x="875" y="2694"/>
                </a:lnTo>
                <a:lnTo>
                  <a:pt x="929" y="2764"/>
                </a:lnTo>
                <a:lnTo>
                  <a:pt x="985" y="2837"/>
                </a:lnTo>
                <a:lnTo>
                  <a:pt x="1044" y="2910"/>
                </a:lnTo>
                <a:lnTo>
                  <a:pt x="1103" y="2837"/>
                </a:lnTo>
                <a:lnTo>
                  <a:pt x="1160" y="2764"/>
                </a:lnTo>
                <a:lnTo>
                  <a:pt x="1214" y="2694"/>
                </a:lnTo>
                <a:lnTo>
                  <a:pt x="1265" y="2624"/>
                </a:lnTo>
                <a:lnTo>
                  <a:pt x="1314" y="2557"/>
                </a:lnTo>
                <a:lnTo>
                  <a:pt x="1360" y="2490"/>
                </a:lnTo>
                <a:lnTo>
                  <a:pt x="1405" y="2424"/>
                </a:lnTo>
                <a:lnTo>
                  <a:pt x="1448" y="2359"/>
                </a:lnTo>
                <a:lnTo>
                  <a:pt x="1487" y="2295"/>
                </a:lnTo>
                <a:lnTo>
                  <a:pt x="1524" y="2233"/>
                </a:lnTo>
                <a:lnTo>
                  <a:pt x="1560" y="2173"/>
                </a:lnTo>
                <a:lnTo>
                  <a:pt x="1593" y="2113"/>
                </a:lnTo>
                <a:lnTo>
                  <a:pt x="1623" y="2054"/>
                </a:lnTo>
                <a:lnTo>
                  <a:pt x="1652" y="1996"/>
                </a:lnTo>
                <a:lnTo>
                  <a:pt x="1679" y="1939"/>
                </a:lnTo>
                <a:lnTo>
                  <a:pt x="1702" y="1883"/>
                </a:lnTo>
                <a:lnTo>
                  <a:pt x="1725" y="1829"/>
                </a:lnTo>
                <a:lnTo>
                  <a:pt x="1745" y="1776"/>
                </a:lnTo>
                <a:lnTo>
                  <a:pt x="1763" y="1724"/>
                </a:lnTo>
                <a:lnTo>
                  <a:pt x="1779" y="1672"/>
                </a:lnTo>
                <a:lnTo>
                  <a:pt x="1794" y="1622"/>
                </a:lnTo>
                <a:lnTo>
                  <a:pt x="1807" y="1572"/>
                </a:lnTo>
                <a:lnTo>
                  <a:pt x="1817" y="1523"/>
                </a:lnTo>
                <a:lnTo>
                  <a:pt x="1825" y="1475"/>
                </a:lnTo>
                <a:lnTo>
                  <a:pt x="1833" y="1429"/>
                </a:lnTo>
                <a:lnTo>
                  <a:pt x="1838" y="1383"/>
                </a:lnTo>
                <a:lnTo>
                  <a:pt x="1841" y="1338"/>
                </a:lnTo>
                <a:lnTo>
                  <a:pt x="1842" y="1294"/>
                </a:lnTo>
                <a:lnTo>
                  <a:pt x="1842" y="1251"/>
                </a:lnTo>
                <a:lnTo>
                  <a:pt x="1841" y="1209"/>
                </a:lnTo>
                <a:lnTo>
                  <a:pt x="1838" y="1168"/>
                </a:lnTo>
                <a:lnTo>
                  <a:pt x="1833" y="1127"/>
                </a:lnTo>
                <a:lnTo>
                  <a:pt x="2019" y="1334"/>
                </a:lnTo>
                <a:lnTo>
                  <a:pt x="2037" y="1284"/>
                </a:lnTo>
                <a:lnTo>
                  <a:pt x="2051" y="1234"/>
                </a:lnTo>
                <a:lnTo>
                  <a:pt x="2063" y="1185"/>
                </a:lnTo>
                <a:lnTo>
                  <a:pt x="2072" y="1136"/>
                </a:lnTo>
                <a:lnTo>
                  <a:pt x="2079" y="1088"/>
                </a:lnTo>
                <a:lnTo>
                  <a:pt x="2084" y="1041"/>
                </a:lnTo>
                <a:lnTo>
                  <a:pt x="2087" y="995"/>
                </a:lnTo>
                <a:lnTo>
                  <a:pt x="2087" y="950"/>
                </a:lnTo>
                <a:lnTo>
                  <a:pt x="2085" y="905"/>
                </a:lnTo>
                <a:lnTo>
                  <a:pt x="2083" y="860"/>
                </a:lnTo>
                <a:lnTo>
                  <a:pt x="2078" y="816"/>
                </a:lnTo>
                <a:lnTo>
                  <a:pt x="2071" y="773"/>
                </a:lnTo>
                <a:lnTo>
                  <a:pt x="2063" y="730"/>
                </a:lnTo>
                <a:lnTo>
                  <a:pt x="2052" y="688"/>
                </a:lnTo>
                <a:lnTo>
                  <a:pt x="2041" y="646"/>
                </a:lnTo>
                <a:lnTo>
                  <a:pt x="2029" y="605"/>
                </a:lnTo>
                <a:lnTo>
                  <a:pt x="2014" y="564"/>
                </a:lnTo>
                <a:lnTo>
                  <a:pt x="1998" y="524"/>
                </a:lnTo>
                <a:lnTo>
                  <a:pt x="1981" y="485"/>
                </a:lnTo>
                <a:lnTo>
                  <a:pt x="1964" y="445"/>
                </a:lnTo>
                <a:lnTo>
                  <a:pt x="1944" y="406"/>
                </a:lnTo>
                <a:lnTo>
                  <a:pt x="1924" y="367"/>
                </a:lnTo>
                <a:lnTo>
                  <a:pt x="1903" y="329"/>
                </a:lnTo>
                <a:lnTo>
                  <a:pt x="1882" y="292"/>
                </a:lnTo>
                <a:lnTo>
                  <a:pt x="1860" y="254"/>
                </a:lnTo>
                <a:lnTo>
                  <a:pt x="1836" y="217"/>
                </a:lnTo>
                <a:lnTo>
                  <a:pt x="1812" y="180"/>
                </a:lnTo>
                <a:lnTo>
                  <a:pt x="1788" y="144"/>
                </a:lnTo>
                <a:lnTo>
                  <a:pt x="1738" y="71"/>
                </a:lnTo>
                <a:lnTo>
                  <a:pt x="1688" y="0"/>
                </a:lnTo>
                <a:lnTo>
                  <a:pt x="1044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0"/>
          <p:cNvSpPr/>
          <p:nvPr/>
        </p:nvSpPr>
        <p:spPr bwMode="auto">
          <a:xfrm rot="1800000">
            <a:off x="1665288" y="3706813"/>
            <a:ext cx="392113" cy="542925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08" y="103"/>
              </a:cxn>
              <a:cxn ang="0">
                <a:pos x="175" y="159"/>
              </a:cxn>
              <a:cxn ang="0">
                <a:pos x="143" y="217"/>
              </a:cxn>
              <a:cxn ang="0">
                <a:pos x="112" y="277"/>
              </a:cxn>
              <a:cxn ang="0">
                <a:pos x="86" y="339"/>
              </a:cxn>
              <a:cxn ang="0">
                <a:pos x="62" y="403"/>
              </a:cxn>
              <a:cxn ang="0">
                <a:pos x="41" y="469"/>
              </a:cxn>
              <a:cxn ang="0">
                <a:pos x="24" y="536"/>
              </a:cxn>
              <a:cxn ang="0">
                <a:pos x="12" y="604"/>
              </a:cxn>
              <a:cxn ang="0">
                <a:pos x="3" y="674"/>
              </a:cxn>
              <a:cxn ang="0">
                <a:pos x="0" y="742"/>
              </a:cxn>
              <a:cxn ang="0">
                <a:pos x="3" y="812"/>
              </a:cxn>
              <a:cxn ang="0">
                <a:pos x="11" y="882"/>
              </a:cxn>
              <a:cxn ang="0">
                <a:pos x="25" y="954"/>
              </a:cxn>
              <a:cxn ang="0">
                <a:pos x="46" y="1024"/>
              </a:cxn>
              <a:cxn ang="0">
                <a:pos x="173" y="800"/>
              </a:cxn>
              <a:cxn ang="0">
                <a:pos x="169" y="859"/>
              </a:cxn>
              <a:cxn ang="0">
                <a:pos x="171" y="918"/>
              </a:cxn>
              <a:cxn ang="0">
                <a:pos x="177" y="980"/>
              </a:cxn>
              <a:cxn ang="0">
                <a:pos x="188" y="1045"/>
              </a:cxn>
              <a:cxn ang="0">
                <a:pos x="204" y="1112"/>
              </a:cxn>
              <a:cxn ang="0">
                <a:pos x="225" y="1182"/>
              </a:cxn>
              <a:cxn ang="0">
                <a:pos x="251" y="1255"/>
              </a:cxn>
              <a:cxn ang="0">
                <a:pos x="284" y="1330"/>
              </a:cxn>
              <a:cxn ang="0">
                <a:pos x="322" y="1408"/>
              </a:cxn>
              <a:cxn ang="0">
                <a:pos x="366" y="1490"/>
              </a:cxn>
              <a:cxn ang="0">
                <a:pos x="416" y="1574"/>
              </a:cxn>
              <a:cxn ang="0">
                <a:pos x="473" y="1662"/>
              </a:cxn>
              <a:cxn ang="0">
                <a:pos x="536" y="1753"/>
              </a:cxn>
              <a:cxn ang="0">
                <a:pos x="605" y="1848"/>
              </a:cxn>
              <a:cxn ang="0">
                <a:pos x="682" y="1945"/>
              </a:cxn>
              <a:cxn ang="0">
                <a:pos x="763" y="1945"/>
              </a:cxn>
              <a:cxn ang="0">
                <a:pos x="840" y="1848"/>
              </a:cxn>
              <a:cxn ang="0">
                <a:pos x="910" y="1753"/>
              </a:cxn>
              <a:cxn ang="0">
                <a:pos x="973" y="1662"/>
              </a:cxn>
              <a:cxn ang="0">
                <a:pos x="1030" y="1574"/>
              </a:cxn>
              <a:cxn ang="0">
                <a:pos x="1080" y="1490"/>
              </a:cxn>
              <a:cxn ang="0">
                <a:pos x="1124" y="1408"/>
              </a:cxn>
              <a:cxn ang="0">
                <a:pos x="1162" y="1330"/>
              </a:cxn>
              <a:cxn ang="0">
                <a:pos x="1195" y="1255"/>
              </a:cxn>
              <a:cxn ang="0">
                <a:pos x="1222" y="1182"/>
              </a:cxn>
              <a:cxn ang="0">
                <a:pos x="1243" y="1112"/>
              </a:cxn>
              <a:cxn ang="0">
                <a:pos x="1259" y="1045"/>
              </a:cxn>
              <a:cxn ang="0">
                <a:pos x="1269" y="980"/>
              </a:cxn>
              <a:cxn ang="0">
                <a:pos x="1276" y="918"/>
              </a:cxn>
              <a:cxn ang="0">
                <a:pos x="1277" y="859"/>
              </a:cxn>
              <a:cxn ang="0">
                <a:pos x="1273" y="800"/>
              </a:cxn>
              <a:cxn ang="0">
                <a:pos x="1399" y="1024"/>
              </a:cxn>
              <a:cxn ang="0">
                <a:pos x="1421" y="954"/>
              </a:cxn>
              <a:cxn ang="0">
                <a:pos x="1436" y="882"/>
              </a:cxn>
              <a:cxn ang="0">
                <a:pos x="1444" y="812"/>
              </a:cxn>
              <a:cxn ang="0">
                <a:pos x="1446" y="742"/>
              </a:cxn>
              <a:cxn ang="0">
                <a:pos x="1442" y="674"/>
              </a:cxn>
              <a:cxn ang="0">
                <a:pos x="1434" y="604"/>
              </a:cxn>
              <a:cxn ang="0">
                <a:pos x="1422" y="536"/>
              </a:cxn>
              <a:cxn ang="0">
                <a:pos x="1405" y="469"/>
              </a:cxn>
              <a:cxn ang="0">
                <a:pos x="1384" y="403"/>
              </a:cxn>
              <a:cxn ang="0">
                <a:pos x="1360" y="339"/>
              </a:cxn>
              <a:cxn ang="0">
                <a:pos x="1333" y="277"/>
              </a:cxn>
              <a:cxn ang="0">
                <a:pos x="1304" y="217"/>
              </a:cxn>
              <a:cxn ang="0">
                <a:pos x="1239" y="103"/>
              </a:cxn>
              <a:cxn ang="0">
                <a:pos x="1169" y="0"/>
              </a:cxn>
            </a:cxnLst>
            <a:rect l="0" t="0" r="r" b="b"/>
            <a:pathLst>
              <a:path w="1446" h="1996">
                <a:moveTo>
                  <a:pt x="723" y="0"/>
                </a:moveTo>
                <a:lnTo>
                  <a:pt x="278" y="0"/>
                </a:lnTo>
                <a:lnTo>
                  <a:pt x="242" y="50"/>
                </a:lnTo>
                <a:lnTo>
                  <a:pt x="208" y="103"/>
                </a:lnTo>
                <a:lnTo>
                  <a:pt x="190" y="131"/>
                </a:lnTo>
                <a:lnTo>
                  <a:pt x="175" y="159"/>
                </a:lnTo>
                <a:lnTo>
                  <a:pt x="159" y="188"/>
                </a:lnTo>
                <a:lnTo>
                  <a:pt x="143" y="217"/>
                </a:lnTo>
                <a:lnTo>
                  <a:pt x="127" y="247"/>
                </a:lnTo>
                <a:lnTo>
                  <a:pt x="112" y="277"/>
                </a:lnTo>
                <a:lnTo>
                  <a:pt x="99" y="308"/>
                </a:lnTo>
                <a:lnTo>
                  <a:pt x="86" y="339"/>
                </a:lnTo>
                <a:lnTo>
                  <a:pt x="74" y="371"/>
                </a:lnTo>
                <a:lnTo>
                  <a:pt x="62" y="403"/>
                </a:lnTo>
                <a:lnTo>
                  <a:pt x="52" y="436"/>
                </a:lnTo>
                <a:lnTo>
                  <a:pt x="41" y="469"/>
                </a:lnTo>
                <a:lnTo>
                  <a:pt x="32" y="502"/>
                </a:lnTo>
                <a:lnTo>
                  <a:pt x="24" y="536"/>
                </a:lnTo>
                <a:lnTo>
                  <a:pt x="17" y="569"/>
                </a:lnTo>
                <a:lnTo>
                  <a:pt x="12" y="604"/>
                </a:lnTo>
                <a:lnTo>
                  <a:pt x="7" y="638"/>
                </a:lnTo>
                <a:lnTo>
                  <a:pt x="3" y="674"/>
                </a:lnTo>
                <a:lnTo>
                  <a:pt x="2" y="708"/>
                </a:lnTo>
                <a:lnTo>
                  <a:pt x="0" y="742"/>
                </a:lnTo>
                <a:lnTo>
                  <a:pt x="0" y="778"/>
                </a:lnTo>
                <a:lnTo>
                  <a:pt x="3" y="812"/>
                </a:lnTo>
                <a:lnTo>
                  <a:pt x="6" y="848"/>
                </a:lnTo>
                <a:lnTo>
                  <a:pt x="11" y="882"/>
                </a:lnTo>
                <a:lnTo>
                  <a:pt x="17" y="918"/>
                </a:lnTo>
                <a:lnTo>
                  <a:pt x="25" y="954"/>
                </a:lnTo>
                <a:lnTo>
                  <a:pt x="36" y="988"/>
                </a:lnTo>
                <a:lnTo>
                  <a:pt x="46" y="1024"/>
                </a:lnTo>
                <a:lnTo>
                  <a:pt x="176" y="773"/>
                </a:lnTo>
                <a:lnTo>
                  <a:pt x="173" y="800"/>
                </a:lnTo>
                <a:lnTo>
                  <a:pt x="171" y="829"/>
                </a:lnTo>
                <a:lnTo>
                  <a:pt x="169" y="859"/>
                </a:lnTo>
                <a:lnTo>
                  <a:pt x="169" y="888"/>
                </a:lnTo>
                <a:lnTo>
                  <a:pt x="171" y="918"/>
                </a:lnTo>
                <a:lnTo>
                  <a:pt x="173" y="948"/>
                </a:lnTo>
                <a:lnTo>
                  <a:pt x="177" y="980"/>
                </a:lnTo>
                <a:lnTo>
                  <a:pt x="181" y="1012"/>
                </a:lnTo>
                <a:lnTo>
                  <a:pt x="188" y="1045"/>
                </a:lnTo>
                <a:lnTo>
                  <a:pt x="194" y="1078"/>
                </a:lnTo>
                <a:lnTo>
                  <a:pt x="204" y="1112"/>
                </a:lnTo>
                <a:lnTo>
                  <a:pt x="213" y="1146"/>
                </a:lnTo>
                <a:lnTo>
                  <a:pt x="225" y="1182"/>
                </a:lnTo>
                <a:lnTo>
                  <a:pt x="238" y="1218"/>
                </a:lnTo>
                <a:lnTo>
                  <a:pt x="251" y="1255"/>
                </a:lnTo>
                <a:lnTo>
                  <a:pt x="267" y="1292"/>
                </a:lnTo>
                <a:lnTo>
                  <a:pt x="284" y="1330"/>
                </a:lnTo>
                <a:lnTo>
                  <a:pt x="303" y="1368"/>
                </a:lnTo>
                <a:lnTo>
                  <a:pt x="322" y="1408"/>
                </a:lnTo>
                <a:lnTo>
                  <a:pt x="344" y="1449"/>
                </a:lnTo>
                <a:lnTo>
                  <a:pt x="366" y="1490"/>
                </a:lnTo>
                <a:lnTo>
                  <a:pt x="390" y="1532"/>
                </a:lnTo>
                <a:lnTo>
                  <a:pt x="416" y="1574"/>
                </a:lnTo>
                <a:lnTo>
                  <a:pt x="444" y="1618"/>
                </a:lnTo>
                <a:lnTo>
                  <a:pt x="473" y="1662"/>
                </a:lnTo>
                <a:lnTo>
                  <a:pt x="503" y="1706"/>
                </a:lnTo>
                <a:lnTo>
                  <a:pt x="536" y="1753"/>
                </a:lnTo>
                <a:lnTo>
                  <a:pt x="569" y="1799"/>
                </a:lnTo>
                <a:lnTo>
                  <a:pt x="605" y="1848"/>
                </a:lnTo>
                <a:lnTo>
                  <a:pt x="643" y="1895"/>
                </a:lnTo>
                <a:lnTo>
                  <a:pt x="682" y="1945"/>
                </a:lnTo>
                <a:lnTo>
                  <a:pt x="723" y="1996"/>
                </a:lnTo>
                <a:lnTo>
                  <a:pt x="763" y="1945"/>
                </a:lnTo>
                <a:lnTo>
                  <a:pt x="803" y="1895"/>
                </a:lnTo>
                <a:lnTo>
                  <a:pt x="840" y="1848"/>
                </a:lnTo>
                <a:lnTo>
                  <a:pt x="876" y="1799"/>
                </a:lnTo>
                <a:lnTo>
                  <a:pt x="910" y="1753"/>
                </a:lnTo>
                <a:lnTo>
                  <a:pt x="943" y="1706"/>
                </a:lnTo>
                <a:lnTo>
                  <a:pt x="973" y="1662"/>
                </a:lnTo>
                <a:lnTo>
                  <a:pt x="1003" y="1618"/>
                </a:lnTo>
                <a:lnTo>
                  <a:pt x="1030" y="1574"/>
                </a:lnTo>
                <a:lnTo>
                  <a:pt x="1055" y="1532"/>
                </a:lnTo>
                <a:lnTo>
                  <a:pt x="1080" y="1490"/>
                </a:lnTo>
                <a:lnTo>
                  <a:pt x="1103" y="1449"/>
                </a:lnTo>
                <a:lnTo>
                  <a:pt x="1124" y="1408"/>
                </a:lnTo>
                <a:lnTo>
                  <a:pt x="1144" y="1368"/>
                </a:lnTo>
                <a:lnTo>
                  <a:pt x="1162" y="1330"/>
                </a:lnTo>
                <a:lnTo>
                  <a:pt x="1179" y="1292"/>
                </a:lnTo>
                <a:lnTo>
                  <a:pt x="1195" y="1255"/>
                </a:lnTo>
                <a:lnTo>
                  <a:pt x="1208" y="1218"/>
                </a:lnTo>
                <a:lnTo>
                  <a:pt x="1222" y="1182"/>
                </a:lnTo>
                <a:lnTo>
                  <a:pt x="1232" y="1146"/>
                </a:lnTo>
                <a:lnTo>
                  <a:pt x="1243" y="1112"/>
                </a:lnTo>
                <a:lnTo>
                  <a:pt x="1251" y="1078"/>
                </a:lnTo>
                <a:lnTo>
                  <a:pt x="1259" y="1045"/>
                </a:lnTo>
                <a:lnTo>
                  <a:pt x="1265" y="1012"/>
                </a:lnTo>
                <a:lnTo>
                  <a:pt x="1269" y="980"/>
                </a:lnTo>
                <a:lnTo>
                  <a:pt x="1273" y="948"/>
                </a:lnTo>
                <a:lnTo>
                  <a:pt x="1276" y="918"/>
                </a:lnTo>
                <a:lnTo>
                  <a:pt x="1277" y="888"/>
                </a:lnTo>
                <a:lnTo>
                  <a:pt x="1277" y="859"/>
                </a:lnTo>
                <a:lnTo>
                  <a:pt x="1276" y="829"/>
                </a:lnTo>
                <a:lnTo>
                  <a:pt x="1273" y="800"/>
                </a:lnTo>
                <a:lnTo>
                  <a:pt x="1271" y="773"/>
                </a:lnTo>
                <a:lnTo>
                  <a:pt x="1399" y="1024"/>
                </a:lnTo>
                <a:lnTo>
                  <a:pt x="1411" y="988"/>
                </a:lnTo>
                <a:lnTo>
                  <a:pt x="1421" y="954"/>
                </a:lnTo>
                <a:lnTo>
                  <a:pt x="1429" y="918"/>
                </a:lnTo>
                <a:lnTo>
                  <a:pt x="1436" y="882"/>
                </a:lnTo>
                <a:lnTo>
                  <a:pt x="1440" y="848"/>
                </a:lnTo>
                <a:lnTo>
                  <a:pt x="1444" y="812"/>
                </a:lnTo>
                <a:lnTo>
                  <a:pt x="1445" y="778"/>
                </a:lnTo>
                <a:lnTo>
                  <a:pt x="1446" y="742"/>
                </a:lnTo>
                <a:lnTo>
                  <a:pt x="1445" y="708"/>
                </a:lnTo>
                <a:lnTo>
                  <a:pt x="1442" y="674"/>
                </a:lnTo>
                <a:lnTo>
                  <a:pt x="1440" y="638"/>
                </a:lnTo>
                <a:lnTo>
                  <a:pt x="1434" y="604"/>
                </a:lnTo>
                <a:lnTo>
                  <a:pt x="1429" y="569"/>
                </a:lnTo>
                <a:lnTo>
                  <a:pt x="1422" y="536"/>
                </a:lnTo>
                <a:lnTo>
                  <a:pt x="1414" y="502"/>
                </a:lnTo>
                <a:lnTo>
                  <a:pt x="1405" y="469"/>
                </a:lnTo>
                <a:lnTo>
                  <a:pt x="1395" y="436"/>
                </a:lnTo>
                <a:lnTo>
                  <a:pt x="1384" y="403"/>
                </a:lnTo>
                <a:lnTo>
                  <a:pt x="1372" y="371"/>
                </a:lnTo>
                <a:lnTo>
                  <a:pt x="1360" y="339"/>
                </a:lnTo>
                <a:lnTo>
                  <a:pt x="1347" y="308"/>
                </a:lnTo>
                <a:lnTo>
                  <a:pt x="1333" y="277"/>
                </a:lnTo>
                <a:lnTo>
                  <a:pt x="1318" y="247"/>
                </a:lnTo>
                <a:lnTo>
                  <a:pt x="1304" y="217"/>
                </a:lnTo>
                <a:lnTo>
                  <a:pt x="1272" y="159"/>
                </a:lnTo>
                <a:lnTo>
                  <a:pt x="1239" y="103"/>
                </a:lnTo>
                <a:lnTo>
                  <a:pt x="1205" y="50"/>
                </a:lnTo>
                <a:lnTo>
                  <a:pt x="1169" y="0"/>
                </a:lnTo>
                <a:lnTo>
                  <a:pt x="723" y="0"/>
                </a:lnTo>
              </a:path>
            </a:pathLst>
          </a:custGeom>
          <a:solidFill>
            <a:schemeClr val="accent4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/>
          <p:nvPr/>
        </p:nvSpPr>
        <p:spPr bwMode="auto">
          <a:xfrm rot="1800000">
            <a:off x="1781175" y="3760788"/>
            <a:ext cx="282575" cy="790575"/>
          </a:xfrm>
          <a:custGeom>
            <a:avLst/>
            <a:gdLst/>
            <a:ahLst/>
            <a:cxnLst>
              <a:cxn ang="0">
                <a:pos x="58" y="2837"/>
              </a:cxn>
              <a:cxn ang="0">
                <a:pos x="169" y="2694"/>
              </a:cxn>
              <a:cxn ang="0">
                <a:pos x="269" y="2556"/>
              </a:cxn>
              <a:cxn ang="0">
                <a:pos x="360" y="2424"/>
              </a:cxn>
              <a:cxn ang="0">
                <a:pos x="442" y="2295"/>
              </a:cxn>
              <a:cxn ang="0">
                <a:pos x="515" y="2173"/>
              </a:cxn>
              <a:cxn ang="0">
                <a:pos x="578" y="2054"/>
              </a:cxn>
              <a:cxn ang="0">
                <a:pos x="634" y="1939"/>
              </a:cxn>
              <a:cxn ang="0">
                <a:pos x="680" y="1829"/>
              </a:cxn>
              <a:cxn ang="0">
                <a:pos x="718" y="1724"/>
              </a:cxn>
              <a:cxn ang="0">
                <a:pos x="749" y="1622"/>
              </a:cxn>
              <a:cxn ang="0">
                <a:pos x="772" y="1523"/>
              </a:cxn>
              <a:cxn ang="0">
                <a:pos x="788" y="1429"/>
              </a:cxn>
              <a:cxn ang="0">
                <a:pos x="796" y="1338"/>
              </a:cxn>
              <a:cxn ang="0">
                <a:pos x="797" y="1251"/>
              </a:cxn>
              <a:cxn ang="0">
                <a:pos x="793" y="1168"/>
              </a:cxn>
              <a:cxn ang="0">
                <a:pos x="974" y="1334"/>
              </a:cxn>
              <a:cxn ang="0">
                <a:pos x="1006" y="1234"/>
              </a:cxn>
              <a:cxn ang="0">
                <a:pos x="1027" y="1136"/>
              </a:cxn>
              <a:cxn ang="0">
                <a:pos x="1039" y="1041"/>
              </a:cxn>
              <a:cxn ang="0">
                <a:pos x="1042" y="950"/>
              </a:cxn>
              <a:cxn ang="0">
                <a:pos x="1038" y="860"/>
              </a:cxn>
              <a:cxn ang="0">
                <a:pos x="1026" y="773"/>
              </a:cxn>
              <a:cxn ang="0">
                <a:pos x="1007" y="688"/>
              </a:cxn>
              <a:cxn ang="0">
                <a:pos x="984" y="605"/>
              </a:cxn>
              <a:cxn ang="0">
                <a:pos x="953" y="524"/>
              </a:cxn>
              <a:cxn ang="0">
                <a:pos x="919" y="445"/>
              </a:cxn>
              <a:cxn ang="0">
                <a:pos x="879" y="367"/>
              </a:cxn>
              <a:cxn ang="0">
                <a:pos x="837" y="292"/>
              </a:cxn>
              <a:cxn ang="0">
                <a:pos x="791" y="217"/>
              </a:cxn>
              <a:cxn ang="0">
                <a:pos x="743" y="144"/>
              </a:cxn>
              <a:cxn ang="0">
                <a:pos x="643" y="0"/>
              </a:cxn>
              <a:cxn ang="0">
                <a:pos x="0" y="2910"/>
              </a:cxn>
            </a:cxnLst>
            <a:rect l="0" t="0" r="r" b="b"/>
            <a:pathLst>
              <a:path w="1042" h="2910">
                <a:moveTo>
                  <a:pt x="0" y="2910"/>
                </a:moveTo>
                <a:lnTo>
                  <a:pt x="58" y="2837"/>
                </a:lnTo>
                <a:lnTo>
                  <a:pt x="115" y="2764"/>
                </a:lnTo>
                <a:lnTo>
                  <a:pt x="169" y="2694"/>
                </a:lnTo>
                <a:lnTo>
                  <a:pt x="220" y="2624"/>
                </a:lnTo>
                <a:lnTo>
                  <a:pt x="269" y="2556"/>
                </a:lnTo>
                <a:lnTo>
                  <a:pt x="317" y="2490"/>
                </a:lnTo>
                <a:lnTo>
                  <a:pt x="360" y="2424"/>
                </a:lnTo>
                <a:lnTo>
                  <a:pt x="403" y="2359"/>
                </a:lnTo>
                <a:lnTo>
                  <a:pt x="442" y="2295"/>
                </a:lnTo>
                <a:lnTo>
                  <a:pt x="479" y="2233"/>
                </a:lnTo>
                <a:lnTo>
                  <a:pt x="515" y="2173"/>
                </a:lnTo>
                <a:lnTo>
                  <a:pt x="548" y="2112"/>
                </a:lnTo>
                <a:lnTo>
                  <a:pt x="578" y="2054"/>
                </a:lnTo>
                <a:lnTo>
                  <a:pt x="607" y="1996"/>
                </a:lnTo>
                <a:lnTo>
                  <a:pt x="634" y="1939"/>
                </a:lnTo>
                <a:lnTo>
                  <a:pt x="657" y="1883"/>
                </a:lnTo>
                <a:lnTo>
                  <a:pt x="680" y="1829"/>
                </a:lnTo>
                <a:lnTo>
                  <a:pt x="700" y="1776"/>
                </a:lnTo>
                <a:lnTo>
                  <a:pt x="718" y="1724"/>
                </a:lnTo>
                <a:lnTo>
                  <a:pt x="734" y="1672"/>
                </a:lnTo>
                <a:lnTo>
                  <a:pt x="749" y="1622"/>
                </a:lnTo>
                <a:lnTo>
                  <a:pt x="762" y="1572"/>
                </a:lnTo>
                <a:lnTo>
                  <a:pt x="772" y="1523"/>
                </a:lnTo>
                <a:lnTo>
                  <a:pt x="780" y="1475"/>
                </a:lnTo>
                <a:lnTo>
                  <a:pt x="788" y="1429"/>
                </a:lnTo>
                <a:lnTo>
                  <a:pt x="793" y="1383"/>
                </a:lnTo>
                <a:lnTo>
                  <a:pt x="796" y="1338"/>
                </a:lnTo>
                <a:lnTo>
                  <a:pt x="797" y="1294"/>
                </a:lnTo>
                <a:lnTo>
                  <a:pt x="797" y="1251"/>
                </a:lnTo>
                <a:lnTo>
                  <a:pt x="796" y="1209"/>
                </a:lnTo>
                <a:lnTo>
                  <a:pt x="793" y="1168"/>
                </a:lnTo>
                <a:lnTo>
                  <a:pt x="788" y="1127"/>
                </a:lnTo>
                <a:lnTo>
                  <a:pt x="974" y="1334"/>
                </a:lnTo>
                <a:lnTo>
                  <a:pt x="992" y="1284"/>
                </a:lnTo>
                <a:lnTo>
                  <a:pt x="1006" y="1234"/>
                </a:lnTo>
                <a:lnTo>
                  <a:pt x="1018" y="1185"/>
                </a:lnTo>
                <a:lnTo>
                  <a:pt x="1027" y="1136"/>
                </a:lnTo>
                <a:lnTo>
                  <a:pt x="1034" y="1088"/>
                </a:lnTo>
                <a:lnTo>
                  <a:pt x="1039" y="1041"/>
                </a:lnTo>
                <a:lnTo>
                  <a:pt x="1042" y="995"/>
                </a:lnTo>
                <a:lnTo>
                  <a:pt x="1042" y="950"/>
                </a:lnTo>
                <a:lnTo>
                  <a:pt x="1040" y="905"/>
                </a:lnTo>
                <a:lnTo>
                  <a:pt x="1038" y="860"/>
                </a:lnTo>
                <a:lnTo>
                  <a:pt x="1033" y="816"/>
                </a:lnTo>
                <a:lnTo>
                  <a:pt x="1026" y="773"/>
                </a:lnTo>
                <a:lnTo>
                  <a:pt x="1018" y="730"/>
                </a:lnTo>
                <a:lnTo>
                  <a:pt x="1007" y="688"/>
                </a:lnTo>
                <a:lnTo>
                  <a:pt x="996" y="646"/>
                </a:lnTo>
                <a:lnTo>
                  <a:pt x="984" y="605"/>
                </a:lnTo>
                <a:lnTo>
                  <a:pt x="969" y="564"/>
                </a:lnTo>
                <a:lnTo>
                  <a:pt x="953" y="524"/>
                </a:lnTo>
                <a:lnTo>
                  <a:pt x="936" y="485"/>
                </a:lnTo>
                <a:lnTo>
                  <a:pt x="919" y="445"/>
                </a:lnTo>
                <a:lnTo>
                  <a:pt x="899" y="406"/>
                </a:lnTo>
                <a:lnTo>
                  <a:pt x="879" y="367"/>
                </a:lnTo>
                <a:lnTo>
                  <a:pt x="858" y="329"/>
                </a:lnTo>
                <a:lnTo>
                  <a:pt x="837" y="292"/>
                </a:lnTo>
                <a:lnTo>
                  <a:pt x="815" y="254"/>
                </a:lnTo>
                <a:lnTo>
                  <a:pt x="791" y="217"/>
                </a:lnTo>
                <a:lnTo>
                  <a:pt x="767" y="180"/>
                </a:lnTo>
                <a:lnTo>
                  <a:pt x="743" y="144"/>
                </a:lnTo>
                <a:lnTo>
                  <a:pt x="693" y="71"/>
                </a:lnTo>
                <a:lnTo>
                  <a:pt x="643" y="0"/>
                </a:lnTo>
                <a:lnTo>
                  <a:pt x="21" y="0"/>
                </a:lnTo>
                <a:lnTo>
                  <a:pt x="0" y="291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25"/>
          <p:cNvSpPr/>
          <p:nvPr/>
        </p:nvSpPr>
        <p:spPr bwMode="auto">
          <a:xfrm rot="1800000">
            <a:off x="1849438" y="3756025"/>
            <a:ext cx="195263" cy="541338"/>
          </a:xfrm>
          <a:custGeom>
            <a:avLst/>
            <a:gdLst/>
            <a:ahLst/>
            <a:cxnLst>
              <a:cxn ang="0">
                <a:pos x="41" y="1944"/>
              </a:cxn>
              <a:cxn ang="0">
                <a:pos x="117" y="1846"/>
              </a:cxn>
              <a:cxn ang="0">
                <a:pos x="186" y="1753"/>
              </a:cxn>
              <a:cxn ang="0">
                <a:pos x="249" y="1662"/>
              </a:cxn>
              <a:cxn ang="0">
                <a:pos x="306" y="1574"/>
              </a:cxn>
              <a:cxn ang="0">
                <a:pos x="356" y="1490"/>
              </a:cxn>
              <a:cxn ang="0">
                <a:pos x="400" y="1408"/>
              </a:cxn>
              <a:cxn ang="0">
                <a:pos x="438" y="1330"/>
              </a:cxn>
              <a:cxn ang="0">
                <a:pos x="471" y="1255"/>
              </a:cxn>
              <a:cxn ang="0">
                <a:pos x="498" y="1182"/>
              </a:cxn>
              <a:cxn ang="0">
                <a:pos x="519" y="1112"/>
              </a:cxn>
              <a:cxn ang="0">
                <a:pos x="535" y="1045"/>
              </a:cxn>
              <a:cxn ang="0">
                <a:pos x="545" y="980"/>
              </a:cxn>
              <a:cxn ang="0">
                <a:pos x="552" y="918"/>
              </a:cxn>
              <a:cxn ang="0">
                <a:pos x="553" y="859"/>
              </a:cxn>
              <a:cxn ang="0">
                <a:pos x="549" y="800"/>
              </a:cxn>
              <a:cxn ang="0">
                <a:pos x="675" y="1024"/>
              </a:cxn>
              <a:cxn ang="0">
                <a:pos x="697" y="954"/>
              </a:cxn>
              <a:cxn ang="0">
                <a:pos x="712" y="882"/>
              </a:cxn>
              <a:cxn ang="0">
                <a:pos x="720" y="812"/>
              </a:cxn>
              <a:cxn ang="0">
                <a:pos x="722" y="742"/>
              </a:cxn>
              <a:cxn ang="0">
                <a:pos x="718" y="674"/>
              </a:cxn>
              <a:cxn ang="0">
                <a:pos x="710" y="604"/>
              </a:cxn>
              <a:cxn ang="0">
                <a:pos x="698" y="536"/>
              </a:cxn>
              <a:cxn ang="0">
                <a:pos x="681" y="469"/>
              </a:cxn>
              <a:cxn ang="0">
                <a:pos x="660" y="403"/>
              </a:cxn>
              <a:cxn ang="0">
                <a:pos x="636" y="339"/>
              </a:cxn>
              <a:cxn ang="0">
                <a:pos x="609" y="277"/>
              </a:cxn>
              <a:cxn ang="0">
                <a:pos x="580" y="217"/>
              </a:cxn>
              <a:cxn ang="0">
                <a:pos x="515" y="103"/>
              </a:cxn>
              <a:cxn ang="0">
                <a:pos x="445" y="0"/>
              </a:cxn>
              <a:cxn ang="0">
                <a:pos x="0" y="1994"/>
              </a:cxn>
            </a:cxnLst>
            <a:rect l="0" t="0" r="r" b="b"/>
            <a:pathLst>
              <a:path w="722" h="1994">
                <a:moveTo>
                  <a:pt x="0" y="1994"/>
                </a:moveTo>
                <a:lnTo>
                  <a:pt x="41" y="1944"/>
                </a:lnTo>
                <a:lnTo>
                  <a:pt x="79" y="1895"/>
                </a:lnTo>
                <a:lnTo>
                  <a:pt x="117" y="1846"/>
                </a:lnTo>
                <a:lnTo>
                  <a:pt x="153" y="1799"/>
                </a:lnTo>
                <a:lnTo>
                  <a:pt x="186" y="1753"/>
                </a:lnTo>
                <a:lnTo>
                  <a:pt x="219" y="1706"/>
                </a:lnTo>
                <a:lnTo>
                  <a:pt x="249" y="1662"/>
                </a:lnTo>
                <a:lnTo>
                  <a:pt x="279" y="1618"/>
                </a:lnTo>
                <a:lnTo>
                  <a:pt x="306" y="1574"/>
                </a:lnTo>
                <a:lnTo>
                  <a:pt x="333" y="1531"/>
                </a:lnTo>
                <a:lnTo>
                  <a:pt x="356" y="1490"/>
                </a:lnTo>
                <a:lnTo>
                  <a:pt x="379" y="1449"/>
                </a:lnTo>
                <a:lnTo>
                  <a:pt x="400" y="1408"/>
                </a:lnTo>
                <a:lnTo>
                  <a:pt x="420" y="1368"/>
                </a:lnTo>
                <a:lnTo>
                  <a:pt x="438" y="1330"/>
                </a:lnTo>
                <a:lnTo>
                  <a:pt x="455" y="1292"/>
                </a:lnTo>
                <a:lnTo>
                  <a:pt x="471" y="1255"/>
                </a:lnTo>
                <a:lnTo>
                  <a:pt x="484" y="1218"/>
                </a:lnTo>
                <a:lnTo>
                  <a:pt x="498" y="1182"/>
                </a:lnTo>
                <a:lnTo>
                  <a:pt x="508" y="1146"/>
                </a:lnTo>
                <a:lnTo>
                  <a:pt x="519" y="1112"/>
                </a:lnTo>
                <a:lnTo>
                  <a:pt x="527" y="1078"/>
                </a:lnTo>
                <a:lnTo>
                  <a:pt x="535" y="1045"/>
                </a:lnTo>
                <a:lnTo>
                  <a:pt x="541" y="1012"/>
                </a:lnTo>
                <a:lnTo>
                  <a:pt x="545" y="980"/>
                </a:lnTo>
                <a:lnTo>
                  <a:pt x="549" y="948"/>
                </a:lnTo>
                <a:lnTo>
                  <a:pt x="552" y="918"/>
                </a:lnTo>
                <a:lnTo>
                  <a:pt x="553" y="888"/>
                </a:lnTo>
                <a:lnTo>
                  <a:pt x="553" y="859"/>
                </a:lnTo>
                <a:lnTo>
                  <a:pt x="552" y="829"/>
                </a:lnTo>
                <a:lnTo>
                  <a:pt x="549" y="800"/>
                </a:lnTo>
                <a:lnTo>
                  <a:pt x="547" y="773"/>
                </a:lnTo>
                <a:lnTo>
                  <a:pt x="675" y="1024"/>
                </a:lnTo>
                <a:lnTo>
                  <a:pt x="687" y="988"/>
                </a:lnTo>
                <a:lnTo>
                  <a:pt x="697" y="954"/>
                </a:lnTo>
                <a:lnTo>
                  <a:pt x="705" y="918"/>
                </a:lnTo>
                <a:lnTo>
                  <a:pt x="712" y="882"/>
                </a:lnTo>
                <a:lnTo>
                  <a:pt x="716" y="848"/>
                </a:lnTo>
                <a:lnTo>
                  <a:pt x="720" y="812"/>
                </a:lnTo>
                <a:lnTo>
                  <a:pt x="721" y="778"/>
                </a:lnTo>
                <a:lnTo>
                  <a:pt x="722" y="742"/>
                </a:lnTo>
                <a:lnTo>
                  <a:pt x="721" y="708"/>
                </a:lnTo>
                <a:lnTo>
                  <a:pt x="718" y="674"/>
                </a:lnTo>
                <a:lnTo>
                  <a:pt x="716" y="638"/>
                </a:lnTo>
                <a:lnTo>
                  <a:pt x="710" y="604"/>
                </a:lnTo>
                <a:lnTo>
                  <a:pt x="705" y="569"/>
                </a:lnTo>
                <a:lnTo>
                  <a:pt x="698" y="536"/>
                </a:lnTo>
                <a:lnTo>
                  <a:pt x="690" y="502"/>
                </a:lnTo>
                <a:lnTo>
                  <a:pt x="681" y="469"/>
                </a:lnTo>
                <a:lnTo>
                  <a:pt x="671" y="436"/>
                </a:lnTo>
                <a:lnTo>
                  <a:pt x="660" y="403"/>
                </a:lnTo>
                <a:lnTo>
                  <a:pt x="648" y="371"/>
                </a:lnTo>
                <a:lnTo>
                  <a:pt x="636" y="339"/>
                </a:lnTo>
                <a:lnTo>
                  <a:pt x="623" y="308"/>
                </a:lnTo>
                <a:lnTo>
                  <a:pt x="609" y="277"/>
                </a:lnTo>
                <a:lnTo>
                  <a:pt x="594" y="247"/>
                </a:lnTo>
                <a:lnTo>
                  <a:pt x="580" y="217"/>
                </a:lnTo>
                <a:lnTo>
                  <a:pt x="548" y="159"/>
                </a:lnTo>
                <a:lnTo>
                  <a:pt x="515" y="103"/>
                </a:lnTo>
                <a:lnTo>
                  <a:pt x="481" y="50"/>
                </a:lnTo>
                <a:lnTo>
                  <a:pt x="445" y="0"/>
                </a:lnTo>
                <a:lnTo>
                  <a:pt x="21" y="0"/>
                </a:lnTo>
                <a:lnTo>
                  <a:pt x="0" y="199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/>
        </p:nvSpPr>
        <p:spPr bwMode="auto">
          <a:xfrm rot="1800000">
            <a:off x="2286000" y="2744788"/>
            <a:ext cx="349250" cy="1108075"/>
          </a:xfrm>
          <a:custGeom>
            <a:avLst/>
            <a:gdLst/>
            <a:ahLst/>
            <a:cxnLst>
              <a:cxn ang="0">
                <a:pos x="282" y="238"/>
              </a:cxn>
              <a:cxn ang="0">
                <a:pos x="831" y="758"/>
              </a:cxn>
              <a:cxn ang="0">
                <a:pos x="1354" y="1337"/>
              </a:cxn>
              <a:cxn ang="0">
                <a:pos x="1850" y="1978"/>
              </a:cxn>
              <a:cxn ang="0">
                <a:pos x="2315" y="2677"/>
              </a:cxn>
              <a:cxn ang="0">
                <a:pos x="2752" y="3437"/>
              </a:cxn>
              <a:cxn ang="0">
                <a:pos x="3157" y="4257"/>
              </a:cxn>
              <a:cxn ang="0">
                <a:pos x="3528" y="5137"/>
              </a:cxn>
              <a:cxn ang="0">
                <a:pos x="3863" y="6075"/>
              </a:cxn>
              <a:cxn ang="0">
                <a:pos x="4162" y="7074"/>
              </a:cxn>
              <a:cxn ang="0">
                <a:pos x="4422" y="8132"/>
              </a:cxn>
              <a:cxn ang="0">
                <a:pos x="4643" y="9251"/>
              </a:cxn>
              <a:cxn ang="0">
                <a:pos x="4821" y="10428"/>
              </a:cxn>
              <a:cxn ang="0">
                <a:pos x="4957" y="11665"/>
              </a:cxn>
              <a:cxn ang="0">
                <a:pos x="5048" y="12961"/>
              </a:cxn>
              <a:cxn ang="0">
                <a:pos x="5092" y="14318"/>
              </a:cxn>
              <a:cxn ang="0">
                <a:pos x="5083" y="15116"/>
              </a:cxn>
              <a:cxn ang="0">
                <a:pos x="4980" y="15293"/>
              </a:cxn>
              <a:cxn ang="0">
                <a:pos x="4788" y="15451"/>
              </a:cxn>
              <a:cxn ang="0">
                <a:pos x="4519" y="15588"/>
              </a:cxn>
              <a:cxn ang="0">
                <a:pos x="4186" y="15707"/>
              </a:cxn>
              <a:cxn ang="0">
                <a:pos x="3802" y="15809"/>
              </a:cxn>
              <a:cxn ang="0">
                <a:pos x="3381" y="15895"/>
              </a:cxn>
              <a:cxn ang="0">
                <a:pos x="2937" y="15965"/>
              </a:cxn>
              <a:cxn ang="0">
                <a:pos x="2480" y="16022"/>
              </a:cxn>
              <a:cxn ang="0">
                <a:pos x="2024" y="16068"/>
              </a:cxn>
              <a:cxn ang="0">
                <a:pos x="1583" y="16102"/>
              </a:cxn>
              <a:cxn ang="0">
                <a:pos x="1169" y="16128"/>
              </a:cxn>
              <a:cxn ang="0">
                <a:pos x="796" y="16145"/>
              </a:cxn>
              <a:cxn ang="0">
                <a:pos x="478" y="16155"/>
              </a:cxn>
              <a:cxn ang="0">
                <a:pos x="224" y="16159"/>
              </a:cxn>
              <a:cxn ang="0">
                <a:pos x="52" y="16159"/>
              </a:cxn>
              <a:cxn ang="0">
                <a:pos x="0" y="0"/>
              </a:cxn>
            </a:cxnLst>
            <a:rect l="0" t="0" r="r" b="b"/>
            <a:pathLst>
              <a:path w="5096" h="16159">
                <a:moveTo>
                  <a:pt x="0" y="0"/>
                </a:moveTo>
                <a:lnTo>
                  <a:pt x="282" y="238"/>
                </a:lnTo>
                <a:lnTo>
                  <a:pt x="559" y="490"/>
                </a:lnTo>
                <a:lnTo>
                  <a:pt x="831" y="758"/>
                </a:lnTo>
                <a:lnTo>
                  <a:pt x="1096" y="1040"/>
                </a:lnTo>
                <a:lnTo>
                  <a:pt x="1354" y="1337"/>
                </a:lnTo>
                <a:lnTo>
                  <a:pt x="1605" y="1650"/>
                </a:lnTo>
                <a:lnTo>
                  <a:pt x="1850" y="1978"/>
                </a:lnTo>
                <a:lnTo>
                  <a:pt x="2086" y="2320"/>
                </a:lnTo>
                <a:lnTo>
                  <a:pt x="2315" y="2677"/>
                </a:lnTo>
                <a:lnTo>
                  <a:pt x="2538" y="3050"/>
                </a:lnTo>
                <a:lnTo>
                  <a:pt x="2752" y="3437"/>
                </a:lnTo>
                <a:lnTo>
                  <a:pt x="2959" y="3839"/>
                </a:lnTo>
                <a:lnTo>
                  <a:pt x="3157" y="4257"/>
                </a:lnTo>
                <a:lnTo>
                  <a:pt x="3347" y="4690"/>
                </a:lnTo>
                <a:lnTo>
                  <a:pt x="3528" y="5137"/>
                </a:lnTo>
                <a:lnTo>
                  <a:pt x="3700" y="5598"/>
                </a:lnTo>
                <a:lnTo>
                  <a:pt x="3863" y="6075"/>
                </a:lnTo>
                <a:lnTo>
                  <a:pt x="4017" y="6567"/>
                </a:lnTo>
                <a:lnTo>
                  <a:pt x="4162" y="7074"/>
                </a:lnTo>
                <a:lnTo>
                  <a:pt x="4297" y="7596"/>
                </a:lnTo>
                <a:lnTo>
                  <a:pt x="4422" y="8132"/>
                </a:lnTo>
                <a:lnTo>
                  <a:pt x="4538" y="8684"/>
                </a:lnTo>
                <a:lnTo>
                  <a:pt x="4643" y="9251"/>
                </a:lnTo>
                <a:lnTo>
                  <a:pt x="4738" y="9832"/>
                </a:lnTo>
                <a:lnTo>
                  <a:pt x="4821" y="10428"/>
                </a:lnTo>
                <a:lnTo>
                  <a:pt x="4895" y="11040"/>
                </a:lnTo>
                <a:lnTo>
                  <a:pt x="4957" y="11665"/>
                </a:lnTo>
                <a:lnTo>
                  <a:pt x="5008" y="12306"/>
                </a:lnTo>
                <a:lnTo>
                  <a:pt x="5048" y="12961"/>
                </a:lnTo>
                <a:lnTo>
                  <a:pt x="5076" y="13632"/>
                </a:lnTo>
                <a:lnTo>
                  <a:pt x="5092" y="14318"/>
                </a:lnTo>
                <a:lnTo>
                  <a:pt x="5096" y="15019"/>
                </a:lnTo>
                <a:lnTo>
                  <a:pt x="5083" y="15116"/>
                </a:lnTo>
                <a:lnTo>
                  <a:pt x="5044" y="15207"/>
                </a:lnTo>
                <a:lnTo>
                  <a:pt x="4980" y="15293"/>
                </a:lnTo>
                <a:lnTo>
                  <a:pt x="4894" y="15375"/>
                </a:lnTo>
                <a:lnTo>
                  <a:pt x="4788" y="15451"/>
                </a:lnTo>
                <a:lnTo>
                  <a:pt x="4662" y="15523"/>
                </a:lnTo>
                <a:lnTo>
                  <a:pt x="4519" y="15588"/>
                </a:lnTo>
                <a:lnTo>
                  <a:pt x="4359" y="15650"/>
                </a:lnTo>
                <a:lnTo>
                  <a:pt x="4186" y="15707"/>
                </a:lnTo>
                <a:lnTo>
                  <a:pt x="4000" y="15759"/>
                </a:lnTo>
                <a:lnTo>
                  <a:pt x="3802" y="15809"/>
                </a:lnTo>
                <a:lnTo>
                  <a:pt x="3596" y="15853"/>
                </a:lnTo>
                <a:lnTo>
                  <a:pt x="3381" y="15895"/>
                </a:lnTo>
                <a:lnTo>
                  <a:pt x="3161" y="15931"/>
                </a:lnTo>
                <a:lnTo>
                  <a:pt x="2937" y="15965"/>
                </a:lnTo>
                <a:lnTo>
                  <a:pt x="2709" y="15995"/>
                </a:lnTo>
                <a:lnTo>
                  <a:pt x="2480" y="16022"/>
                </a:lnTo>
                <a:lnTo>
                  <a:pt x="2251" y="16047"/>
                </a:lnTo>
                <a:lnTo>
                  <a:pt x="2024" y="16068"/>
                </a:lnTo>
                <a:lnTo>
                  <a:pt x="1800" y="16087"/>
                </a:lnTo>
                <a:lnTo>
                  <a:pt x="1583" y="16102"/>
                </a:lnTo>
                <a:lnTo>
                  <a:pt x="1371" y="16116"/>
                </a:lnTo>
                <a:lnTo>
                  <a:pt x="1169" y="16128"/>
                </a:lnTo>
                <a:lnTo>
                  <a:pt x="977" y="16137"/>
                </a:lnTo>
                <a:lnTo>
                  <a:pt x="796" y="16145"/>
                </a:lnTo>
                <a:lnTo>
                  <a:pt x="630" y="16150"/>
                </a:lnTo>
                <a:lnTo>
                  <a:pt x="478" y="16155"/>
                </a:lnTo>
                <a:lnTo>
                  <a:pt x="341" y="16157"/>
                </a:lnTo>
                <a:lnTo>
                  <a:pt x="224" y="16159"/>
                </a:lnTo>
                <a:lnTo>
                  <a:pt x="127" y="16159"/>
                </a:lnTo>
                <a:lnTo>
                  <a:pt x="52" y="16159"/>
                </a:lnTo>
                <a:lnTo>
                  <a:pt x="0" y="1615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rot="1800000">
            <a:off x="1984375" y="2570163"/>
            <a:ext cx="349250" cy="1108075"/>
          </a:xfrm>
          <a:custGeom>
            <a:avLst/>
            <a:gdLst/>
            <a:ahLst/>
            <a:cxnLst>
              <a:cxn ang="0">
                <a:pos x="4814" y="238"/>
              </a:cxn>
              <a:cxn ang="0">
                <a:pos x="4265" y="758"/>
              </a:cxn>
              <a:cxn ang="0">
                <a:pos x="3742" y="1337"/>
              </a:cxn>
              <a:cxn ang="0">
                <a:pos x="3246" y="1978"/>
              </a:cxn>
              <a:cxn ang="0">
                <a:pos x="2781" y="2677"/>
              </a:cxn>
              <a:cxn ang="0">
                <a:pos x="2344" y="3437"/>
              </a:cxn>
              <a:cxn ang="0">
                <a:pos x="1939" y="4257"/>
              </a:cxn>
              <a:cxn ang="0">
                <a:pos x="1568" y="5137"/>
              </a:cxn>
              <a:cxn ang="0">
                <a:pos x="1233" y="6075"/>
              </a:cxn>
              <a:cxn ang="0">
                <a:pos x="934" y="7074"/>
              </a:cxn>
              <a:cxn ang="0">
                <a:pos x="674" y="8132"/>
              </a:cxn>
              <a:cxn ang="0">
                <a:pos x="453" y="9251"/>
              </a:cxn>
              <a:cxn ang="0">
                <a:pos x="275" y="10428"/>
              </a:cxn>
              <a:cxn ang="0">
                <a:pos x="139" y="11665"/>
              </a:cxn>
              <a:cxn ang="0">
                <a:pos x="48" y="12961"/>
              </a:cxn>
              <a:cxn ang="0">
                <a:pos x="4" y="14318"/>
              </a:cxn>
              <a:cxn ang="0">
                <a:pos x="13" y="15116"/>
              </a:cxn>
              <a:cxn ang="0">
                <a:pos x="116" y="15293"/>
              </a:cxn>
              <a:cxn ang="0">
                <a:pos x="308" y="15451"/>
              </a:cxn>
              <a:cxn ang="0">
                <a:pos x="577" y="15588"/>
              </a:cxn>
              <a:cxn ang="0">
                <a:pos x="910" y="15707"/>
              </a:cxn>
              <a:cxn ang="0">
                <a:pos x="1294" y="15809"/>
              </a:cxn>
              <a:cxn ang="0">
                <a:pos x="1715" y="15895"/>
              </a:cxn>
              <a:cxn ang="0">
                <a:pos x="2159" y="15965"/>
              </a:cxn>
              <a:cxn ang="0">
                <a:pos x="2616" y="16022"/>
              </a:cxn>
              <a:cxn ang="0">
                <a:pos x="3072" y="16068"/>
              </a:cxn>
              <a:cxn ang="0">
                <a:pos x="3513" y="16102"/>
              </a:cxn>
              <a:cxn ang="0">
                <a:pos x="3927" y="16128"/>
              </a:cxn>
              <a:cxn ang="0">
                <a:pos x="4300" y="16145"/>
              </a:cxn>
              <a:cxn ang="0">
                <a:pos x="4618" y="16155"/>
              </a:cxn>
              <a:cxn ang="0">
                <a:pos x="4872" y="16159"/>
              </a:cxn>
              <a:cxn ang="0">
                <a:pos x="5044" y="16159"/>
              </a:cxn>
              <a:cxn ang="0">
                <a:pos x="5098" y="0"/>
              </a:cxn>
            </a:cxnLst>
            <a:rect l="0" t="0" r="r" b="b"/>
            <a:pathLst>
              <a:path w="5098" h="16159">
                <a:moveTo>
                  <a:pt x="5098" y="0"/>
                </a:moveTo>
                <a:lnTo>
                  <a:pt x="4814" y="238"/>
                </a:lnTo>
                <a:lnTo>
                  <a:pt x="4537" y="490"/>
                </a:lnTo>
                <a:lnTo>
                  <a:pt x="4265" y="758"/>
                </a:lnTo>
                <a:lnTo>
                  <a:pt x="4000" y="1040"/>
                </a:lnTo>
                <a:lnTo>
                  <a:pt x="3742" y="1337"/>
                </a:lnTo>
                <a:lnTo>
                  <a:pt x="3491" y="1650"/>
                </a:lnTo>
                <a:lnTo>
                  <a:pt x="3246" y="1978"/>
                </a:lnTo>
                <a:lnTo>
                  <a:pt x="3010" y="2320"/>
                </a:lnTo>
                <a:lnTo>
                  <a:pt x="2781" y="2677"/>
                </a:lnTo>
                <a:lnTo>
                  <a:pt x="2558" y="3050"/>
                </a:lnTo>
                <a:lnTo>
                  <a:pt x="2344" y="3437"/>
                </a:lnTo>
                <a:lnTo>
                  <a:pt x="2137" y="3839"/>
                </a:lnTo>
                <a:lnTo>
                  <a:pt x="1939" y="4257"/>
                </a:lnTo>
                <a:lnTo>
                  <a:pt x="1749" y="4690"/>
                </a:lnTo>
                <a:lnTo>
                  <a:pt x="1568" y="5137"/>
                </a:lnTo>
                <a:lnTo>
                  <a:pt x="1396" y="5598"/>
                </a:lnTo>
                <a:lnTo>
                  <a:pt x="1233" y="6075"/>
                </a:lnTo>
                <a:lnTo>
                  <a:pt x="1079" y="6567"/>
                </a:lnTo>
                <a:lnTo>
                  <a:pt x="934" y="7074"/>
                </a:lnTo>
                <a:lnTo>
                  <a:pt x="799" y="7596"/>
                </a:lnTo>
                <a:lnTo>
                  <a:pt x="674" y="8132"/>
                </a:lnTo>
                <a:lnTo>
                  <a:pt x="558" y="8684"/>
                </a:lnTo>
                <a:lnTo>
                  <a:pt x="453" y="9251"/>
                </a:lnTo>
                <a:lnTo>
                  <a:pt x="358" y="9832"/>
                </a:lnTo>
                <a:lnTo>
                  <a:pt x="275" y="10428"/>
                </a:lnTo>
                <a:lnTo>
                  <a:pt x="201" y="11040"/>
                </a:lnTo>
                <a:lnTo>
                  <a:pt x="139" y="11665"/>
                </a:lnTo>
                <a:lnTo>
                  <a:pt x="88" y="12306"/>
                </a:lnTo>
                <a:lnTo>
                  <a:pt x="48" y="12961"/>
                </a:lnTo>
                <a:lnTo>
                  <a:pt x="20" y="13632"/>
                </a:lnTo>
                <a:lnTo>
                  <a:pt x="4" y="14318"/>
                </a:lnTo>
                <a:lnTo>
                  <a:pt x="0" y="15019"/>
                </a:lnTo>
                <a:lnTo>
                  <a:pt x="13" y="15116"/>
                </a:lnTo>
                <a:lnTo>
                  <a:pt x="52" y="15207"/>
                </a:lnTo>
                <a:lnTo>
                  <a:pt x="116" y="15293"/>
                </a:lnTo>
                <a:lnTo>
                  <a:pt x="202" y="15375"/>
                </a:lnTo>
                <a:lnTo>
                  <a:pt x="308" y="15451"/>
                </a:lnTo>
                <a:lnTo>
                  <a:pt x="434" y="15523"/>
                </a:lnTo>
                <a:lnTo>
                  <a:pt x="577" y="15588"/>
                </a:lnTo>
                <a:lnTo>
                  <a:pt x="737" y="15650"/>
                </a:lnTo>
                <a:lnTo>
                  <a:pt x="910" y="15707"/>
                </a:lnTo>
                <a:lnTo>
                  <a:pt x="1096" y="15759"/>
                </a:lnTo>
                <a:lnTo>
                  <a:pt x="1294" y="15809"/>
                </a:lnTo>
                <a:lnTo>
                  <a:pt x="1500" y="15853"/>
                </a:lnTo>
                <a:lnTo>
                  <a:pt x="1715" y="15895"/>
                </a:lnTo>
                <a:lnTo>
                  <a:pt x="1935" y="15931"/>
                </a:lnTo>
                <a:lnTo>
                  <a:pt x="2159" y="15965"/>
                </a:lnTo>
                <a:lnTo>
                  <a:pt x="2387" y="15995"/>
                </a:lnTo>
                <a:lnTo>
                  <a:pt x="2616" y="16022"/>
                </a:lnTo>
                <a:lnTo>
                  <a:pt x="2845" y="16047"/>
                </a:lnTo>
                <a:lnTo>
                  <a:pt x="3072" y="16068"/>
                </a:lnTo>
                <a:lnTo>
                  <a:pt x="3296" y="16087"/>
                </a:lnTo>
                <a:lnTo>
                  <a:pt x="3513" y="16102"/>
                </a:lnTo>
                <a:lnTo>
                  <a:pt x="3725" y="16116"/>
                </a:lnTo>
                <a:lnTo>
                  <a:pt x="3927" y="16128"/>
                </a:lnTo>
                <a:lnTo>
                  <a:pt x="4119" y="16137"/>
                </a:lnTo>
                <a:lnTo>
                  <a:pt x="4300" y="16145"/>
                </a:lnTo>
                <a:lnTo>
                  <a:pt x="4466" y="16150"/>
                </a:lnTo>
                <a:lnTo>
                  <a:pt x="4618" y="16155"/>
                </a:lnTo>
                <a:lnTo>
                  <a:pt x="4755" y="16157"/>
                </a:lnTo>
                <a:lnTo>
                  <a:pt x="4872" y="16159"/>
                </a:lnTo>
                <a:lnTo>
                  <a:pt x="4969" y="16159"/>
                </a:lnTo>
                <a:lnTo>
                  <a:pt x="5044" y="16159"/>
                </a:lnTo>
                <a:lnTo>
                  <a:pt x="5098" y="16158"/>
                </a:lnTo>
                <a:lnTo>
                  <a:pt x="5098" y="0"/>
                </a:lnTo>
              </a:path>
            </a:pathLst>
          </a:custGeom>
          <a:solidFill>
            <a:schemeClr val="bg1">
              <a:lumMod val="8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800000">
            <a:off x="2268538" y="2901950"/>
            <a:ext cx="392113" cy="82550"/>
          </a:xfrm>
          <a:custGeom>
            <a:avLst/>
            <a:gdLst/>
            <a:ahLst/>
            <a:cxnLst>
              <a:cxn ang="0">
                <a:pos x="5556" y="733"/>
              </a:cxn>
              <a:cxn ang="0">
                <a:pos x="5313" y="816"/>
              </a:cxn>
              <a:cxn ang="0">
                <a:pos x="5064" y="891"/>
              </a:cxn>
              <a:cxn ang="0">
                <a:pos x="4807" y="959"/>
              </a:cxn>
              <a:cxn ang="0">
                <a:pos x="4545" y="1018"/>
              </a:cxn>
              <a:cxn ang="0">
                <a:pos x="4275" y="1068"/>
              </a:cxn>
              <a:cxn ang="0">
                <a:pos x="4002" y="1111"/>
              </a:cxn>
              <a:cxn ang="0">
                <a:pos x="3722" y="1144"/>
              </a:cxn>
              <a:cxn ang="0">
                <a:pos x="3437" y="1168"/>
              </a:cxn>
              <a:cxn ang="0">
                <a:pos x="3149" y="1183"/>
              </a:cxn>
              <a:cxn ang="0">
                <a:pos x="2858" y="1188"/>
              </a:cxn>
              <a:cxn ang="0">
                <a:pos x="2565" y="1183"/>
              </a:cxn>
              <a:cxn ang="0">
                <a:pos x="2277" y="1168"/>
              </a:cxn>
              <a:cxn ang="0">
                <a:pos x="1992" y="1144"/>
              </a:cxn>
              <a:cxn ang="0">
                <a:pos x="1712" y="1111"/>
              </a:cxn>
              <a:cxn ang="0">
                <a:pos x="1439" y="1068"/>
              </a:cxn>
              <a:cxn ang="0">
                <a:pos x="1169" y="1018"/>
              </a:cxn>
              <a:cxn ang="0">
                <a:pos x="907" y="959"/>
              </a:cxn>
              <a:cxn ang="0">
                <a:pos x="650" y="891"/>
              </a:cxn>
              <a:cxn ang="0">
                <a:pos x="401" y="816"/>
              </a:cxn>
              <a:cxn ang="0">
                <a:pos x="158" y="733"/>
              </a:cxn>
              <a:cxn ang="0">
                <a:pos x="46" y="587"/>
              </a:cxn>
              <a:cxn ang="0">
                <a:pos x="182" y="331"/>
              </a:cxn>
              <a:cxn ang="0">
                <a:pos x="322" y="82"/>
              </a:cxn>
              <a:cxn ang="0">
                <a:pos x="510" y="45"/>
              </a:cxn>
              <a:cxn ang="0">
                <a:pos x="726" y="106"/>
              </a:cxn>
              <a:cxn ang="0">
                <a:pos x="947" y="163"/>
              </a:cxn>
              <a:cxn ang="0">
                <a:pos x="1173" y="212"/>
              </a:cxn>
              <a:cxn ang="0">
                <a:pos x="1402" y="257"/>
              </a:cxn>
              <a:cxn ang="0">
                <a:pos x="1635" y="294"/>
              </a:cxn>
              <a:cxn ang="0">
                <a:pos x="1873" y="325"/>
              </a:cxn>
              <a:cxn ang="0">
                <a:pos x="2115" y="350"/>
              </a:cxn>
              <a:cxn ang="0">
                <a:pos x="2359" y="368"/>
              </a:cxn>
              <a:cxn ang="0">
                <a:pos x="2606" y="379"/>
              </a:cxn>
              <a:cxn ang="0">
                <a:pos x="2858" y="382"/>
              </a:cxn>
              <a:cxn ang="0">
                <a:pos x="3108" y="379"/>
              </a:cxn>
              <a:cxn ang="0">
                <a:pos x="3355" y="368"/>
              </a:cxn>
              <a:cxn ang="0">
                <a:pos x="3599" y="350"/>
              </a:cxn>
              <a:cxn ang="0">
                <a:pos x="3841" y="325"/>
              </a:cxn>
              <a:cxn ang="0">
                <a:pos x="4079" y="294"/>
              </a:cxn>
              <a:cxn ang="0">
                <a:pos x="4312" y="257"/>
              </a:cxn>
              <a:cxn ang="0">
                <a:pos x="4541" y="212"/>
              </a:cxn>
              <a:cxn ang="0">
                <a:pos x="4767" y="162"/>
              </a:cxn>
              <a:cxn ang="0">
                <a:pos x="4988" y="106"/>
              </a:cxn>
              <a:cxn ang="0">
                <a:pos x="5204" y="45"/>
              </a:cxn>
              <a:cxn ang="0">
                <a:pos x="5392" y="82"/>
              </a:cxn>
              <a:cxn ang="0">
                <a:pos x="5532" y="331"/>
              </a:cxn>
              <a:cxn ang="0">
                <a:pos x="5668" y="587"/>
              </a:cxn>
            </a:cxnLst>
            <a:rect l="0" t="0" r="r" b="b"/>
            <a:pathLst>
              <a:path w="5714" h="1188">
                <a:moveTo>
                  <a:pt x="5714" y="673"/>
                </a:moveTo>
                <a:lnTo>
                  <a:pt x="5635" y="703"/>
                </a:lnTo>
                <a:lnTo>
                  <a:pt x="5556" y="733"/>
                </a:lnTo>
                <a:lnTo>
                  <a:pt x="5476" y="761"/>
                </a:lnTo>
                <a:lnTo>
                  <a:pt x="5395" y="789"/>
                </a:lnTo>
                <a:lnTo>
                  <a:pt x="5313" y="816"/>
                </a:lnTo>
                <a:lnTo>
                  <a:pt x="5230" y="841"/>
                </a:lnTo>
                <a:lnTo>
                  <a:pt x="5148" y="867"/>
                </a:lnTo>
                <a:lnTo>
                  <a:pt x="5064" y="891"/>
                </a:lnTo>
                <a:lnTo>
                  <a:pt x="4979" y="914"/>
                </a:lnTo>
                <a:lnTo>
                  <a:pt x="4893" y="936"/>
                </a:lnTo>
                <a:lnTo>
                  <a:pt x="4807" y="959"/>
                </a:lnTo>
                <a:lnTo>
                  <a:pt x="4720" y="979"/>
                </a:lnTo>
                <a:lnTo>
                  <a:pt x="4633" y="999"/>
                </a:lnTo>
                <a:lnTo>
                  <a:pt x="4545" y="1018"/>
                </a:lnTo>
                <a:lnTo>
                  <a:pt x="4455" y="1036"/>
                </a:lnTo>
                <a:lnTo>
                  <a:pt x="4366" y="1053"/>
                </a:lnTo>
                <a:lnTo>
                  <a:pt x="4275" y="1068"/>
                </a:lnTo>
                <a:lnTo>
                  <a:pt x="4185" y="1084"/>
                </a:lnTo>
                <a:lnTo>
                  <a:pt x="4093" y="1097"/>
                </a:lnTo>
                <a:lnTo>
                  <a:pt x="4002" y="1111"/>
                </a:lnTo>
                <a:lnTo>
                  <a:pt x="3909" y="1123"/>
                </a:lnTo>
                <a:lnTo>
                  <a:pt x="3816" y="1134"/>
                </a:lnTo>
                <a:lnTo>
                  <a:pt x="3722" y="1144"/>
                </a:lnTo>
                <a:lnTo>
                  <a:pt x="3627" y="1153"/>
                </a:lnTo>
                <a:lnTo>
                  <a:pt x="3533" y="1161"/>
                </a:lnTo>
                <a:lnTo>
                  <a:pt x="3437" y="1168"/>
                </a:lnTo>
                <a:lnTo>
                  <a:pt x="3342" y="1174"/>
                </a:lnTo>
                <a:lnTo>
                  <a:pt x="3246" y="1179"/>
                </a:lnTo>
                <a:lnTo>
                  <a:pt x="3149" y="1183"/>
                </a:lnTo>
                <a:lnTo>
                  <a:pt x="3052" y="1186"/>
                </a:lnTo>
                <a:lnTo>
                  <a:pt x="2955" y="1187"/>
                </a:lnTo>
                <a:lnTo>
                  <a:pt x="2858" y="1188"/>
                </a:lnTo>
                <a:lnTo>
                  <a:pt x="2759" y="1187"/>
                </a:lnTo>
                <a:lnTo>
                  <a:pt x="2662" y="1186"/>
                </a:lnTo>
                <a:lnTo>
                  <a:pt x="2565" y="1183"/>
                </a:lnTo>
                <a:lnTo>
                  <a:pt x="2468" y="1179"/>
                </a:lnTo>
                <a:lnTo>
                  <a:pt x="2372" y="1174"/>
                </a:lnTo>
                <a:lnTo>
                  <a:pt x="2277" y="1168"/>
                </a:lnTo>
                <a:lnTo>
                  <a:pt x="2181" y="1161"/>
                </a:lnTo>
                <a:lnTo>
                  <a:pt x="2087" y="1153"/>
                </a:lnTo>
                <a:lnTo>
                  <a:pt x="1992" y="1144"/>
                </a:lnTo>
                <a:lnTo>
                  <a:pt x="1898" y="1134"/>
                </a:lnTo>
                <a:lnTo>
                  <a:pt x="1805" y="1123"/>
                </a:lnTo>
                <a:lnTo>
                  <a:pt x="1712" y="1111"/>
                </a:lnTo>
                <a:lnTo>
                  <a:pt x="1621" y="1097"/>
                </a:lnTo>
                <a:lnTo>
                  <a:pt x="1529" y="1084"/>
                </a:lnTo>
                <a:lnTo>
                  <a:pt x="1439" y="1068"/>
                </a:lnTo>
                <a:lnTo>
                  <a:pt x="1348" y="1053"/>
                </a:lnTo>
                <a:lnTo>
                  <a:pt x="1259" y="1036"/>
                </a:lnTo>
                <a:lnTo>
                  <a:pt x="1169" y="1018"/>
                </a:lnTo>
                <a:lnTo>
                  <a:pt x="1081" y="999"/>
                </a:lnTo>
                <a:lnTo>
                  <a:pt x="994" y="979"/>
                </a:lnTo>
                <a:lnTo>
                  <a:pt x="907" y="959"/>
                </a:lnTo>
                <a:lnTo>
                  <a:pt x="821" y="936"/>
                </a:lnTo>
                <a:lnTo>
                  <a:pt x="735" y="914"/>
                </a:lnTo>
                <a:lnTo>
                  <a:pt x="650" y="891"/>
                </a:lnTo>
                <a:lnTo>
                  <a:pt x="566" y="867"/>
                </a:lnTo>
                <a:lnTo>
                  <a:pt x="484" y="841"/>
                </a:lnTo>
                <a:lnTo>
                  <a:pt x="401" y="816"/>
                </a:lnTo>
                <a:lnTo>
                  <a:pt x="319" y="789"/>
                </a:lnTo>
                <a:lnTo>
                  <a:pt x="238" y="761"/>
                </a:lnTo>
                <a:lnTo>
                  <a:pt x="158" y="733"/>
                </a:lnTo>
                <a:lnTo>
                  <a:pt x="79" y="703"/>
                </a:lnTo>
                <a:lnTo>
                  <a:pt x="0" y="673"/>
                </a:lnTo>
                <a:lnTo>
                  <a:pt x="46" y="587"/>
                </a:lnTo>
                <a:lnTo>
                  <a:pt x="90" y="501"/>
                </a:lnTo>
                <a:lnTo>
                  <a:pt x="136" y="416"/>
                </a:lnTo>
                <a:lnTo>
                  <a:pt x="182" y="331"/>
                </a:lnTo>
                <a:lnTo>
                  <a:pt x="228" y="247"/>
                </a:lnTo>
                <a:lnTo>
                  <a:pt x="275" y="164"/>
                </a:lnTo>
                <a:lnTo>
                  <a:pt x="322" y="82"/>
                </a:lnTo>
                <a:lnTo>
                  <a:pt x="370" y="0"/>
                </a:lnTo>
                <a:lnTo>
                  <a:pt x="440" y="22"/>
                </a:lnTo>
                <a:lnTo>
                  <a:pt x="510" y="45"/>
                </a:lnTo>
                <a:lnTo>
                  <a:pt x="582" y="66"/>
                </a:lnTo>
                <a:lnTo>
                  <a:pt x="654" y="86"/>
                </a:lnTo>
                <a:lnTo>
                  <a:pt x="726" y="106"/>
                </a:lnTo>
                <a:lnTo>
                  <a:pt x="800" y="126"/>
                </a:lnTo>
                <a:lnTo>
                  <a:pt x="873" y="144"/>
                </a:lnTo>
                <a:lnTo>
                  <a:pt x="947" y="163"/>
                </a:lnTo>
                <a:lnTo>
                  <a:pt x="1022" y="180"/>
                </a:lnTo>
                <a:lnTo>
                  <a:pt x="1097" y="197"/>
                </a:lnTo>
                <a:lnTo>
                  <a:pt x="1173" y="212"/>
                </a:lnTo>
                <a:lnTo>
                  <a:pt x="1249" y="228"/>
                </a:lnTo>
                <a:lnTo>
                  <a:pt x="1325" y="243"/>
                </a:lnTo>
                <a:lnTo>
                  <a:pt x="1402" y="257"/>
                </a:lnTo>
                <a:lnTo>
                  <a:pt x="1480" y="271"/>
                </a:lnTo>
                <a:lnTo>
                  <a:pt x="1557" y="283"/>
                </a:lnTo>
                <a:lnTo>
                  <a:pt x="1635" y="294"/>
                </a:lnTo>
                <a:lnTo>
                  <a:pt x="1715" y="305"/>
                </a:lnTo>
                <a:lnTo>
                  <a:pt x="1794" y="316"/>
                </a:lnTo>
                <a:lnTo>
                  <a:pt x="1873" y="325"/>
                </a:lnTo>
                <a:lnTo>
                  <a:pt x="1954" y="334"/>
                </a:lnTo>
                <a:lnTo>
                  <a:pt x="2034" y="343"/>
                </a:lnTo>
                <a:lnTo>
                  <a:pt x="2115" y="350"/>
                </a:lnTo>
                <a:lnTo>
                  <a:pt x="2195" y="357"/>
                </a:lnTo>
                <a:lnTo>
                  <a:pt x="2277" y="363"/>
                </a:lnTo>
                <a:lnTo>
                  <a:pt x="2359" y="368"/>
                </a:lnTo>
                <a:lnTo>
                  <a:pt x="2441" y="372"/>
                </a:lnTo>
                <a:lnTo>
                  <a:pt x="2524" y="376"/>
                </a:lnTo>
                <a:lnTo>
                  <a:pt x="2606" y="379"/>
                </a:lnTo>
                <a:lnTo>
                  <a:pt x="2690" y="380"/>
                </a:lnTo>
                <a:lnTo>
                  <a:pt x="2774" y="382"/>
                </a:lnTo>
                <a:lnTo>
                  <a:pt x="2858" y="382"/>
                </a:lnTo>
                <a:lnTo>
                  <a:pt x="2940" y="382"/>
                </a:lnTo>
                <a:lnTo>
                  <a:pt x="3024" y="380"/>
                </a:lnTo>
                <a:lnTo>
                  <a:pt x="3108" y="379"/>
                </a:lnTo>
                <a:lnTo>
                  <a:pt x="3190" y="376"/>
                </a:lnTo>
                <a:lnTo>
                  <a:pt x="3273" y="372"/>
                </a:lnTo>
                <a:lnTo>
                  <a:pt x="3355" y="368"/>
                </a:lnTo>
                <a:lnTo>
                  <a:pt x="3437" y="363"/>
                </a:lnTo>
                <a:lnTo>
                  <a:pt x="3518" y="357"/>
                </a:lnTo>
                <a:lnTo>
                  <a:pt x="3599" y="350"/>
                </a:lnTo>
                <a:lnTo>
                  <a:pt x="3680" y="343"/>
                </a:lnTo>
                <a:lnTo>
                  <a:pt x="3760" y="334"/>
                </a:lnTo>
                <a:lnTo>
                  <a:pt x="3841" y="325"/>
                </a:lnTo>
                <a:lnTo>
                  <a:pt x="3920" y="316"/>
                </a:lnTo>
                <a:lnTo>
                  <a:pt x="3999" y="305"/>
                </a:lnTo>
                <a:lnTo>
                  <a:pt x="4079" y="294"/>
                </a:lnTo>
                <a:lnTo>
                  <a:pt x="4157" y="283"/>
                </a:lnTo>
                <a:lnTo>
                  <a:pt x="4234" y="271"/>
                </a:lnTo>
                <a:lnTo>
                  <a:pt x="4312" y="257"/>
                </a:lnTo>
                <a:lnTo>
                  <a:pt x="4389" y="243"/>
                </a:lnTo>
                <a:lnTo>
                  <a:pt x="4465" y="228"/>
                </a:lnTo>
                <a:lnTo>
                  <a:pt x="4541" y="212"/>
                </a:lnTo>
                <a:lnTo>
                  <a:pt x="4617" y="197"/>
                </a:lnTo>
                <a:lnTo>
                  <a:pt x="4692" y="180"/>
                </a:lnTo>
                <a:lnTo>
                  <a:pt x="4767" y="162"/>
                </a:lnTo>
                <a:lnTo>
                  <a:pt x="4841" y="144"/>
                </a:lnTo>
                <a:lnTo>
                  <a:pt x="4914" y="126"/>
                </a:lnTo>
                <a:lnTo>
                  <a:pt x="4988" y="106"/>
                </a:lnTo>
                <a:lnTo>
                  <a:pt x="5060" y="86"/>
                </a:lnTo>
                <a:lnTo>
                  <a:pt x="5132" y="66"/>
                </a:lnTo>
                <a:lnTo>
                  <a:pt x="5204" y="45"/>
                </a:lnTo>
                <a:lnTo>
                  <a:pt x="5274" y="22"/>
                </a:lnTo>
                <a:lnTo>
                  <a:pt x="5344" y="0"/>
                </a:lnTo>
                <a:lnTo>
                  <a:pt x="5392" y="82"/>
                </a:lnTo>
                <a:lnTo>
                  <a:pt x="5439" y="164"/>
                </a:lnTo>
                <a:lnTo>
                  <a:pt x="5486" y="247"/>
                </a:lnTo>
                <a:lnTo>
                  <a:pt x="5532" y="331"/>
                </a:lnTo>
                <a:lnTo>
                  <a:pt x="5578" y="416"/>
                </a:lnTo>
                <a:lnTo>
                  <a:pt x="5624" y="501"/>
                </a:lnTo>
                <a:lnTo>
                  <a:pt x="5668" y="587"/>
                </a:lnTo>
                <a:lnTo>
                  <a:pt x="5714" y="673"/>
                </a:lnTo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 rot="1800000">
            <a:off x="2451100" y="2951163"/>
            <a:ext cx="196850" cy="80963"/>
          </a:xfrm>
          <a:custGeom>
            <a:avLst/>
            <a:gdLst/>
            <a:ahLst/>
            <a:cxnLst>
              <a:cxn ang="0">
                <a:pos x="0" y="1188"/>
              </a:cxn>
              <a:cxn ang="0">
                <a:pos x="97" y="1187"/>
              </a:cxn>
              <a:cxn ang="0">
                <a:pos x="291" y="1183"/>
              </a:cxn>
              <a:cxn ang="0">
                <a:pos x="484" y="1174"/>
              </a:cxn>
              <a:cxn ang="0">
                <a:pos x="675" y="1161"/>
              </a:cxn>
              <a:cxn ang="0">
                <a:pos x="864" y="1144"/>
              </a:cxn>
              <a:cxn ang="0">
                <a:pos x="1051" y="1123"/>
              </a:cxn>
              <a:cxn ang="0">
                <a:pos x="1235" y="1097"/>
              </a:cxn>
              <a:cxn ang="0">
                <a:pos x="1417" y="1068"/>
              </a:cxn>
              <a:cxn ang="0">
                <a:pos x="1597" y="1036"/>
              </a:cxn>
              <a:cxn ang="0">
                <a:pos x="1775" y="999"/>
              </a:cxn>
              <a:cxn ang="0">
                <a:pos x="1949" y="959"/>
              </a:cxn>
              <a:cxn ang="0">
                <a:pos x="2121" y="914"/>
              </a:cxn>
              <a:cxn ang="0">
                <a:pos x="2290" y="867"/>
              </a:cxn>
              <a:cxn ang="0">
                <a:pos x="2455" y="816"/>
              </a:cxn>
              <a:cxn ang="0">
                <a:pos x="2618" y="761"/>
              </a:cxn>
              <a:cxn ang="0">
                <a:pos x="2777" y="703"/>
              </a:cxn>
              <a:cxn ang="0">
                <a:pos x="2810" y="587"/>
              </a:cxn>
              <a:cxn ang="0">
                <a:pos x="2720" y="416"/>
              </a:cxn>
              <a:cxn ang="0">
                <a:pos x="2628" y="247"/>
              </a:cxn>
              <a:cxn ang="0">
                <a:pos x="2534" y="82"/>
              </a:cxn>
              <a:cxn ang="0">
                <a:pos x="2416" y="22"/>
              </a:cxn>
              <a:cxn ang="0">
                <a:pos x="2274" y="66"/>
              </a:cxn>
              <a:cxn ang="0">
                <a:pos x="2130" y="106"/>
              </a:cxn>
              <a:cxn ang="0">
                <a:pos x="1983" y="144"/>
              </a:cxn>
              <a:cxn ang="0">
                <a:pos x="1834" y="180"/>
              </a:cxn>
              <a:cxn ang="0">
                <a:pos x="1683" y="212"/>
              </a:cxn>
              <a:cxn ang="0">
                <a:pos x="1531" y="243"/>
              </a:cxn>
              <a:cxn ang="0">
                <a:pos x="1376" y="271"/>
              </a:cxn>
              <a:cxn ang="0">
                <a:pos x="1221" y="294"/>
              </a:cxn>
              <a:cxn ang="0">
                <a:pos x="1062" y="316"/>
              </a:cxn>
              <a:cxn ang="0">
                <a:pos x="902" y="334"/>
              </a:cxn>
              <a:cxn ang="0">
                <a:pos x="741" y="350"/>
              </a:cxn>
              <a:cxn ang="0">
                <a:pos x="579" y="363"/>
              </a:cxn>
              <a:cxn ang="0">
                <a:pos x="415" y="372"/>
              </a:cxn>
              <a:cxn ang="0">
                <a:pos x="250" y="379"/>
              </a:cxn>
              <a:cxn ang="0">
                <a:pos x="83" y="382"/>
              </a:cxn>
              <a:cxn ang="0">
                <a:pos x="0" y="382"/>
              </a:cxn>
              <a:cxn ang="0">
                <a:pos x="0" y="1188"/>
              </a:cxn>
            </a:cxnLst>
            <a:rect l="0" t="0" r="r" b="b"/>
            <a:pathLst>
              <a:path w="2856" h="1188">
                <a:moveTo>
                  <a:pt x="0" y="1188"/>
                </a:moveTo>
                <a:lnTo>
                  <a:pt x="0" y="1188"/>
                </a:lnTo>
                <a:lnTo>
                  <a:pt x="0" y="1188"/>
                </a:lnTo>
                <a:lnTo>
                  <a:pt x="97" y="1187"/>
                </a:lnTo>
                <a:lnTo>
                  <a:pt x="194" y="1186"/>
                </a:lnTo>
                <a:lnTo>
                  <a:pt x="291" y="1183"/>
                </a:lnTo>
                <a:lnTo>
                  <a:pt x="388" y="1179"/>
                </a:lnTo>
                <a:lnTo>
                  <a:pt x="484" y="1174"/>
                </a:lnTo>
                <a:lnTo>
                  <a:pt x="579" y="1168"/>
                </a:lnTo>
                <a:lnTo>
                  <a:pt x="675" y="1161"/>
                </a:lnTo>
                <a:lnTo>
                  <a:pt x="770" y="1153"/>
                </a:lnTo>
                <a:lnTo>
                  <a:pt x="864" y="1144"/>
                </a:lnTo>
                <a:lnTo>
                  <a:pt x="958" y="1134"/>
                </a:lnTo>
                <a:lnTo>
                  <a:pt x="1051" y="1123"/>
                </a:lnTo>
                <a:lnTo>
                  <a:pt x="1144" y="1111"/>
                </a:lnTo>
                <a:lnTo>
                  <a:pt x="1235" y="1097"/>
                </a:lnTo>
                <a:lnTo>
                  <a:pt x="1327" y="1084"/>
                </a:lnTo>
                <a:lnTo>
                  <a:pt x="1417" y="1068"/>
                </a:lnTo>
                <a:lnTo>
                  <a:pt x="1508" y="1053"/>
                </a:lnTo>
                <a:lnTo>
                  <a:pt x="1597" y="1036"/>
                </a:lnTo>
                <a:lnTo>
                  <a:pt x="1687" y="1018"/>
                </a:lnTo>
                <a:lnTo>
                  <a:pt x="1775" y="999"/>
                </a:lnTo>
                <a:lnTo>
                  <a:pt x="1862" y="979"/>
                </a:lnTo>
                <a:lnTo>
                  <a:pt x="1949" y="959"/>
                </a:lnTo>
                <a:lnTo>
                  <a:pt x="2035" y="936"/>
                </a:lnTo>
                <a:lnTo>
                  <a:pt x="2121" y="914"/>
                </a:lnTo>
                <a:lnTo>
                  <a:pt x="2206" y="891"/>
                </a:lnTo>
                <a:lnTo>
                  <a:pt x="2290" y="867"/>
                </a:lnTo>
                <a:lnTo>
                  <a:pt x="2372" y="841"/>
                </a:lnTo>
                <a:lnTo>
                  <a:pt x="2455" y="816"/>
                </a:lnTo>
                <a:lnTo>
                  <a:pt x="2537" y="789"/>
                </a:lnTo>
                <a:lnTo>
                  <a:pt x="2618" y="761"/>
                </a:lnTo>
                <a:lnTo>
                  <a:pt x="2699" y="733"/>
                </a:lnTo>
                <a:lnTo>
                  <a:pt x="2777" y="703"/>
                </a:lnTo>
                <a:lnTo>
                  <a:pt x="2856" y="673"/>
                </a:lnTo>
                <a:lnTo>
                  <a:pt x="2810" y="587"/>
                </a:lnTo>
                <a:lnTo>
                  <a:pt x="2766" y="501"/>
                </a:lnTo>
                <a:lnTo>
                  <a:pt x="2720" y="416"/>
                </a:lnTo>
                <a:lnTo>
                  <a:pt x="2674" y="331"/>
                </a:lnTo>
                <a:lnTo>
                  <a:pt x="2628" y="247"/>
                </a:lnTo>
                <a:lnTo>
                  <a:pt x="2581" y="164"/>
                </a:lnTo>
                <a:lnTo>
                  <a:pt x="2534" y="82"/>
                </a:lnTo>
                <a:lnTo>
                  <a:pt x="2486" y="0"/>
                </a:lnTo>
                <a:lnTo>
                  <a:pt x="2416" y="22"/>
                </a:lnTo>
                <a:lnTo>
                  <a:pt x="2346" y="45"/>
                </a:lnTo>
                <a:lnTo>
                  <a:pt x="2274" y="66"/>
                </a:lnTo>
                <a:lnTo>
                  <a:pt x="2203" y="86"/>
                </a:lnTo>
                <a:lnTo>
                  <a:pt x="2130" y="106"/>
                </a:lnTo>
                <a:lnTo>
                  <a:pt x="2056" y="126"/>
                </a:lnTo>
                <a:lnTo>
                  <a:pt x="1983" y="144"/>
                </a:lnTo>
                <a:lnTo>
                  <a:pt x="1909" y="163"/>
                </a:lnTo>
                <a:lnTo>
                  <a:pt x="1834" y="180"/>
                </a:lnTo>
                <a:lnTo>
                  <a:pt x="1759" y="197"/>
                </a:lnTo>
                <a:lnTo>
                  <a:pt x="1683" y="212"/>
                </a:lnTo>
                <a:lnTo>
                  <a:pt x="1607" y="228"/>
                </a:lnTo>
                <a:lnTo>
                  <a:pt x="1531" y="243"/>
                </a:lnTo>
                <a:lnTo>
                  <a:pt x="1454" y="257"/>
                </a:lnTo>
                <a:lnTo>
                  <a:pt x="1376" y="271"/>
                </a:lnTo>
                <a:lnTo>
                  <a:pt x="1299" y="283"/>
                </a:lnTo>
                <a:lnTo>
                  <a:pt x="1221" y="294"/>
                </a:lnTo>
                <a:lnTo>
                  <a:pt x="1141" y="305"/>
                </a:lnTo>
                <a:lnTo>
                  <a:pt x="1062" y="316"/>
                </a:lnTo>
                <a:lnTo>
                  <a:pt x="983" y="325"/>
                </a:lnTo>
                <a:lnTo>
                  <a:pt x="902" y="334"/>
                </a:lnTo>
                <a:lnTo>
                  <a:pt x="822" y="343"/>
                </a:lnTo>
                <a:lnTo>
                  <a:pt x="741" y="350"/>
                </a:lnTo>
                <a:lnTo>
                  <a:pt x="661" y="357"/>
                </a:lnTo>
                <a:lnTo>
                  <a:pt x="579" y="363"/>
                </a:lnTo>
                <a:lnTo>
                  <a:pt x="497" y="368"/>
                </a:lnTo>
                <a:lnTo>
                  <a:pt x="415" y="372"/>
                </a:lnTo>
                <a:lnTo>
                  <a:pt x="332" y="376"/>
                </a:lnTo>
                <a:lnTo>
                  <a:pt x="250" y="379"/>
                </a:lnTo>
                <a:lnTo>
                  <a:pt x="166" y="380"/>
                </a:lnTo>
                <a:lnTo>
                  <a:pt x="83" y="382"/>
                </a:lnTo>
                <a:lnTo>
                  <a:pt x="0" y="382"/>
                </a:lnTo>
                <a:lnTo>
                  <a:pt x="0" y="382"/>
                </a:lnTo>
                <a:lnTo>
                  <a:pt x="0" y="382"/>
                </a:lnTo>
                <a:lnTo>
                  <a:pt x="0" y="1188"/>
                </a:lnTo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 rot="1800000">
            <a:off x="1620838" y="3121025"/>
            <a:ext cx="206375" cy="463550"/>
          </a:xfrm>
          <a:custGeom>
            <a:avLst/>
            <a:gdLst/>
            <a:ahLst/>
            <a:cxnLst>
              <a:cxn ang="0">
                <a:pos x="3021" y="0"/>
              </a:cxn>
              <a:cxn ang="0">
                <a:pos x="0" y="1815"/>
              </a:cxn>
              <a:cxn ang="0">
                <a:pos x="386" y="6345"/>
              </a:cxn>
              <a:cxn ang="0">
                <a:pos x="1350" y="6762"/>
              </a:cxn>
              <a:cxn ang="0">
                <a:pos x="1387" y="6675"/>
              </a:cxn>
              <a:cxn ang="0">
                <a:pos x="1424" y="6589"/>
              </a:cxn>
              <a:cxn ang="0">
                <a:pos x="1461" y="6503"/>
              </a:cxn>
              <a:cxn ang="0">
                <a:pos x="1499" y="6418"/>
              </a:cxn>
              <a:cxn ang="0">
                <a:pos x="1537" y="6333"/>
              </a:cxn>
              <a:cxn ang="0">
                <a:pos x="1576" y="6249"/>
              </a:cxn>
              <a:cxn ang="0">
                <a:pos x="1615" y="6166"/>
              </a:cxn>
              <a:cxn ang="0">
                <a:pos x="1654" y="6083"/>
              </a:cxn>
              <a:cxn ang="0">
                <a:pos x="1694" y="6000"/>
              </a:cxn>
              <a:cxn ang="0">
                <a:pos x="1735" y="5919"/>
              </a:cxn>
              <a:cxn ang="0">
                <a:pos x="1777" y="5838"/>
              </a:cxn>
              <a:cxn ang="0">
                <a:pos x="1818" y="5759"/>
              </a:cxn>
              <a:cxn ang="0">
                <a:pos x="1861" y="5680"/>
              </a:cxn>
              <a:cxn ang="0">
                <a:pos x="1904" y="5601"/>
              </a:cxn>
              <a:cxn ang="0">
                <a:pos x="1948" y="5523"/>
              </a:cxn>
              <a:cxn ang="0">
                <a:pos x="1992" y="5447"/>
              </a:cxn>
              <a:cxn ang="0">
                <a:pos x="2037" y="5371"/>
              </a:cxn>
              <a:cxn ang="0">
                <a:pos x="2083" y="5295"/>
              </a:cxn>
              <a:cxn ang="0">
                <a:pos x="2129" y="5221"/>
              </a:cxn>
              <a:cxn ang="0">
                <a:pos x="2176" y="5148"/>
              </a:cxn>
              <a:cxn ang="0">
                <a:pos x="2224" y="5076"/>
              </a:cxn>
              <a:cxn ang="0">
                <a:pos x="2272" y="5005"/>
              </a:cxn>
              <a:cxn ang="0">
                <a:pos x="2321" y="4934"/>
              </a:cxn>
              <a:cxn ang="0">
                <a:pos x="2371" y="4864"/>
              </a:cxn>
              <a:cxn ang="0">
                <a:pos x="2421" y="4796"/>
              </a:cxn>
              <a:cxn ang="0">
                <a:pos x="2473" y="4729"/>
              </a:cxn>
              <a:cxn ang="0">
                <a:pos x="2525" y="4662"/>
              </a:cxn>
              <a:cxn ang="0">
                <a:pos x="2579" y="4596"/>
              </a:cxn>
              <a:cxn ang="0">
                <a:pos x="2633" y="4532"/>
              </a:cxn>
              <a:cxn ang="0">
                <a:pos x="2687" y="4468"/>
              </a:cxn>
              <a:cxn ang="0">
                <a:pos x="2742" y="4406"/>
              </a:cxn>
              <a:cxn ang="0">
                <a:pos x="2799" y="4345"/>
              </a:cxn>
              <a:cxn ang="0">
                <a:pos x="2795" y="4324"/>
              </a:cxn>
              <a:cxn ang="0">
                <a:pos x="2791" y="4304"/>
              </a:cxn>
              <a:cxn ang="0">
                <a:pos x="2789" y="4283"/>
              </a:cxn>
              <a:cxn ang="0">
                <a:pos x="2788" y="4262"/>
              </a:cxn>
              <a:cxn ang="0">
                <a:pos x="2788" y="3977"/>
              </a:cxn>
              <a:cxn ang="0">
                <a:pos x="2790" y="3695"/>
              </a:cxn>
              <a:cxn ang="0">
                <a:pos x="2795" y="3415"/>
              </a:cxn>
              <a:cxn ang="0">
                <a:pos x="2800" y="3137"/>
              </a:cxn>
              <a:cxn ang="0">
                <a:pos x="2809" y="2863"/>
              </a:cxn>
              <a:cxn ang="0">
                <a:pos x="2819" y="2591"/>
              </a:cxn>
              <a:cxn ang="0">
                <a:pos x="2830" y="2321"/>
              </a:cxn>
              <a:cxn ang="0">
                <a:pos x="2845" y="2054"/>
              </a:cxn>
              <a:cxn ang="0">
                <a:pos x="2860" y="1788"/>
              </a:cxn>
              <a:cxn ang="0">
                <a:pos x="2877" y="1525"/>
              </a:cxn>
              <a:cxn ang="0">
                <a:pos x="2897" y="1265"/>
              </a:cxn>
              <a:cxn ang="0">
                <a:pos x="2919" y="1008"/>
              </a:cxn>
              <a:cxn ang="0">
                <a:pos x="2942" y="752"/>
              </a:cxn>
              <a:cxn ang="0">
                <a:pos x="2967" y="499"/>
              </a:cxn>
              <a:cxn ang="0">
                <a:pos x="2993" y="248"/>
              </a:cxn>
              <a:cxn ang="0">
                <a:pos x="3021" y="0"/>
              </a:cxn>
            </a:cxnLst>
            <a:rect l="0" t="0" r="r" b="b"/>
            <a:pathLst>
              <a:path w="3021" h="6762">
                <a:moveTo>
                  <a:pt x="3021" y="0"/>
                </a:moveTo>
                <a:lnTo>
                  <a:pt x="0" y="1815"/>
                </a:lnTo>
                <a:lnTo>
                  <a:pt x="386" y="6345"/>
                </a:lnTo>
                <a:lnTo>
                  <a:pt x="1350" y="6762"/>
                </a:lnTo>
                <a:lnTo>
                  <a:pt x="1387" y="6675"/>
                </a:lnTo>
                <a:lnTo>
                  <a:pt x="1424" y="6589"/>
                </a:lnTo>
                <a:lnTo>
                  <a:pt x="1461" y="6503"/>
                </a:lnTo>
                <a:lnTo>
                  <a:pt x="1499" y="6418"/>
                </a:lnTo>
                <a:lnTo>
                  <a:pt x="1537" y="6333"/>
                </a:lnTo>
                <a:lnTo>
                  <a:pt x="1576" y="6249"/>
                </a:lnTo>
                <a:lnTo>
                  <a:pt x="1615" y="6166"/>
                </a:lnTo>
                <a:lnTo>
                  <a:pt x="1654" y="6083"/>
                </a:lnTo>
                <a:lnTo>
                  <a:pt x="1694" y="6000"/>
                </a:lnTo>
                <a:lnTo>
                  <a:pt x="1735" y="5919"/>
                </a:lnTo>
                <a:lnTo>
                  <a:pt x="1777" y="5838"/>
                </a:lnTo>
                <a:lnTo>
                  <a:pt x="1818" y="5759"/>
                </a:lnTo>
                <a:lnTo>
                  <a:pt x="1861" y="5680"/>
                </a:lnTo>
                <a:lnTo>
                  <a:pt x="1904" y="5601"/>
                </a:lnTo>
                <a:lnTo>
                  <a:pt x="1948" y="5523"/>
                </a:lnTo>
                <a:lnTo>
                  <a:pt x="1992" y="5447"/>
                </a:lnTo>
                <a:lnTo>
                  <a:pt x="2037" y="5371"/>
                </a:lnTo>
                <a:lnTo>
                  <a:pt x="2083" y="5295"/>
                </a:lnTo>
                <a:lnTo>
                  <a:pt x="2129" y="5221"/>
                </a:lnTo>
                <a:lnTo>
                  <a:pt x="2176" y="5148"/>
                </a:lnTo>
                <a:lnTo>
                  <a:pt x="2224" y="5076"/>
                </a:lnTo>
                <a:lnTo>
                  <a:pt x="2272" y="5005"/>
                </a:lnTo>
                <a:lnTo>
                  <a:pt x="2321" y="4934"/>
                </a:lnTo>
                <a:lnTo>
                  <a:pt x="2371" y="4864"/>
                </a:lnTo>
                <a:lnTo>
                  <a:pt x="2421" y="4796"/>
                </a:lnTo>
                <a:lnTo>
                  <a:pt x="2473" y="4729"/>
                </a:lnTo>
                <a:lnTo>
                  <a:pt x="2525" y="4662"/>
                </a:lnTo>
                <a:lnTo>
                  <a:pt x="2579" y="4596"/>
                </a:lnTo>
                <a:lnTo>
                  <a:pt x="2633" y="4532"/>
                </a:lnTo>
                <a:lnTo>
                  <a:pt x="2687" y="4468"/>
                </a:lnTo>
                <a:lnTo>
                  <a:pt x="2742" y="4406"/>
                </a:lnTo>
                <a:lnTo>
                  <a:pt x="2799" y="4345"/>
                </a:lnTo>
                <a:lnTo>
                  <a:pt x="2795" y="4324"/>
                </a:lnTo>
                <a:lnTo>
                  <a:pt x="2791" y="4304"/>
                </a:lnTo>
                <a:lnTo>
                  <a:pt x="2789" y="4283"/>
                </a:lnTo>
                <a:lnTo>
                  <a:pt x="2788" y="4262"/>
                </a:lnTo>
                <a:lnTo>
                  <a:pt x="2788" y="3977"/>
                </a:lnTo>
                <a:lnTo>
                  <a:pt x="2790" y="3695"/>
                </a:lnTo>
                <a:lnTo>
                  <a:pt x="2795" y="3415"/>
                </a:lnTo>
                <a:lnTo>
                  <a:pt x="2800" y="3137"/>
                </a:lnTo>
                <a:lnTo>
                  <a:pt x="2809" y="2863"/>
                </a:lnTo>
                <a:lnTo>
                  <a:pt x="2819" y="2591"/>
                </a:lnTo>
                <a:lnTo>
                  <a:pt x="2830" y="2321"/>
                </a:lnTo>
                <a:lnTo>
                  <a:pt x="2845" y="2054"/>
                </a:lnTo>
                <a:lnTo>
                  <a:pt x="2860" y="1788"/>
                </a:lnTo>
                <a:lnTo>
                  <a:pt x="2877" y="1525"/>
                </a:lnTo>
                <a:lnTo>
                  <a:pt x="2897" y="1265"/>
                </a:lnTo>
                <a:lnTo>
                  <a:pt x="2919" y="1008"/>
                </a:lnTo>
                <a:lnTo>
                  <a:pt x="2942" y="752"/>
                </a:lnTo>
                <a:lnTo>
                  <a:pt x="2967" y="499"/>
                </a:lnTo>
                <a:lnTo>
                  <a:pt x="2993" y="248"/>
                </a:lnTo>
                <a:lnTo>
                  <a:pt x="3021" y="0"/>
                </a:lnTo>
                <a:close/>
              </a:path>
            </a:pathLst>
          </a:custGeom>
          <a:solidFill>
            <a:schemeClr val="accent5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8"/>
          <p:cNvSpPr/>
          <p:nvPr/>
        </p:nvSpPr>
        <p:spPr bwMode="auto">
          <a:xfrm rot="1800000">
            <a:off x="2376488" y="3557588"/>
            <a:ext cx="207963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21" y="1815"/>
              </a:cxn>
              <a:cxn ang="0">
                <a:pos x="2635" y="6345"/>
              </a:cxn>
              <a:cxn ang="0">
                <a:pos x="1671" y="6762"/>
              </a:cxn>
              <a:cxn ang="0">
                <a:pos x="1634" y="6675"/>
              </a:cxn>
              <a:cxn ang="0">
                <a:pos x="1597" y="6589"/>
              </a:cxn>
              <a:cxn ang="0">
                <a:pos x="1560" y="6503"/>
              </a:cxn>
              <a:cxn ang="0">
                <a:pos x="1522" y="6418"/>
              </a:cxn>
              <a:cxn ang="0">
                <a:pos x="1484" y="6333"/>
              </a:cxn>
              <a:cxn ang="0">
                <a:pos x="1445" y="6248"/>
              </a:cxn>
              <a:cxn ang="0">
                <a:pos x="1406" y="6166"/>
              </a:cxn>
              <a:cxn ang="0">
                <a:pos x="1367" y="6083"/>
              </a:cxn>
              <a:cxn ang="0">
                <a:pos x="1327" y="6000"/>
              </a:cxn>
              <a:cxn ang="0">
                <a:pos x="1286" y="5919"/>
              </a:cxn>
              <a:cxn ang="0">
                <a:pos x="1244" y="5838"/>
              </a:cxn>
              <a:cxn ang="0">
                <a:pos x="1203" y="5759"/>
              </a:cxn>
              <a:cxn ang="0">
                <a:pos x="1160" y="5680"/>
              </a:cxn>
              <a:cxn ang="0">
                <a:pos x="1117" y="5601"/>
              </a:cxn>
              <a:cxn ang="0">
                <a:pos x="1073" y="5523"/>
              </a:cxn>
              <a:cxn ang="0">
                <a:pos x="1029" y="5447"/>
              </a:cxn>
              <a:cxn ang="0">
                <a:pos x="984" y="5371"/>
              </a:cxn>
              <a:cxn ang="0">
                <a:pos x="938" y="5295"/>
              </a:cxn>
              <a:cxn ang="0">
                <a:pos x="892" y="5221"/>
              </a:cxn>
              <a:cxn ang="0">
                <a:pos x="845" y="5148"/>
              </a:cxn>
              <a:cxn ang="0">
                <a:pos x="797" y="5076"/>
              </a:cxn>
              <a:cxn ang="0">
                <a:pos x="749" y="5005"/>
              </a:cxn>
              <a:cxn ang="0">
                <a:pos x="700" y="4934"/>
              </a:cxn>
              <a:cxn ang="0">
                <a:pos x="650" y="4864"/>
              </a:cxn>
              <a:cxn ang="0">
                <a:pos x="600" y="4796"/>
              </a:cxn>
              <a:cxn ang="0">
                <a:pos x="548" y="4729"/>
              </a:cxn>
              <a:cxn ang="0">
                <a:pos x="496" y="4662"/>
              </a:cxn>
              <a:cxn ang="0">
                <a:pos x="442" y="4596"/>
              </a:cxn>
              <a:cxn ang="0">
                <a:pos x="388" y="4532"/>
              </a:cxn>
              <a:cxn ang="0">
                <a:pos x="334" y="4468"/>
              </a:cxn>
              <a:cxn ang="0">
                <a:pos x="279" y="4406"/>
              </a:cxn>
              <a:cxn ang="0">
                <a:pos x="222" y="4345"/>
              </a:cxn>
              <a:cxn ang="0">
                <a:pos x="226" y="4324"/>
              </a:cxn>
              <a:cxn ang="0">
                <a:pos x="230" y="4304"/>
              </a:cxn>
              <a:cxn ang="0">
                <a:pos x="232" y="4283"/>
              </a:cxn>
              <a:cxn ang="0">
                <a:pos x="233" y="4262"/>
              </a:cxn>
              <a:cxn ang="0">
                <a:pos x="233" y="3977"/>
              </a:cxn>
              <a:cxn ang="0">
                <a:pos x="231" y="3695"/>
              </a:cxn>
              <a:cxn ang="0">
                <a:pos x="226" y="3415"/>
              </a:cxn>
              <a:cxn ang="0">
                <a:pos x="221" y="3137"/>
              </a:cxn>
              <a:cxn ang="0">
                <a:pos x="212" y="2863"/>
              </a:cxn>
              <a:cxn ang="0">
                <a:pos x="202" y="2591"/>
              </a:cxn>
              <a:cxn ang="0">
                <a:pos x="191" y="2321"/>
              </a:cxn>
              <a:cxn ang="0">
                <a:pos x="176" y="2054"/>
              </a:cxn>
              <a:cxn ang="0">
                <a:pos x="161" y="1788"/>
              </a:cxn>
              <a:cxn ang="0">
                <a:pos x="144" y="1525"/>
              </a:cxn>
              <a:cxn ang="0">
                <a:pos x="124" y="1265"/>
              </a:cxn>
              <a:cxn ang="0">
                <a:pos x="102" y="1007"/>
              </a:cxn>
              <a:cxn ang="0">
                <a:pos x="79" y="752"/>
              </a:cxn>
              <a:cxn ang="0">
                <a:pos x="54" y="498"/>
              </a:cxn>
              <a:cxn ang="0">
                <a:pos x="28" y="248"/>
              </a:cxn>
              <a:cxn ang="0">
                <a:pos x="0" y="0"/>
              </a:cxn>
            </a:cxnLst>
            <a:rect l="0" t="0" r="r" b="b"/>
            <a:pathLst>
              <a:path w="3021" h="6762">
                <a:moveTo>
                  <a:pt x="0" y="0"/>
                </a:moveTo>
                <a:lnTo>
                  <a:pt x="3021" y="1815"/>
                </a:lnTo>
                <a:lnTo>
                  <a:pt x="2635" y="6345"/>
                </a:lnTo>
                <a:lnTo>
                  <a:pt x="1671" y="6762"/>
                </a:lnTo>
                <a:lnTo>
                  <a:pt x="1634" y="6675"/>
                </a:lnTo>
                <a:lnTo>
                  <a:pt x="1597" y="6589"/>
                </a:lnTo>
                <a:lnTo>
                  <a:pt x="1560" y="6503"/>
                </a:lnTo>
                <a:lnTo>
                  <a:pt x="1522" y="6418"/>
                </a:lnTo>
                <a:lnTo>
                  <a:pt x="1484" y="6333"/>
                </a:lnTo>
                <a:lnTo>
                  <a:pt x="1445" y="6248"/>
                </a:lnTo>
                <a:lnTo>
                  <a:pt x="1406" y="6166"/>
                </a:lnTo>
                <a:lnTo>
                  <a:pt x="1367" y="6083"/>
                </a:lnTo>
                <a:lnTo>
                  <a:pt x="1327" y="6000"/>
                </a:lnTo>
                <a:lnTo>
                  <a:pt x="1286" y="5919"/>
                </a:lnTo>
                <a:lnTo>
                  <a:pt x="1244" y="5838"/>
                </a:lnTo>
                <a:lnTo>
                  <a:pt x="1203" y="5759"/>
                </a:lnTo>
                <a:lnTo>
                  <a:pt x="1160" y="5680"/>
                </a:lnTo>
                <a:lnTo>
                  <a:pt x="1117" y="5601"/>
                </a:lnTo>
                <a:lnTo>
                  <a:pt x="1073" y="5523"/>
                </a:lnTo>
                <a:lnTo>
                  <a:pt x="1029" y="5447"/>
                </a:lnTo>
                <a:lnTo>
                  <a:pt x="984" y="5371"/>
                </a:lnTo>
                <a:lnTo>
                  <a:pt x="938" y="5295"/>
                </a:lnTo>
                <a:lnTo>
                  <a:pt x="892" y="5221"/>
                </a:lnTo>
                <a:lnTo>
                  <a:pt x="845" y="5148"/>
                </a:lnTo>
                <a:lnTo>
                  <a:pt x="797" y="5076"/>
                </a:lnTo>
                <a:lnTo>
                  <a:pt x="749" y="5005"/>
                </a:lnTo>
                <a:lnTo>
                  <a:pt x="700" y="4934"/>
                </a:lnTo>
                <a:lnTo>
                  <a:pt x="650" y="4864"/>
                </a:lnTo>
                <a:lnTo>
                  <a:pt x="600" y="4796"/>
                </a:lnTo>
                <a:lnTo>
                  <a:pt x="548" y="4729"/>
                </a:lnTo>
                <a:lnTo>
                  <a:pt x="496" y="4662"/>
                </a:lnTo>
                <a:lnTo>
                  <a:pt x="442" y="4596"/>
                </a:lnTo>
                <a:lnTo>
                  <a:pt x="388" y="4532"/>
                </a:lnTo>
                <a:lnTo>
                  <a:pt x="334" y="4468"/>
                </a:lnTo>
                <a:lnTo>
                  <a:pt x="279" y="4406"/>
                </a:lnTo>
                <a:lnTo>
                  <a:pt x="222" y="4345"/>
                </a:lnTo>
                <a:lnTo>
                  <a:pt x="226" y="4324"/>
                </a:lnTo>
                <a:lnTo>
                  <a:pt x="230" y="4304"/>
                </a:lnTo>
                <a:lnTo>
                  <a:pt x="232" y="4283"/>
                </a:lnTo>
                <a:lnTo>
                  <a:pt x="233" y="4262"/>
                </a:lnTo>
                <a:lnTo>
                  <a:pt x="233" y="3977"/>
                </a:lnTo>
                <a:lnTo>
                  <a:pt x="231" y="3695"/>
                </a:lnTo>
                <a:lnTo>
                  <a:pt x="226" y="3415"/>
                </a:lnTo>
                <a:lnTo>
                  <a:pt x="221" y="3137"/>
                </a:lnTo>
                <a:lnTo>
                  <a:pt x="212" y="2863"/>
                </a:lnTo>
                <a:lnTo>
                  <a:pt x="202" y="2591"/>
                </a:lnTo>
                <a:lnTo>
                  <a:pt x="191" y="2321"/>
                </a:lnTo>
                <a:lnTo>
                  <a:pt x="176" y="2054"/>
                </a:lnTo>
                <a:lnTo>
                  <a:pt x="161" y="1788"/>
                </a:lnTo>
                <a:lnTo>
                  <a:pt x="144" y="1525"/>
                </a:lnTo>
                <a:lnTo>
                  <a:pt x="124" y="1265"/>
                </a:lnTo>
                <a:lnTo>
                  <a:pt x="102" y="1007"/>
                </a:lnTo>
                <a:lnTo>
                  <a:pt x="79" y="752"/>
                </a:lnTo>
                <a:lnTo>
                  <a:pt x="54" y="498"/>
                </a:lnTo>
                <a:lnTo>
                  <a:pt x="28" y="248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9"/>
          <p:cNvSpPr/>
          <p:nvPr/>
        </p:nvSpPr>
        <p:spPr bwMode="auto">
          <a:xfrm rot="1800000">
            <a:off x="1720850" y="3606800"/>
            <a:ext cx="304800" cy="114300"/>
          </a:xfrm>
          <a:custGeom>
            <a:avLst/>
            <a:gdLst/>
            <a:ahLst/>
            <a:cxnLst>
              <a:cxn ang="0">
                <a:pos x="21" y="119"/>
              </a:cxn>
              <a:cxn ang="0">
                <a:pos x="90" y="343"/>
              </a:cxn>
              <a:cxn ang="0">
                <a:pos x="191" y="546"/>
              </a:cxn>
              <a:cxn ang="0">
                <a:pos x="325" y="729"/>
              </a:cxn>
              <a:cxn ang="0">
                <a:pos x="489" y="894"/>
              </a:cxn>
              <a:cxn ang="0">
                <a:pos x="685" y="1041"/>
              </a:cxn>
              <a:cxn ang="0">
                <a:pos x="911" y="1171"/>
              </a:cxn>
              <a:cxn ang="0">
                <a:pos x="1166" y="1282"/>
              </a:cxn>
              <a:cxn ang="0">
                <a:pos x="1451" y="1380"/>
              </a:cxn>
              <a:cxn ang="0">
                <a:pos x="1764" y="1461"/>
              </a:cxn>
              <a:cxn ang="0">
                <a:pos x="2103" y="1528"/>
              </a:cxn>
              <a:cxn ang="0">
                <a:pos x="2471" y="1582"/>
              </a:cxn>
              <a:cxn ang="0">
                <a:pos x="2864" y="1622"/>
              </a:cxn>
              <a:cxn ang="0">
                <a:pos x="3283" y="1651"/>
              </a:cxn>
              <a:cxn ang="0">
                <a:pos x="3728" y="1668"/>
              </a:cxn>
              <a:cxn ang="0">
                <a:pos x="4197" y="1674"/>
              </a:cxn>
              <a:cxn ang="0">
                <a:pos x="4441" y="687"/>
              </a:cxn>
              <a:cxn ang="0">
                <a:pos x="4025" y="681"/>
              </a:cxn>
              <a:cxn ang="0">
                <a:pos x="3625" y="673"/>
              </a:cxn>
              <a:cxn ang="0">
                <a:pos x="3243" y="661"/>
              </a:cxn>
              <a:cxn ang="0">
                <a:pos x="2878" y="644"/>
              </a:cxn>
              <a:cxn ang="0">
                <a:pos x="2529" y="624"/>
              </a:cxn>
              <a:cxn ang="0">
                <a:pos x="2199" y="599"/>
              </a:cxn>
              <a:cxn ang="0">
                <a:pos x="1889" y="567"/>
              </a:cxn>
              <a:cxn ang="0">
                <a:pos x="1596" y="532"/>
              </a:cxn>
              <a:cxn ang="0">
                <a:pos x="1324" y="489"/>
              </a:cxn>
              <a:cxn ang="0">
                <a:pos x="1071" y="441"/>
              </a:cxn>
              <a:cxn ang="0">
                <a:pos x="839" y="386"/>
              </a:cxn>
              <a:cxn ang="0">
                <a:pos x="626" y="325"/>
              </a:cxn>
              <a:cxn ang="0">
                <a:pos x="437" y="256"/>
              </a:cxn>
              <a:cxn ang="0">
                <a:pos x="269" y="178"/>
              </a:cxn>
              <a:cxn ang="0">
                <a:pos x="123" y="92"/>
              </a:cxn>
              <a:cxn ang="0">
                <a:pos x="0" y="0"/>
              </a:cxn>
            </a:cxnLst>
            <a:rect l="0" t="0" r="r" b="b"/>
            <a:pathLst>
              <a:path w="4441" h="1674">
                <a:moveTo>
                  <a:pt x="0" y="0"/>
                </a:moveTo>
                <a:lnTo>
                  <a:pt x="21" y="119"/>
                </a:lnTo>
                <a:lnTo>
                  <a:pt x="51" y="233"/>
                </a:lnTo>
                <a:lnTo>
                  <a:pt x="90" y="343"/>
                </a:lnTo>
                <a:lnTo>
                  <a:pt x="136" y="447"/>
                </a:lnTo>
                <a:lnTo>
                  <a:pt x="191" y="546"/>
                </a:lnTo>
                <a:lnTo>
                  <a:pt x="254" y="640"/>
                </a:lnTo>
                <a:lnTo>
                  <a:pt x="325" y="729"/>
                </a:lnTo>
                <a:lnTo>
                  <a:pt x="403" y="814"/>
                </a:lnTo>
                <a:lnTo>
                  <a:pt x="489" y="894"/>
                </a:lnTo>
                <a:lnTo>
                  <a:pt x="583" y="970"/>
                </a:lnTo>
                <a:lnTo>
                  <a:pt x="685" y="1041"/>
                </a:lnTo>
                <a:lnTo>
                  <a:pt x="794" y="1108"/>
                </a:lnTo>
                <a:lnTo>
                  <a:pt x="911" y="1171"/>
                </a:lnTo>
                <a:lnTo>
                  <a:pt x="1035" y="1229"/>
                </a:lnTo>
                <a:lnTo>
                  <a:pt x="1166" y="1282"/>
                </a:lnTo>
                <a:lnTo>
                  <a:pt x="1305" y="1333"/>
                </a:lnTo>
                <a:lnTo>
                  <a:pt x="1451" y="1380"/>
                </a:lnTo>
                <a:lnTo>
                  <a:pt x="1604" y="1422"/>
                </a:lnTo>
                <a:lnTo>
                  <a:pt x="1764" y="1461"/>
                </a:lnTo>
                <a:lnTo>
                  <a:pt x="1930" y="1497"/>
                </a:lnTo>
                <a:lnTo>
                  <a:pt x="2103" y="1528"/>
                </a:lnTo>
                <a:lnTo>
                  <a:pt x="2284" y="1557"/>
                </a:lnTo>
                <a:lnTo>
                  <a:pt x="2471" y="1582"/>
                </a:lnTo>
                <a:lnTo>
                  <a:pt x="2664" y="1604"/>
                </a:lnTo>
                <a:lnTo>
                  <a:pt x="2864" y="1622"/>
                </a:lnTo>
                <a:lnTo>
                  <a:pt x="3071" y="1638"/>
                </a:lnTo>
                <a:lnTo>
                  <a:pt x="3283" y="1651"/>
                </a:lnTo>
                <a:lnTo>
                  <a:pt x="3503" y="1660"/>
                </a:lnTo>
                <a:lnTo>
                  <a:pt x="3728" y="1668"/>
                </a:lnTo>
                <a:lnTo>
                  <a:pt x="3959" y="1671"/>
                </a:lnTo>
                <a:lnTo>
                  <a:pt x="4197" y="1674"/>
                </a:lnTo>
                <a:lnTo>
                  <a:pt x="4441" y="1672"/>
                </a:lnTo>
                <a:lnTo>
                  <a:pt x="4441" y="687"/>
                </a:lnTo>
                <a:lnTo>
                  <a:pt x="4231" y="685"/>
                </a:lnTo>
                <a:lnTo>
                  <a:pt x="4025" y="681"/>
                </a:lnTo>
                <a:lnTo>
                  <a:pt x="3823" y="678"/>
                </a:lnTo>
                <a:lnTo>
                  <a:pt x="3625" y="673"/>
                </a:lnTo>
                <a:lnTo>
                  <a:pt x="3432" y="668"/>
                </a:lnTo>
                <a:lnTo>
                  <a:pt x="3243" y="661"/>
                </a:lnTo>
                <a:lnTo>
                  <a:pt x="3057" y="653"/>
                </a:lnTo>
                <a:lnTo>
                  <a:pt x="2878" y="644"/>
                </a:lnTo>
                <a:lnTo>
                  <a:pt x="2701" y="634"/>
                </a:lnTo>
                <a:lnTo>
                  <a:pt x="2529" y="624"/>
                </a:lnTo>
                <a:lnTo>
                  <a:pt x="2363" y="612"/>
                </a:lnTo>
                <a:lnTo>
                  <a:pt x="2199" y="599"/>
                </a:lnTo>
                <a:lnTo>
                  <a:pt x="2042" y="584"/>
                </a:lnTo>
                <a:lnTo>
                  <a:pt x="1889" y="567"/>
                </a:lnTo>
                <a:lnTo>
                  <a:pt x="1740" y="551"/>
                </a:lnTo>
                <a:lnTo>
                  <a:pt x="1596" y="532"/>
                </a:lnTo>
                <a:lnTo>
                  <a:pt x="1458" y="511"/>
                </a:lnTo>
                <a:lnTo>
                  <a:pt x="1324" y="489"/>
                </a:lnTo>
                <a:lnTo>
                  <a:pt x="1194" y="467"/>
                </a:lnTo>
                <a:lnTo>
                  <a:pt x="1071" y="441"/>
                </a:lnTo>
                <a:lnTo>
                  <a:pt x="952" y="414"/>
                </a:lnTo>
                <a:lnTo>
                  <a:pt x="839" y="386"/>
                </a:lnTo>
                <a:lnTo>
                  <a:pt x="730" y="356"/>
                </a:lnTo>
                <a:lnTo>
                  <a:pt x="626" y="325"/>
                </a:lnTo>
                <a:lnTo>
                  <a:pt x="529" y="290"/>
                </a:lnTo>
                <a:lnTo>
                  <a:pt x="437" y="256"/>
                </a:lnTo>
                <a:lnTo>
                  <a:pt x="349" y="218"/>
                </a:lnTo>
                <a:lnTo>
                  <a:pt x="269" y="178"/>
                </a:lnTo>
                <a:lnTo>
                  <a:pt x="193" y="136"/>
                </a:lnTo>
                <a:lnTo>
                  <a:pt x="123" y="92"/>
                </a:lnTo>
                <a:lnTo>
                  <a:pt x="58" y="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rot="1800000">
            <a:off x="2262188" y="3000375"/>
            <a:ext cx="0" cy="587375"/>
          </a:xfrm>
          <a:prstGeom prst="line">
            <a:avLst/>
          </a:prstGeom>
          <a:noFill/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 rot="1800000">
            <a:off x="2145335" y="3128080"/>
            <a:ext cx="269556" cy="270035"/>
          </a:xfrm>
          <a:custGeom>
            <a:avLst/>
            <a:gdLst/>
            <a:ahLst/>
            <a:cxnLst>
              <a:cxn ang="0">
                <a:pos x="2171" y="3931"/>
              </a:cxn>
              <a:cxn ang="0">
                <a:pos x="2461" y="3879"/>
              </a:cxn>
              <a:cxn ang="0">
                <a:pos x="2736" y="3785"/>
              </a:cxn>
              <a:cxn ang="0">
                <a:pos x="2991" y="3655"/>
              </a:cxn>
              <a:cxn ang="0">
                <a:pos x="3222" y="3490"/>
              </a:cxn>
              <a:cxn ang="0">
                <a:pos x="3427" y="3295"/>
              </a:cxn>
              <a:cxn ang="0">
                <a:pos x="3603" y="3071"/>
              </a:cxn>
              <a:cxn ang="0">
                <a:pos x="3746" y="2823"/>
              </a:cxn>
              <a:cxn ang="0">
                <a:pos x="3852" y="2555"/>
              </a:cxn>
              <a:cxn ang="0">
                <a:pos x="3918" y="2270"/>
              </a:cxn>
              <a:cxn ang="0">
                <a:pos x="3940" y="1971"/>
              </a:cxn>
              <a:cxn ang="0">
                <a:pos x="3918" y="1671"/>
              </a:cxn>
              <a:cxn ang="0">
                <a:pos x="3852" y="1385"/>
              </a:cxn>
              <a:cxn ang="0">
                <a:pos x="3746" y="1117"/>
              </a:cxn>
              <a:cxn ang="0">
                <a:pos x="3603" y="870"/>
              </a:cxn>
              <a:cxn ang="0">
                <a:pos x="3427" y="647"/>
              </a:cxn>
              <a:cxn ang="0">
                <a:pos x="3222" y="451"/>
              </a:cxn>
              <a:cxn ang="0">
                <a:pos x="2991" y="286"/>
              </a:cxn>
              <a:cxn ang="0">
                <a:pos x="2736" y="155"/>
              </a:cxn>
              <a:cxn ang="0">
                <a:pos x="2461" y="62"/>
              </a:cxn>
              <a:cxn ang="0">
                <a:pos x="2171" y="10"/>
              </a:cxn>
              <a:cxn ang="0">
                <a:pos x="1869" y="2"/>
              </a:cxn>
              <a:cxn ang="0">
                <a:pos x="1574" y="40"/>
              </a:cxn>
              <a:cxn ang="0">
                <a:pos x="1294" y="120"/>
              </a:cxn>
              <a:cxn ang="0">
                <a:pos x="1032" y="239"/>
              </a:cxn>
              <a:cxn ang="0">
                <a:pos x="793" y="392"/>
              </a:cxn>
              <a:cxn ang="0">
                <a:pos x="579" y="579"/>
              </a:cxn>
              <a:cxn ang="0">
                <a:pos x="392" y="793"/>
              </a:cxn>
              <a:cxn ang="0">
                <a:pos x="238" y="1032"/>
              </a:cxn>
              <a:cxn ang="0">
                <a:pos x="119" y="1294"/>
              </a:cxn>
              <a:cxn ang="0">
                <a:pos x="40" y="1574"/>
              </a:cxn>
              <a:cxn ang="0">
                <a:pos x="2" y="1869"/>
              </a:cxn>
              <a:cxn ang="0">
                <a:pos x="10" y="2172"/>
              </a:cxn>
              <a:cxn ang="0">
                <a:pos x="62" y="2462"/>
              </a:cxn>
              <a:cxn ang="0">
                <a:pos x="155" y="2736"/>
              </a:cxn>
              <a:cxn ang="0">
                <a:pos x="286" y="2991"/>
              </a:cxn>
              <a:cxn ang="0">
                <a:pos x="451" y="3222"/>
              </a:cxn>
              <a:cxn ang="0">
                <a:pos x="647" y="3428"/>
              </a:cxn>
              <a:cxn ang="0">
                <a:pos x="870" y="3603"/>
              </a:cxn>
              <a:cxn ang="0">
                <a:pos x="1117" y="3746"/>
              </a:cxn>
              <a:cxn ang="0">
                <a:pos x="1385" y="3852"/>
              </a:cxn>
              <a:cxn ang="0">
                <a:pos x="1671" y="3918"/>
              </a:cxn>
              <a:cxn ang="0">
                <a:pos x="1971" y="3941"/>
              </a:cxn>
            </a:cxnLst>
            <a:rect l="0" t="0" r="r" b="b"/>
            <a:pathLst>
              <a:path w="3940" h="3941">
                <a:moveTo>
                  <a:pt x="1971" y="3941"/>
                </a:moveTo>
                <a:lnTo>
                  <a:pt x="2071" y="3938"/>
                </a:lnTo>
                <a:lnTo>
                  <a:pt x="2171" y="3931"/>
                </a:lnTo>
                <a:lnTo>
                  <a:pt x="2270" y="3918"/>
                </a:lnTo>
                <a:lnTo>
                  <a:pt x="2366" y="3900"/>
                </a:lnTo>
                <a:lnTo>
                  <a:pt x="2461" y="3879"/>
                </a:lnTo>
                <a:lnTo>
                  <a:pt x="2555" y="3852"/>
                </a:lnTo>
                <a:lnTo>
                  <a:pt x="2646" y="3821"/>
                </a:lnTo>
                <a:lnTo>
                  <a:pt x="2736" y="3785"/>
                </a:lnTo>
                <a:lnTo>
                  <a:pt x="2823" y="3746"/>
                </a:lnTo>
                <a:lnTo>
                  <a:pt x="2908" y="3703"/>
                </a:lnTo>
                <a:lnTo>
                  <a:pt x="2991" y="3655"/>
                </a:lnTo>
                <a:lnTo>
                  <a:pt x="3070" y="3603"/>
                </a:lnTo>
                <a:lnTo>
                  <a:pt x="3148" y="3548"/>
                </a:lnTo>
                <a:lnTo>
                  <a:pt x="3222" y="3490"/>
                </a:lnTo>
                <a:lnTo>
                  <a:pt x="3293" y="3428"/>
                </a:lnTo>
                <a:lnTo>
                  <a:pt x="3363" y="3363"/>
                </a:lnTo>
                <a:lnTo>
                  <a:pt x="3427" y="3295"/>
                </a:lnTo>
                <a:lnTo>
                  <a:pt x="3490" y="3222"/>
                </a:lnTo>
                <a:lnTo>
                  <a:pt x="3548" y="3148"/>
                </a:lnTo>
                <a:lnTo>
                  <a:pt x="3603" y="3071"/>
                </a:lnTo>
                <a:lnTo>
                  <a:pt x="3654" y="2991"/>
                </a:lnTo>
                <a:lnTo>
                  <a:pt x="3702" y="2908"/>
                </a:lnTo>
                <a:lnTo>
                  <a:pt x="3746" y="2823"/>
                </a:lnTo>
                <a:lnTo>
                  <a:pt x="3785" y="2736"/>
                </a:lnTo>
                <a:lnTo>
                  <a:pt x="3821" y="2647"/>
                </a:lnTo>
                <a:lnTo>
                  <a:pt x="3852" y="2555"/>
                </a:lnTo>
                <a:lnTo>
                  <a:pt x="3878" y="2462"/>
                </a:lnTo>
                <a:lnTo>
                  <a:pt x="3900" y="2366"/>
                </a:lnTo>
                <a:lnTo>
                  <a:pt x="3918" y="2270"/>
                </a:lnTo>
                <a:lnTo>
                  <a:pt x="3930" y="2172"/>
                </a:lnTo>
                <a:lnTo>
                  <a:pt x="3938" y="2071"/>
                </a:lnTo>
                <a:lnTo>
                  <a:pt x="3940" y="1971"/>
                </a:lnTo>
                <a:lnTo>
                  <a:pt x="3938" y="1869"/>
                </a:lnTo>
                <a:lnTo>
                  <a:pt x="3930" y="1770"/>
                </a:lnTo>
                <a:lnTo>
                  <a:pt x="3918" y="1671"/>
                </a:lnTo>
                <a:lnTo>
                  <a:pt x="3900" y="1574"/>
                </a:lnTo>
                <a:lnTo>
                  <a:pt x="3878" y="1479"/>
                </a:lnTo>
                <a:lnTo>
                  <a:pt x="3852" y="1385"/>
                </a:lnTo>
                <a:lnTo>
                  <a:pt x="3821" y="1294"/>
                </a:lnTo>
                <a:lnTo>
                  <a:pt x="3785" y="1204"/>
                </a:lnTo>
                <a:lnTo>
                  <a:pt x="3746" y="1117"/>
                </a:lnTo>
                <a:lnTo>
                  <a:pt x="3702" y="1032"/>
                </a:lnTo>
                <a:lnTo>
                  <a:pt x="3654" y="949"/>
                </a:lnTo>
                <a:lnTo>
                  <a:pt x="3603" y="870"/>
                </a:lnTo>
                <a:lnTo>
                  <a:pt x="3548" y="793"/>
                </a:lnTo>
                <a:lnTo>
                  <a:pt x="3490" y="718"/>
                </a:lnTo>
                <a:lnTo>
                  <a:pt x="3427" y="647"/>
                </a:lnTo>
                <a:lnTo>
                  <a:pt x="3363" y="579"/>
                </a:lnTo>
                <a:lnTo>
                  <a:pt x="3293" y="513"/>
                </a:lnTo>
                <a:lnTo>
                  <a:pt x="3222" y="451"/>
                </a:lnTo>
                <a:lnTo>
                  <a:pt x="3148" y="392"/>
                </a:lnTo>
                <a:lnTo>
                  <a:pt x="3070" y="337"/>
                </a:lnTo>
                <a:lnTo>
                  <a:pt x="2991" y="286"/>
                </a:lnTo>
                <a:lnTo>
                  <a:pt x="2908" y="239"/>
                </a:lnTo>
                <a:lnTo>
                  <a:pt x="2823" y="195"/>
                </a:lnTo>
                <a:lnTo>
                  <a:pt x="2736" y="155"/>
                </a:lnTo>
                <a:lnTo>
                  <a:pt x="2646" y="120"/>
                </a:lnTo>
                <a:lnTo>
                  <a:pt x="2555" y="89"/>
                </a:lnTo>
                <a:lnTo>
                  <a:pt x="2461" y="62"/>
                </a:lnTo>
                <a:lnTo>
                  <a:pt x="2366" y="40"/>
                </a:lnTo>
                <a:lnTo>
                  <a:pt x="2270" y="23"/>
                </a:lnTo>
                <a:lnTo>
                  <a:pt x="2171" y="10"/>
                </a:lnTo>
                <a:lnTo>
                  <a:pt x="2071" y="2"/>
                </a:lnTo>
                <a:lnTo>
                  <a:pt x="1971" y="0"/>
                </a:lnTo>
                <a:lnTo>
                  <a:pt x="1869" y="2"/>
                </a:lnTo>
                <a:lnTo>
                  <a:pt x="1769" y="10"/>
                </a:lnTo>
                <a:lnTo>
                  <a:pt x="1671" y="23"/>
                </a:lnTo>
                <a:lnTo>
                  <a:pt x="1574" y="40"/>
                </a:lnTo>
                <a:lnTo>
                  <a:pt x="1479" y="62"/>
                </a:lnTo>
                <a:lnTo>
                  <a:pt x="1385" y="89"/>
                </a:lnTo>
                <a:lnTo>
                  <a:pt x="1294" y="120"/>
                </a:lnTo>
                <a:lnTo>
                  <a:pt x="1204" y="155"/>
                </a:lnTo>
                <a:lnTo>
                  <a:pt x="1117" y="195"/>
                </a:lnTo>
                <a:lnTo>
                  <a:pt x="1032" y="239"/>
                </a:lnTo>
                <a:lnTo>
                  <a:pt x="949" y="286"/>
                </a:lnTo>
                <a:lnTo>
                  <a:pt x="870" y="337"/>
                </a:lnTo>
                <a:lnTo>
                  <a:pt x="793" y="392"/>
                </a:lnTo>
                <a:lnTo>
                  <a:pt x="718" y="451"/>
                </a:lnTo>
                <a:lnTo>
                  <a:pt x="647" y="513"/>
                </a:lnTo>
                <a:lnTo>
                  <a:pt x="579" y="579"/>
                </a:lnTo>
                <a:lnTo>
                  <a:pt x="513" y="647"/>
                </a:lnTo>
                <a:lnTo>
                  <a:pt x="451" y="718"/>
                </a:lnTo>
                <a:lnTo>
                  <a:pt x="392" y="793"/>
                </a:lnTo>
                <a:lnTo>
                  <a:pt x="337" y="870"/>
                </a:lnTo>
                <a:lnTo>
                  <a:pt x="286" y="949"/>
                </a:lnTo>
                <a:lnTo>
                  <a:pt x="238" y="1032"/>
                </a:lnTo>
                <a:lnTo>
                  <a:pt x="194" y="1117"/>
                </a:lnTo>
                <a:lnTo>
                  <a:pt x="155" y="1204"/>
                </a:lnTo>
                <a:lnTo>
                  <a:pt x="119" y="1294"/>
                </a:lnTo>
                <a:lnTo>
                  <a:pt x="89" y="1385"/>
                </a:lnTo>
                <a:lnTo>
                  <a:pt x="62" y="1479"/>
                </a:lnTo>
                <a:lnTo>
                  <a:pt x="40" y="1574"/>
                </a:lnTo>
                <a:lnTo>
                  <a:pt x="22" y="1671"/>
                </a:lnTo>
                <a:lnTo>
                  <a:pt x="10" y="1770"/>
                </a:lnTo>
                <a:lnTo>
                  <a:pt x="2" y="1869"/>
                </a:lnTo>
                <a:lnTo>
                  <a:pt x="0" y="1971"/>
                </a:lnTo>
                <a:lnTo>
                  <a:pt x="2" y="2071"/>
                </a:lnTo>
                <a:lnTo>
                  <a:pt x="10" y="2172"/>
                </a:lnTo>
                <a:lnTo>
                  <a:pt x="22" y="2270"/>
                </a:lnTo>
                <a:lnTo>
                  <a:pt x="40" y="2366"/>
                </a:lnTo>
                <a:lnTo>
                  <a:pt x="62" y="2462"/>
                </a:lnTo>
                <a:lnTo>
                  <a:pt x="89" y="2555"/>
                </a:lnTo>
                <a:lnTo>
                  <a:pt x="119" y="2647"/>
                </a:lnTo>
                <a:lnTo>
                  <a:pt x="155" y="2736"/>
                </a:lnTo>
                <a:lnTo>
                  <a:pt x="194" y="2823"/>
                </a:lnTo>
                <a:lnTo>
                  <a:pt x="238" y="2908"/>
                </a:lnTo>
                <a:lnTo>
                  <a:pt x="286" y="2991"/>
                </a:lnTo>
                <a:lnTo>
                  <a:pt x="337" y="3071"/>
                </a:lnTo>
                <a:lnTo>
                  <a:pt x="392" y="3148"/>
                </a:lnTo>
                <a:lnTo>
                  <a:pt x="451" y="3222"/>
                </a:lnTo>
                <a:lnTo>
                  <a:pt x="513" y="3295"/>
                </a:lnTo>
                <a:lnTo>
                  <a:pt x="579" y="3363"/>
                </a:lnTo>
                <a:lnTo>
                  <a:pt x="647" y="3428"/>
                </a:lnTo>
                <a:lnTo>
                  <a:pt x="718" y="3490"/>
                </a:lnTo>
                <a:lnTo>
                  <a:pt x="793" y="3548"/>
                </a:lnTo>
                <a:lnTo>
                  <a:pt x="870" y="3603"/>
                </a:lnTo>
                <a:lnTo>
                  <a:pt x="949" y="3655"/>
                </a:lnTo>
                <a:lnTo>
                  <a:pt x="1032" y="3703"/>
                </a:lnTo>
                <a:lnTo>
                  <a:pt x="1117" y="3746"/>
                </a:lnTo>
                <a:lnTo>
                  <a:pt x="1204" y="3785"/>
                </a:lnTo>
                <a:lnTo>
                  <a:pt x="1294" y="3821"/>
                </a:lnTo>
                <a:lnTo>
                  <a:pt x="1385" y="3852"/>
                </a:lnTo>
                <a:lnTo>
                  <a:pt x="1479" y="3879"/>
                </a:lnTo>
                <a:lnTo>
                  <a:pt x="1574" y="3900"/>
                </a:lnTo>
                <a:lnTo>
                  <a:pt x="1671" y="3918"/>
                </a:lnTo>
                <a:lnTo>
                  <a:pt x="1769" y="3931"/>
                </a:lnTo>
                <a:lnTo>
                  <a:pt x="1869" y="3938"/>
                </a:lnTo>
                <a:lnTo>
                  <a:pt x="1971" y="3941"/>
                </a:lnTo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1800000">
            <a:off x="1731963" y="3565525"/>
            <a:ext cx="322263" cy="93663"/>
          </a:xfrm>
          <a:custGeom>
            <a:avLst/>
            <a:gdLst/>
            <a:ahLst/>
            <a:cxnLst>
              <a:cxn ang="0">
                <a:pos x="7" y="27"/>
              </a:cxn>
              <a:cxn ang="0">
                <a:pos x="2" y="77"/>
              </a:cxn>
              <a:cxn ang="0">
                <a:pos x="0" y="127"/>
              </a:cxn>
              <a:cxn ang="0">
                <a:pos x="1" y="176"/>
              </a:cxn>
              <a:cxn ang="0">
                <a:pos x="5" y="225"/>
              </a:cxn>
              <a:cxn ang="0">
                <a:pos x="12" y="272"/>
              </a:cxn>
              <a:cxn ang="0">
                <a:pos x="23" y="318"/>
              </a:cxn>
              <a:cxn ang="0">
                <a:pos x="36" y="364"/>
              </a:cxn>
              <a:cxn ang="0">
                <a:pos x="52" y="409"/>
              </a:cxn>
              <a:cxn ang="0">
                <a:pos x="72" y="451"/>
              </a:cxn>
              <a:cxn ang="0">
                <a:pos x="93" y="494"/>
              </a:cxn>
              <a:cxn ang="0">
                <a:pos x="119" y="535"/>
              </a:cxn>
              <a:cxn ang="0">
                <a:pos x="147" y="576"/>
              </a:cxn>
              <a:cxn ang="0">
                <a:pos x="177" y="615"/>
              </a:cxn>
              <a:cxn ang="0">
                <a:pos x="211" y="655"/>
              </a:cxn>
              <a:cxn ang="0">
                <a:pos x="247" y="691"/>
              </a:cxn>
              <a:cxn ang="0">
                <a:pos x="265" y="697"/>
              </a:cxn>
              <a:cxn ang="0">
                <a:pos x="321" y="732"/>
              </a:cxn>
              <a:cxn ang="0">
                <a:pos x="456" y="821"/>
              </a:cxn>
              <a:cxn ang="0">
                <a:pos x="612" y="903"/>
              </a:cxn>
              <a:cxn ang="0">
                <a:pos x="792" y="975"/>
              </a:cxn>
              <a:cxn ang="0">
                <a:pos x="993" y="1041"/>
              </a:cxn>
              <a:cxn ang="0">
                <a:pos x="1215" y="1099"/>
              </a:cxn>
              <a:cxn ang="0">
                <a:pos x="1457" y="1152"/>
              </a:cxn>
              <a:cxn ang="0">
                <a:pos x="1721" y="1196"/>
              </a:cxn>
              <a:cxn ang="0">
                <a:pos x="2003" y="1236"/>
              </a:cxn>
              <a:cxn ang="0">
                <a:pos x="2305" y="1269"/>
              </a:cxn>
              <a:cxn ang="0">
                <a:pos x="2626" y="1297"/>
              </a:cxn>
              <a:cxn ang="0">
                <a:pos x="2964" y="1319"/>
              </a:cxn>
              <a:cxn ang="0">
                <a:pos x="3320" y="1338"/>
              </a:cxn>
              <a:cxn ang="0">
                <a:pos x="3695" y="1353"/>
              </a:cxn>
              <a:cxn ang="0">
                <a:pos x="4086" y="1363"/>
              </a:cxn>
              <a:cxn ang="0">
                <a:pos x="4494" y="1370"/>
              </a:cxn>
              <a:cxn ang="0">
                <a:pos x="4704" y="652"/>
              </a:cxn>
              <a:cxn ang="0">
                <a:pos x="4604" y="653"/>
              </a:cxn>
              <a:cxn ang="0">
                <a:pos x="4447" y="652"/>
              </a:cxn>
              <a:cxn ang="0">
                <a:pos x="4237" y="649"/>
              </a:cxn>
              <a:cxn ang="0">
                <a:pos x="3982" y="641"/>
              </a:cxn>
              <a:cxn ang="0">
                <a:pos x="3688" y="629"/>
              </a:cxn>
              <a:cxn ang="0">
                <a:pos x="3364" y="612"/>
              </a:cxn>
              <a:cxn ang="0">
                <a:pos x="3017" y="589"/>
              </a:cxn>
              <a:cxn ang="0">
                <a:pos x="2652" y="560"/>
              </a:cxn>
              <a:cxn ang="0">
                <a:pos x="2279" y="523"/>
              </a:cxn>
              <a:cxn ang="0">
                <a:pos x="1904" y="478"/>
              </a:cxn>
              <a:cxn ang="0">
                <a:pos x="1534" y="424"/>
              </a:cxn>
              <a:cxn ang="0">
                <a:pos x="1177" y="361"/>
              </a:cxn>
              <a:cxn ang="0">
                <a:pos x="838" y="288"/>
              </a:cxn>
              <a:cxn ang="0">
                <a:pos x="526" y="203"/>
              </a:cxn>
              <a:cxn ang="0">
                <a:pos x="248" y="108"/>
              </a:cxn>
              <a:cxn ang="0">
                <a:pos x="10" y="0"/>
              </a:cxn>
            </a:cxnLst>
            <a:rect l="0" t="0" r="r" b="b"/>
            <a:pathLst>
              <a:path w="4704" h="1372">
                <a:moveTo>
                  <a:pt x="10" y="0"/>
                </a:moveTo>
                <a:lnTo>
                  <a:pt x="7" y="27"/>
                </a:lnTo>
                <a:lnTo>
                  <a:pt x="4" y="52"/>
                </a:lnTo>
                <a:lnTo>
                  <a:pt x="2" y="77"/>
                </a:lnTo>
                <a:lnTo>
                  <a:pt x="0" y="103"/>
                </a:lnTo>
                <a:lnTo>
                  <a:pt x="0" y="127"/>
                </a:lnTo>
                <a:lnTo>
                  <a:pt x="0" y="152"/>
                </a:lnTo>
                <a:lnTo>
                  <a:pt x="1" y="176"/>
                </a:lnTo>
                <a:lnTo>
                  <a:pt x="2" y="201"/>
                </a:lnTo>
                <a:lnTo>
                  <a:pt x="5" y="225"/>
                </a:lnTo>
                <a:lnTo>
                  <a:pt x="8" y="249"/>
                </a:lnTo>
                <a:lnTo>
                  <a:pt x="12" y="272"/>
                </a:lnTo>
                <a:lnTo>
                  <a:pt x="17" y="296"/>
                </a:lnTo>
                <a:lnTo>
                  <a:pt x="23" y="318"/>
                </a:lnTo>
                <a:lnTo>
                  <a:pt x="29" y="342"/>
                </a:lnTo>
                <a:lnTo>
                  <a:pt x="36" y="364"/>
                </a:lnTo>
                <a:lnTo>
                  <a:pt x="44" y="386"/>
                </a:lnTo>
                <a:lnTo>
                  <a:pt x="52" y="409"/>
                </a:lnTo>
                <a:lnTo>
                  <a:pt x="62" y="430"/>
                </a:lnTo>
                <a:lnTo>
                  <a:pt x="72" y="451"/>
                </a:lnTo>
                <a:lnTo>
                  <a:pt x="82" y="472"/>
                </a:lnTo>
                <a:lnTo>
                  <a:pt x="93" y="494"/>
                </a:lnTo>
                <a:lnTo>
                  <a:pt x="105" y="515"/>
                </a:lnTo>
                <a:lnTo>
                  <a:pt x="119" y="535"/>
                </a:lnTo>
                <a:lnTo>
                  <a:pt x="132" y="556"/>
                </a:lnTo>
                <a:lnTo>
                  <a:pt x="147" y="576"/>
                </a:lnTo>
                <a:lnTo>
                  <a:pt x="161" y="596"/>
                </a:lnTo>
                <a:lnTo>
                  <a:pt x="177" y="615"/>
                </a:lnTo>
                <a:lnTo>
                  <a:pt x="193" y="636"/>
                </a:lnTo>
                <a:lnTo>
                  <a:pt x="211" y="655"/>
                </a:lnTo>
                <a:lnTo>
                  <a:pt x="229" y="674"/>
                </a:lnTo>
                <a:lnTo>
                  <a:pt x="247" y="691"/>
                </a:lnTo>
                <a:lnTo>
                  <a:pt x="267" y="710"/>
                </a:lnTo>
                <a:lnTo>
                  <a:pt x="265" y="697"/>
                </a:lnTo>
                <a:lnTo>
                  <a:pt x="263" y="685"/>
                </a:lnTo>
                <a:lnTo>
                  <a:pt x="321" y="732"/>
                </a:lnTo>
                <a:lnTo>
                  <a:pt x="386" y="777"/>
                </a:lnTo>
                <a:lnTo>
                  <a:pt x="456" y="821"/>
                </a:lnTo>
                <a:lnTo>
                  <a:pt x="532" y="863"/>
                </a:lnTo>
                <a:lnTo>
                  <a:pt x="612" y="903"/>
                </a:lnTo>
                <a:lnTo>
                  <a:pt x="700" y="941"/>
                </a:lnTo>
                <a:lnTo>
                  <a:pt x="792" y="975"/>
                </a:lnTo>
                <a:lnTo>
                  <a:pt x="889" y="1010"/>
                </a:lnTo>
                <a:lnTo>
                  <a:pt x="993" y="1041"/>
                </a:lnTo>
                <a:lnTo>
                  <a:pt x="1102" y="1071"/>
                </a:lnTo>
                <a:lnTo>
                  <a:pt x="1215" y="1099"/>
                </a:lnTo>
                <a:lnTo>
                  <a:pt x="1334" y="1126"/>
                </a:lnTo>
                <a:lnTo>
                  <a:pt x="1457" y="1152"/>
                </a:lnTo>
                <a:lnTo>
                  <a:pt x="1587" y="1174"/>
                </a:lnTo>
                <a:lnTo>
                  <a:pt x="1721" y="1196"/>
                </a:lnTo>
                <a:lnTo>
                  <a:pt x="1859" y="1217"/>
                </a:lnTo>
                <a:lnTo>
                  <a:pt x="2003" y="1236"/>
                </a:lnTo>
                <a:lnTo>
                  <a:pt x="2152" y="1252"/>
                </a:lnTo>
                <a:lnTo>
                  <a:pt x="2305" y="1269"/>
                </a:lnTo>
                <a:lnTo>
                  <a:pt x="2462" y="1284"/>
                </a:lnTo>
                <a:lnTo>
                  <a:pt x="2626" y="1297"/>
                </a:lnTo>
                <a:lnTo>
                  <a:pt x="2792" y="1309"/>
                </a:lnTo>
                <a:lnTo>
                  <a:pt x="2964" y="1319"/>
                </a:lnTo>
                <a:lnTo>
                  <a:pt x="3141" y="1329"/>
                </a:lnTo>
                <a:lnTo>
                  <a:pt x="3320" y="1338"/>
                </a:lnTo>
                <a:lnTo>
                  <a:pt x="3506" y="1346"/>
                </a:lnTo>
                <a:lnTo>
                  <a:pt x="3695" y="1353"/>
                </a:lnTo>
                <a:lnTo>
                  <a:pt x="3888" y="1358"/>
                </a:lnTo>
                <a:lnTo>
                  <a:pt x="4086" y="1363"/>
                </a:lnTo>
                <a:lnTo>
                  <a:pt x="4288" y="1366"/>
                </a:lnTo>
                <a:lnTo>
                  <a:pt x="4494" y="1370"/>
                </a:lnTo>
                <a:lnTo>
                  <a:pt x="4704" y="1372"/>
                </a:lnTo>
                <a:lnTo>
                  <a:pt x="4704" y="652"/>
                </a:lnTo>
                <a:lnTo>
                  <a:pt x="4661" y="653"/>
                </a:lnTo>
                <a:lnTo>
                  <a:pt x="4604" y="653"/>
                </a:lnTo>
                <a:lnTo>
                  <a:pt x="4533" y="653"/>
                </a:lnTo>
                <a:lnTo>
                  <a:pt x="4447" y="652"/>
                </a:lnTo>
                <a:lnTo>
                  <a:pt x="4347" y="651"/>
                </a:lnTo>
                <a:lnTo>
                  <a:pt x="4237" y="649"/>
                </a:lnTo>
                <a:lnTo>
                  <a:pt x="4114" y="646"/>
                </a:lnTo>
                <a:lnTo>
                  <a:pt x="3982" y="641"/>
                </a:lnTo>
                <a:lnTo>
                  <a:pt x="3839" y="636"/>
                </a:lnTo>
                <a:lnTo>
                  <a:pt x="3688" y="629"/>
                </a:lnTo>
                <a:lnTo>
                  <a:pt x="3529" y="621"/>
                </a:lnTo>
                <a:lnTo>
                  <a:pt x="3364" y="612"/>
                </a:lnTo>
                <a:lnTo>
                  <a:pt x="3193" y="601"/>
                </a:lnTo>
                <a:lnTo>
                  <a:pt x="3017" y="589"/>
                </a:lnTo>
                <a:lnTo>
                  <a:pt x="2837" y="575"/>
                </a:lnTo>
                <a:lnTo>
                  <a:pt x="2652" y="560"/>
                </a:lnTo>
                <a:lnTo>
                  <a:pt x="2467" y="542"/>
                </a:lnTo>
                <a:lnTo>
                  <a:pt x="2279" y="523"/>
                </a:lnTo>
                <a:lnTo>
                  <a:pt x="2092" y="501"/>
                </a:lnTo>
                <a:lnTo>
                  <a:pt x="1904" y="478"/>
                </a:lnTo>
                <a:lnTo>
                  <a:pt x="1718" y="452"/>
                </a:lnTo>
                <a:lnTo>
                  <a:pt x="1534" y="424"/>
                </a:lnTo>
                <a:lnTo>
                  <a:pt x="1353" y="394"/>
                </a:lnTo>
                <a:lnTo>
                  <a:pt x="1177" y="361"/>
                </a:lnTo>
                <a:lnTo>
                  <a:pt x="1005" y="326"/>
                </a:lnTo>
                <a:lnTo>
                  <a:pt x="838" y="288"/>
                </a:lnTo>
                <a:lnTo>
                  <a:pt x="678" y="247"/>
                </a:lnTo>
                <a:lnTo>
                  <a:pt x="526" y="203"/>
                </a:lnTo>
                <a:lnTo>
                  <a:pt x="382" y="157"/>
                </a:lnTo>
                <a:lnTo>
                  <a:pt x="248" y="108"/>
                </a:lnTo>
                <a:lnTo>
                  <a:pt x="124" y="56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rot="1800000">
            <a:off x="1984375" y="3759200"/>
            <a:ext cx="303213" cy="114300"/>
          </a:xfrm>
          <a:custGeom>
            <a:avLst/>
            <a:gdLst/>
            <a:ahLst/>
            <a:cxnLst>
              <a:cxn ang="0">
                <a:pos x="4418" y="119"/>
              </a:cxn>
              <a:cxn ang="0">
                <a:pos x="4349" y="343"/>
              </a:cxn>
              <a:cxn ang="0">
                <a:pos x="4248" y="546"/>
              </a:cxn>
              <a:cxn ang="0">
                <a:pos x="4114" y="729"/>
              </a:cxn>
              <a:cxn ang="0">
                <a:pos x="3950" y="894"/>
              </a:cxn>
              <a:cxn ang="0">
                <a:pos x="3754" y="1041"/>
              </a:cxn>
              <a:cxn ang="0">
                <a:pos x="3528" y="1171"/>
              </a:cxn>
              <a:cxn ang="0">
                <a:pos x="3273" y="1282"/>
              </a:cxn>
              <a:cxn ang="0">
                <a:pos x="2988" y="1380"/>
              </a:cxn>
              <a:cxn ang="0">
                <a:pos x="2675" y="1461"/>
              </a:cxn>
              <a:cxn ang="0">
                <a:pos x="2336" y="1528"/>
              </a:cxn>
              <a:cxn ang="0">
                <a:pos x="1968" y="1582"/>
              </a:cxn>
              <a:cxn ang="0">
                <a:pos x="1575" y="1622"/>
              </a:cxn>
              <a:cxn ang="0">
                <a:pos x="1156" y="1651"/>
              </a:cxn>
              <a:cxn ang="0">
                <a:pos x="711" y="1668"/>
              </a:cxn>
              <a:cxn ang="0">
                <a:pos x="242" y="1674"/>
              </a:cxn>
              <a:cxn ang="0">
                <a:pos x="0" y="687"/>
              </a:cxn>
              <a:cxn ang="0">
                <a:pos x="414" y="681"/>
              </a:cxn>
              <a:cxn ang="0">
                <a:pos x="814" y="673"/>
              </a:cxn>
              <a:cxn ang="0">
                <a:pos x="1196" y="661"/>
              </a:cxn>
              <a:cxn ang="0">
                <a:pos x="1561" y="644"/>
              </a:cxn>
              <a:cxn ang="0">
                <a:pos x="1910" y="624"/>
              </a:cxn>
              <a:cxn ang="0">
                <a:pos x="2240" y="599"/>
              </a:cxn>
              <a:cxn ang="0">
                <a:pos x="2550" y="567"/>
              </a:cxn>
              <a:cxn ang="0">
                <a:pos x="2843" y="532"/>
              </a:cxn>
              <a:cxn ang="0">
                <a:pos x="3115" y="489"/>
              </a:cxn>
              <a:cxn ang="0">
                <a:pos x="3368" y="441"/>
              </a:cxn>
              <a:cxn ang="0">
                <a:pos x="3600" y="386"/>
              </a:cxn>
              <a:cxn ang="0">
                <a:pos x="3813" y="325"/>
              </a:cxn>
              <a:cxn ang="0">
                <a:pos x="4002" y="256"/>
              </a:cxn>
              <a:cxn ang="0">
                <a:pos x="4170" y="178"/>
              </a:cxn>
              <a:cxn ang="0">
                <a:pos x="4316" y="92"/>
              </a:cxn>
              <a:cxn ang="0">
                <a:pos x="4439" y="0"/>
              </a:cxn>
            </a:cxnLst>
            <a:rect l="0" t="0" r="r" b="b"/>
            <a:pathLst>
              <a:path w="4439" h="1674">
                <a:moveTo>
                  <a:pt x="4439" y="0"/>
                </a:moveTo>
                <a:lnTo>
                  <a:pt x="4418" y="119"/>
                </a:lnTo>
                <a:lnTo>
                  <a:pt x="4388" y="233"/>
                </a:lnTo>
                <a:lnTo>
                  <a:pt x="4349" y="343"/>
                </a:lnTo>
                <a:lnTo>
                  <a:pt x="4303" y="447"/>
                </a:lnTo>
                <a:lnTo>
                  <a:pt x="4248" y="546"/>
                </a:lnTo>
                <a:lnTo>
                  <a:pt x="4186" y="640"/>
                </a:lnTo>
                <a:lnTo>
                  <a:pt x="4114" y="729"/>
                </a:lnTo>
                <a:lnTo>
                  <a:pt x="4036" y="814"/>
                </a:lnTo>
                <a:lnTo>
                  <a:pt x="3950" y="894"/>
                </a:lnTo>
                <a:lnTo>
                  <a:pt x="3856" y="970"/>
                </a:lnTo>
                <a:lnTo>
                  <a:pt x="3754" y="1041"/>
                </a:lnTo>
                <a:lnTo>
                  <a:pt x="3645" y="1108"/>
                </a:lnTo>
                <a:lnTo>
                  <a:pt x="3528" y="1171"/>
                </a:lnTo>
                <a:lnTo>
                  <a:pt x="3404" y="1229"/>
                </a:lnTo>
                <a:lnTo>
                  <a:pt x="3273" y="1282"/>
                </a:lnTo>
                <a:lnTo>
                  <a:pt x="3134" y="1333"/>
                </a:lnTo>
                <a:lnTo>
                  <a:pt x="2988" y="1380"/>
                </a:lnTo>
                <a:lnTo>
                  <a:pt x="2835" y="1422"/>
                </a:lnTo>
                <a:lnTo>
                  <a:pt x="2675" y="1461"/>
                </a:lnTo>
                <a:lnTo>
                  <a:pt x="2509" y="1497"/>
                </a:lnTo>
                <a:lnTo>
                  <a:pt x="2336" y="1528"/>
                </a:lnTo>
                <a:lnTo>
                  <a:pt x="2155" y="1557"/>
                </a:lnTo>
                <a:lnTo>
                  <a:pt x="1968" y="1582"/>
                </a:lnTo>
                <a:lnTo>
                  <a:pt x="1775" y="1604"/>
                </a:lnTo>
                <a:lnTo>
                  <a:pt x="1575" y="1622"/>
                </a:lnTo>
                <a:lnTo>
                  <a:pt x="1368" y="1638"/>
                </a:lnTo>
                <a:lnTo>
                  <a:pt x="1156" y="1651"/>
                </a:lnTo>
                <a:lnTo>
                  <a:pt x="937" y="1660"/>
                </a:lnTo>
                <a:lnTo>
                  <a:pt x="711" y="1668"/>
                </a:lnTo>
                <a:lnTo>
                  <a:pt x="480" y="1671"/>
                </a:lnTo>
                <a:lnTo>
                  <a:pt x="242" y="1674"/>
                </a:lnTo>
                <a:lnTo>
                  <a:pt x="0" y="1672"/>
                </a:lnTo>
                <a:lnTo>
                  <a:pt x="0" y="687"/>
                </a:lnTo>
                <a:lnTo>
                  <a:pt x="208" y="685"/>
                </a:lnTo>
                <a:lnTo>
                  <a:pt x="414" y="681"/>
                </a:lnTo>
                <a:lnTo>
                  <a:pt x="616" y="678"/>
                </a:lnTo>
                <a:lnTo>
                  <a:pt x="814" y="673"/>
                </a:lnTo>
                <a:lnTo>
                  <a:pt x="1007" y="668"/>
                </a:lnTo>
                <a:lnTo>
                  <a:pt x="1196" y="661"/>
                </a:lnTo>
                <a:lnTo>
                  <a:pt x="1382" y="653"/>
                </a:lnTo>
                <a:lnTo>
                  <a:pt x="1561" y="644"/>
                </a:lnTo>
                <a:lnTo>
                  <a:pt x="1738" y="634"/>
                </a:lnTo>
                <a:lnTo>
                  <a:pt x="1910" y="624"/>
                </a:lnTo>
                <a:lnTo>
                  <a:pt x="2076" y="612"/>
                </a:lnTo>
                <a:lnTo>
                  <a:pt x="2240" y="599"/>
                </a:lnTo>
                <a:lnTo>
                  <a:pt x="2397" y="584"/>
                </a:lnTo>
                <a:lnTo>
                  <a:pt x="2550" y="567"/>
                </a:lnTo>
                <a:lnTo>
                  <a:pt x="2699" y="551"/>
                </a:lnTo>
                <a:lnTo>
                  <a:pt x="2843" y="532"/>
                </a:lnTo>
                <a:lnTo>
                  <a:pt x="2981" y="511"/>
                </a:lnTo>
                <a:lnTo>
                  <a:pt x="3115" y="489"/>
                </a:lnTo>
                <a:lnTo>
                  <a:pt x="3245" y="467"/>
                </a:lnTo>
                <a:lnTo>
                  <a:pt x="3368" y="441"/>
                </a:lnTo>
                <a:lnTo>
                  <a:pt x="3487" y="414"/>
                </a:lnTo>
                <a:lnTo>
                  <a:pt x="3600" y="386"/>
                </a:lnTo>
                <a:lnTo>
                  <a:pt x="3709" y="356"/>
                </a:lnTo>
                <a:lnTo>
                  <a:pt x="3813" y="325"/>
                </a:lnTo>
                <a:lnTo>
                  <a:pt x="3910" y="290"/>
                </a:lnTo>
                <a:lnTo>
                  <a:pt x="4002" y="256"/>
                </a:lnTo>
                <a:lnTo>
                  <a:pt x="4090" y="218"/>
                </a:lnTo>
                <a:lnTo>
                  <a:pt x="4170" y="178"/>
                </a:lnTo>
                <a:lnTo>
                  <a:pt x="4246" y="136"/>
                </a:lnTo>
                <a:lnTo>
                  <a:pt x="4316" y="92"/>
                </a:lnTo>
                <a:lnTo>
                  <a:pt x="4381" y="47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 rot="1800000">
            <a:off x="2009775" y="3725863"/>
            <a:ext cx="322263" cy="95250"/>
          </a:xfrm>
          <a:custGeom>
            <a:avLst/>
            <a:gdLst/>
            <a:ahLst/>
            <a:cxnLst>
              <a:cxn ang="0">
                <a:pos x="4695" y="27"/>
              </a:cxn>
              <a:cxn ang="0">
                <a:pos x="4701" y="77"/>
              </a:cxn>
              <a:cxn ang="0">
                <a:pos x="4702" y="127"/>
              </a:cxn>
              <a:cxn ang="0">
                <a:pos x="4701" y="176"/>
              </a:cxn>
              <a:cxn ang="0">
                <a:pos x="4697" y="225"/>
              </a:cxn>
              <a:cxn ang="0">
                <a:pos x="4690" y="272"/>
              </a:cxn>
              <a:cxn ang="0">
                <a:pos x="4679" y="318"/>
              </a:cxn>
              <a:cxn ang="0">
                <a:pos x="4666" y="364"/>
              </a:cxn>
              <a:cxn ang="0">
                <a:pos x="4650" y="409"/>
              </a:cxn>
              <a:cxn ang="0">
                <a:pos x="4630" y="451"/>
              </a:cxn>
              <a:cxn ang="0">
                <a:pos x="4609" y="494"/>
              </a:cxn>
              <a:cxn ang="0">
                <a:pos x="4583" y="535"/>
              </a:cxn>
              <a:cxn ang="0">
                <a:pos x="4555" y="576"/>
              </a:cxn>
              <a:cxn ang="0">
                <a:pos x="4525" y="615"/>
              </a:cxn>
              <a:cxn ang="0">
                <a:pos x="4491" y="655"/>
              </a:cxn>
              <a:cxn ang="0">
                <a:pos x="4455" y="691"/>
              </a:cxn>
              <a:cxn ang="0">
                <a:pos x="4437" y="697"/>
              </a:cxn>
              <a:cxn ang="0">
                <a:pos x="4381" y="732"/>
              </a:cxn>
              <a:cxn ang="0">
                <a:pos x="4246" y="821"/>
              </a:cxn>
              <a:cxn ang="0">
                <a:pos x="4090" y="903"/>
              </a:cxn>
              <a:cxn ang="0">
                <a:pos x="3910" y="975"/>
              </a:cxn>
              <a:cxn ang="0">
                <a:pos x="3709" y="1041"/>
              </a:cxn>
              <a:cxn ang="0">
                <a:pos x="3487" y="1099"/>
              </a:cxn>
              <a:cxn ang="0">
                <a:pos x="3245" y="1152"/>
              </a:cxn>
              <a:cxn ang="0">
                <a:pos x="2981" y="1196"/>
              </a:cxn>
              <a:cxn ang="0">
                <a:pos x="2699" y="1236"/>
              </a:cxn>
              <a:cxn ang="0">
                <a:pos x="2397" y="1269"/>
              </a:cxn>
              <a:cxn ang="0">
                <a:pos x="2076" y="1297"/>
              </a:cxn>
              <a:cxn ang="0">
                <a:pos x="1738" y="1319"/>
              </a:cxn>
              <a:cxn ang="0">
                <a:pos x="1382" y="1338"/>
              </a:cxn>
              <a:cxn ang="0">
                <a:pos x="1007" y="1353"/>
              </a:cxn>
              <a:cxn ang="0">
                <a:pos x="616" y="1363"/>
              </a:cxn>
              <a:cxn ang="0">
                <a:pos x="208" y="1370"/>
              </a:cxn>
              <a:cxn ang="0">
                <a:pos x="0" y="652"/>
              </a:cxn>
              <a:cxn ang="0">
                <a:pos x="98" y="653"/>
              </a:cxn>
              <a:cxn ang="0">
                <a:pos x="255" y="652"/>
              </a:cxn>
              <a:cxn ang="0">
                <a:pos x="465" y="649"/>
              </a:cxn>
              <a:cxn ang="0">
                <a:pos x="721" y="641"/>
              </a:cxn>
              <a:cxn ang="0">
                <a:pos x="1014" y="629"/>
              </a:cxn>
              <a:cxn ang="0">
                <a:pos x="1338" y="612"/>
              </a:cxn>
              <a:cxn ang="0">
                <a:pos x="1685" y="589"/>
              </a:cxn>
              <a:cxn ang="0">
                <a:pos x="2050" y="560"/>
              </a:cxn>
              <a:cxn ang="0">
                <a:pos x="2423" y="523"/>
              </a:cxn>
              <a:cxn ang="0">
                <a:pos x="2798" y="478"/>
              </a:cxn>
              <a:cxn ang="0">
                <a:pos x="3168" y="424"/>
              </a:cxn>
              <a:cxn ang="0">
                <a:pos x="3525" y="361"/>
              </a:cxn>
              <a:cxn ang="0">
                <a:pos x="3864" y="288"/>
              </a:cxn>
              <a:cxn ang="0">
                <a:pos x="4176" y="203"/>
              </a:cxn>
              <a:cxn ang="0">
                <a:pos x="4454" y="108"/>
              </a:cxn>
              <a:cxn ang="0">
                <a:pos x="4692" y="0"/>
              </a:cxn>
            </a:cxnLst>
            <a:rect l="0" t="0" r="r" b="b"/>
            <a:pathLst>
              <a:path w="4702" h="1372">
                <a:moveTo>
                  <a:pt x="4692" y="0"/>
                </a:moveTo>
                <a:lnTo>
                  <a:pt x="4695" y="27"/>
                </a:lnTo>
                <a:lnTo>
                  <a:pt x="4698" y="52"/>
                </a:lnTo>
                <a:lnTo>
                  <a:pt x="4701" y="77"/>
                </a:lnTo>
                <a:lnTo>
                  <a:pt x="4702" y="103"/>
                </a:lnTo>
                <a:lnTo>
                  <a:pt x="4702" y="127"/>
                </a:lnTo>
                <a:lnTo>
                  <a:pt x="4702" y="152"/>
                </a:lnTo>
                <a:lnTo>
                  <a:pt x="4701" y="176"/>
                </a:lnTo>
                <a:lnTo>
                  <a:pt x="4700" y="201"/>
                </a:lnTo>
                <a:lnTo>
                  <a:pt x="4697" y="225"/>
                </a:lnTo>
                <a:lnTo>
                  <a:pt x="4694" y="249"/>
                </a:lnTo>
                <a:lnTo>
                  <a:pt x="4690" y="272"/>
                </a:lnTo>
                <a:lnTo>
                  <a:pt x="4685" y="296"/>
                </a:lnTo>
                <a:lnTo>
                  <a:pt x="4679" y="318"/>
                </a:lnTo>
                <a:lnTo>
                  <a:pt x="4673" y="342"/>
                </a:lnTo>
                <a:lnTo>
                  <a:pt x="4666" y="364"/>
                </a:lnTo>
                <a:lnTo>
                  <a:pt x="4658" y="386"/>
                </a:lnTo>
                <a:lnTo>
                  <a:pt x="4650" y="409"/>
                </a:lnTo>
                <a:lnTo>
                  <a:pt x="4640" y="430"/>
                </a:lnTo>
                <a:lnTo>
                  <a:pt x="4630" y="451"/>
                </a:lnTo>
                <a:lnTo>
                  <a:pt x="4620" y="472"/>
                </a:lnTo>
                <a:lnTo>
                  <a:pt x="4609" y="494"/>
                </a:lnTo>
                <a:lnTo>
                  <a:pt x="4597" y="515"/>
                </a:lnTo>
                <a:lnTo>
                  <a:pt x="4583" y="535"/>
                </a:lnTo>
                <a:lnTo>
                  <a:pt x="4570" y="556"/>
                </a:lnTo>
                <a:lnTo>
                  <a:pt x="4555" y="576"/>
                </a:lnTo>
                <a:lnTo>
                  <a:pt x="4541" y="596"/>
                </a:lnTo>
                <a:lnTo>
                  <a:pt x="4525" y="615"/>
                </a:lnTo>
                <a:lnTo>
                  <a:pt x="4509" y="636"/>
                </a:lnTo>
                <a:lnTo>
                  <a:pt x="4491" y="655"/>
                </a:lnTo>
                <a:lnTo>
                  <a:pt x="4473" y="674"/>
                </a:lnTo>
                <a:lnTo>
                  <a:pt x="4455" y="691"/>
                </a:lnTo>
                <a:lnTo>
                  <a:pt x="4435" y="710"/>
                </a:lnTo>
                <a:lnTo>
                  <a:pt x="4437" y="697"/>
                </a:lnTo>
                <a:lnTo>
                  <a:pt x="4439" y="685"/>
                </a:lnTo>
                <a:lnTo>
                  <a:pt x="4381" y="732"/>
                </a:lnTo>
                <a:lnTo>
                  <a:pt x="4316" y="777"/>
                </a:lnTo>
                <a:lnTo>
                  <a:pt x="4246" y="821"/>
                </a:lnTo>
                <a:lnTo>
                  <a:pt x="4170" y="863"/>
                </a:lnTo>
                <a:lnTo>
                  <a:pt x="4090" y="903"/>
                </a:lnTo>
                <a:lnTo>
                  <a:pt x="4002" y="941"/>
                </a:lnTo>
                <a:lnTo>
                  <a:pt x="3910" y="975"/>
                </a:lnTo>
                <a:lnTo>
                  <a:pt x="3813" y="1010"/>
                </a:lnTo>
                <a:lnTo>
                  <a:pt x="3709" y="1041"/>
                </a:lnTo>
                <a:lnTo>
                  <a:pt x="3600" y="1071"/>
                </a:lnTo>
                <a:lnTo>
                  <a:pt x="3487" y="1099"/>
                </a:lnTo>
                <a:lnTo>
                  <a:pt x="3368" y="1126"/>
                </a:lnTo>
                <a:lnTo>
                  <a:pt x="3245" y="1152"/>
                </a:lnTo>
                <a:lnTo>
                  <a:pt x="3115" y="1174"/>
                </a:lnTo>
                <a:lnTo>
                  <a:pt x="2981" y="1196"/>
                </a:lnTo>
                <a:lnTo>
                  <a:pt x="2843" y="1217"/>
                </a:lnTo>
                <a:lnTo>
                  <a:pt x="2699" y="1236"/>
                </a:lnTo>
                <a:lnTo>
                  <a:pt x="2550" y="1252"/>
                </a:lnTo>
                <a:lnTo>
                  <a:pt x="2397" y="1269"/>
                </a:lnTo>
                <a:lnTo>
                  <a:pt x="2240" y="1284"/>
                </a:lnTo>
                <a:lnTo>
                  <a:pt x="2076" y="1297"/>
                </a:lnTo>
                <a:lnTo>
                  <a:pt x="1910" y="1309"/>
                </a:lnTo>
                <a:lnTo>
                  <a:pt x="1738" y="1319"/>
                </a:lnTo>
                <a:lnTo>
                  <a:pt x="1561" y="1329"/>
                </a:lnTo>
                <a:lnTo>
                  <a:pt x="1382" y="1338"/>
                </a:lnTo>
                <a:lnTo>
                  <a:pt x="1196" y="1346"/>
                </a:lnTo>
                <a:lnTo>
                  <a:pt x="1007" y="1353"/>
                </a:lnTo>
                <a:lnTo>
                  <a:pt x="814" y="1358"/>
                </a:lnTo>
                <a:lnTo>
                  <a:pt x="616" y="1363"/>
                </a:lnTo>
                <a:lnTo>
                  <a:pt x="414" y="1366"/>
                </a:lnTo>
                <a:lnTo>
                  <a:pt x="208" y="1370"/>
                </a:lnTo>
                <a:lnTo>
                  <a:pt x="0" y="1372"/>
                </a:lnTo>
                <a:lnTo>
                  <a:pt x="0" y="652"/>
                </a:lnTo>
                <a:lnTo>
                  <a:pt x="41" y="653"/>
                </a:lnTo>
                <a:lnTo>
                  <a:pt x="98" y="653"/>
                </a:lnTo>
                <a:lnTo>
                  <a:pt x="169" y="653"/>
                </a:lnTo>
                <a:lnTo>
                  <a:pt x="255" y="652"/>
                </a:lnTo>
                <a:lnTo>
                  <a:pt x="355" y="651"/>
                </a:lnTo>
                <a:lnTo>
                  <a:pt x="465" y="649"/>
                </a:lnTo>
                <a:lnTo>
                  <a:pt x="588" y="646"/>
                </a:lnTo>
                <a:lnTo>
                  <a:pt x="721" y="641"/>
                </a:lnTo>
                <a:lnTo>
                  <a:pt x="863" y="636"/>
                </a:lnTo>
                <a:lnTo>
                  <a:pt x="1014" y="629"/>
                </a:lnTo>
                <a:lnTo>
                  <a:pt x="1173" y="621"/>
                </a:lnTo>
                <a:lnTo>
                  <a:pt x="1338" y="612"/>
                </a:lnTo>
                <a:lnTo>
                  <a:pt x="1509" y="601"/>
                </a:lnTo>
                <a:lnTo>
                  <a:pt x="1685" y="589"/>
                </a:lnTo>
                <a:lnTo>
                  <a:pt x="1865" y="575"/>
                </a:lnTo>
                <a:lnTo>
                  <a:pt x="2050" y="560"/>
                </a:lnTo>
                <a:lnTo>
                  <a:pt x="2235" y="542"/>
                </a:lnTo>
                <a:lnTo>
                  <a:pt x="2423" y="523"/>
                </a:lnTo>
                <a:lnTo>
                  <a:pt x="2610" y="501"/>
                </a:lnTo>
                <a:lnTo>
                  <a:pt x="2798" y="478"/>
                </a:lnTo>
                <a:lnTo>
                  <a:pt x="2984" y="452"/>
                </a:lnTo>
                <a:lnTo>
                  <a:pt x="3168" y="424"/>
                </a:lnTo>
                <a:lnTo>
                  <a:pt x="3349" y="394"/>
                </a:lnTo>
                <a:lnTo>
                  <a:pt x="3525" y="361"/>
                </a:lnTo>
                <a:lnTo>
                  <a:pt x="3697" y="326"/>
                </a:lnTo>
                <a:lnTo>
                  <a:pt x="3864" y="288"/>
                </a:lnTo>
                <a:lnTo>
                  <a:pt x="4024" y="247"/>
                </a:lnTo>
                <a:lnTo>
                  <a:pt x="4176" y="203"/>
                </a:lnTo>
                <a:lnTo>
                  <a:pt x="4320" y="157"/>
                </a:lnTo>
                <a:lnTo>
                  <a:pt x="4454" y="108"/>
                </a:lnTo>
                <a:lnTo>
                  <a:pt x="4578" y="56"/>
                </a:lnTo>
                <a:lnTo>
                  <a:pt x="46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4"/>
          <p:cNvSpPr/>
          <p:nvPr/>
        </p:nvSpPr>
        <p:spPr bwMode="auto">
          <a:xfrm rot="1800000">
            <a:off x="2128838" y="3060700"/>
            <a:ext cx="161925" cy="323850"/>
          </a:xfrm>
          <a:custGeom>
            <a:avLst/>
            <a:gdLst/>
            <a:ahLst/>
            <a:cxnLst>
              <a:cxn ang="0">
                <a:pos x="2357" y="433"/>
              </a:cxn>
              <a:cxn ang="0">
                <a:pos x="2357" y="0"/>
              </a:cxn>
              <a:cxn ang="0">
                <a:pos x="1998" y="28"/>
              </a:cxn>
              <a:cxn ang="0">
                <a:pos x="1657" y="106"/>
              </a:cxn>
              <a:cxn ang="0">
                <a:pos x="1337" y="234"/>
              </a:cxn>
              <a:cxn ang="0">
                <a:pos x="1041" y="404"/>
              </a:cxn>
              <a:cxn ang="0">
                <a:pos x="774" y="614"/>
              </a:cxn>
              <a:cxn ang="0">
                <a:pos x="540" y="859"/>
              </a:cxn>
              <a:cxn ang="0">
                <a:pos x="342" y="1137"/>
              </a:cxn>
              <a:cxn ang="0">
                <a:pos x="186" y="1441"/>
              </a:cxn>
              <a:cxn ang="0">
                <a:pos x="75" y="1769"/>
              </a:cxn>
              <a:cxn ang="0">
                <a:pos x="13" y="2117"/>
              </a:cxn>
              <a:cxn ang="0">
                <a:pos x="4" y="2477"/>
              </a:cxn>
              <a:cxn ang="0">
                <a:pos x="48" y="2831"/>
              </a:cxn>
              <a:cxn ang="0">
                <a:pos x="143" y="3166"/>
              </a:cxn>
              <a:cxn ang="0">
                <a:pos x="285" y="3477"/>
              </a:cxn>
              <a:cxn ang="0">
                <a:pos x="470" y="3765"/>
              </a:cxn>
              <a:cxn ang="0">
                <a:pos x="692" y="4022"/>
              </a:cxn>
              <a:cxn ang="0">
                <a:pos x="948" y="4244"/>
              </a:cxn>
              <a:cxn ang="0">
                <a:pos x="1235" y="4427"/>
              </a:cxn>
              <a:cxn ang="0">
                <a:pos x="1548" y="4569"/>
              </a:cxn>
              <a:cxn ang="0">
                <a:pos x="1883" y="4664"/>
              </a:cxn>
              <a:cxn ang="0">
                <a:pos x="2235" y="4710"/>
              </a:cxn>
              <a:cxn ang="0">
                <a:pos x="2357" y="4712"/>
              </a:cxn>
              <a:cxn ang="0">
                <a:pos x="2357" y="4281"/>
              </a:cxn>
              <a:cxn ang="0">
                <a:pos x="2064" y="4259"/>
              </a:cxn>
              <a:cxn ang="0">
                <a:pos x="1785" y="4194"/>
              </a:cxn>
              <a:cxn ang="0">
                <a:pos x="1523" y="4091"/>
              </a:cxn>
              <a:cxn ang="0">
                <a:pos x="1282" y="3951"/>
              </a:cxn>
              <a:cxn ang="0">
                <a:pos x="1064" y="3780"/>
              </a:cxn>
              <a:cxn ang="0">
                <a:pos x="872" y="3579"/>
              </a:cxn>
              <a:cxn ang="0">
                <a:pos x="711" y="3353"/>
              </a:cxn>
              <a:cxn ang="0">
                <a:pos x="584" y="3104"/>
              </a:cxn>
              <a:cxn ang="0">
                <a:pos x="493" y="2836"/>
              </a:cxn>
              <a:cxn ang="0">
                <a:pos x="442" y="2552"/>
              </a:cxn>
              <a:cxn ang="0">
                <a:pos x="435" y="2257"/>
              </a:cxn>
              <a:cxn ang="0">
                <a:pos x="471" y="1969"/>
              </a:cxn>
              <a:cxn ang="0">
                <a:pos x="549" y="1696"/>
              </a:cxn>
              <a:cxn ang="0">
                <a:pos x="665" y="1441"/>
              </a:cxn>
              <a:cxn ang="0">
                <a:pos x="815" y="1206"/>
              </a:cxn>
              <a:cxn ang="0">
                <a:pos x="997" y="997"/>
              </a:cxn>
              <a:cxn ang="0">
                <a:pos x="1206" y="815"/>
              </a:cxn>
              <a:cxn ang="0">
                <a:pos x="1440" y="665"/>
              </a:cxn>
              <a:cxn ang="0">
                <a:pos x="1695" y="549"/>
              </a:cxn>
              <a:cxn ang="0">
                <a:pos x="1969" y="472"/>
              </a:cxn>
              <a:cxn ang="0">
                <a:pos x="2257" y="435"/>
              </a:cxn>
            </a:cxnLst>
            <a:rect l="0" t="0" r="r" b="b"/>
            <a:pathLst>
              <a:path w="2357" h="4712">
                <a:moveTo>
                  <a:pt x="2357" y="433"/>
                </a:moveTo>
                <a:lnTo>
                  <a:pt x="2357" y="433"/>
                </a:lnTo>
                <a:lnTo>
                  <a:pt x="2357" y="433"/>
                </a:lnTo>
                <a:lnTo>
                  <a:pt x="2357" y="0"/>
                </a:lnTo>
                <a:lnTo>
                  <a:pt x="2357" y="0"/>
                </a:lnTo>
                <a:lnTo>
                  <a:pt x="2357" y="0"/>
                </a:lnTo>
                <a:lnTo>
                  <a:pt x="2235" y="4"/>
                </a:lnTo>
                <a:lnTo>
                  <a:pt x="2115" y="13"/>
                </a:lnTo>
                <a:lnTo>
                  <a:pt x="1998" y="28"/>
                </a:lnTo>
                <a:lnTo>
                  <a:pt x="1883" y="48"/>
                </a:lnTo>
                <a:lnTo>
                  <a:pt x="1769" y="75"/>
                </a:lnTo>
                <a:lnTo>
                  <a:pt x="1657" y="106"/>
                </a:lnTo>
                <a:lnTo>
                  <a:pt x="1548" y="144"/>
                </a:lnTo>
                <a:lnTo>
                  <a:pt x="1440" y="186"/>
                </a:lnTo>
                <a:lnTo>
                  <a:pt x="1337" y="234"/>
                </a:lnTo>
                <a:lnTo>
                  <a:pt x="1235" y="285"/>
                </a:lnTo>
                <a:lnTo>
                  <a:pt x="1137" y="342"/>
                </a:lnTo>
                <a:lnTo>
                  <a:pt x="1041" y="404"/>
                </a:lnTo>
                <a:lnTo>
                  <a:pt x="948" y="470"/>
                </a:lnTo>
                <a:lnTo>
                  <a:pt x="860" y="540"/>
                </a:lnTo>
                <a:lnTo>
                  <a:pt x="774" y="614"/>
                </a:lnTo>
                <a:lnTo>
                  <a:pt x="692" y="692"/>
                </a:lnTo>
                <a:lnTo>
                  <a:pt x="614" y="773"/>
                </a:lnTo>
                <a:lnTo>
                  <a:pt x="540" y="859"/>
                </a:lnTo>
                <a:lnTo>
                  <a:pt x="470" y="949"/>
                </a:lnTo>
                <a:lnTo>
                  <a:pt x="404" y="1040"/>
                </a:lnTo>
                <a:lnTo>
                  <a:pt x="342" y="1137"/>
                </a:lnTo>
                <a:lnTo>
                  <a:pt x="285" y="1235"/>
                </a:lnTo>
                <a:lnTo>
                  <a:pt x="233" y="1337"/>
                </a:lnTo>
                <a:lnTo>
                  <a:pt x="186" y="1441"/>
                </a:lnTo>
                <a:lnTo>
                  <a:pt x="143" y="1548"/>
                </a:lnTo>
                <a:lnTo>
                  <a:pt x="107" y="1657"/>
                </a:lnTo>
                <a:lnTo>
                  <a:pt x="75" y="1769"/>
                </a:lnTo>
                <a:lnTo>
                  <a:pt x="48" y="1883"/>
                </a:lnTo>
                <a:lnTo>
                  <a:pt x="27" y="1998"/>
                </a:lnTo>
                <a:lnTo>
                  <a:pt x="13" y="2117"/>
                </a:lnTo>
                <a:lnTo>
                  <a:pt x="4" y="2236"/>
                </a:lnTo>
                <a:lnTo>
                  <a:pt x="0" y="2357"/>
                </a:lnTo>
                <a:lnTo>
                  <a:pt x="4" y="2477"/>
                </a:lnTo>
                <a:lnTo>
                  <a:pt x="13" y="2597"/>
                </a:lnTo>
                <a:lnTo>
                  <a:pt x="27" y="2714"/>
                </a:lnTo>
                <a:lnTo>
                  <a:pt x="48" y="2831"/>
                </a:lnTo>
                <a:lnTo>
                  <a:pt x="75" y="2944"/>
                </a:lnTo>
                <a:lnTo>
                  <a:pt x="107" y="3056"/>
                </a:lnTo>
                <a:lnTo>
                  <a:pt x="143" y="3166"/>
                </a:lnTo>
                <a:lnTo>
                  <a:pt x="186" y="3272"/>
                </a:lnTo>
                <a:lnTo>
                  <a:pt x="233" y="3377"/>
                </a:lnTo>
                <a:lnTo>
                  <a:pt x="285" y="3477"/>
                </a:lnTo>
                <a:lnTo>
                  <a:pt x="342" y="3577"/>
                </a:lnTo>
                <a:lnTo>
                  <a:pt x="404" y="3672"/>
                </a:lnTo>
                <a:lnTo>
                  <a:pt x="470" y="3765"/>
                </a:lnTo>
                <a:lnTo>
                  <a:pt x="540" y="3854"/>
                </a:lnTo>
                <a:lnTo>
                  <a:pt x="614" y="3939"/>
                </a:lnTo>
                <a:lnTo>
                  <a:pt x="692" y="4022"/>
                </a:lnTo>
                <a:lnTo>
                  <a:pt x="774" y="4099"/>
                </a:lnTo>
                <a:lnTo>
                  <a:pt x="860" y="4174"/>
                </a:lnTo>
                <a:lnTo>
                  <a:pt x="948" y="4244"/>
                </a:lnTo>
                <a:lnTo>
                  <a:pt x="1041" y="4309"/>
                </a:lnTo>
                <a:lnTo>
                  <a:pt x="1137" y="4370"/>
                </a:lnTo>
                <a:lnTo>
                  <a:pt x="1235" y="4427"/>
                </a:lnTo>
                <a:lnTo>
                  <a:pt x="1337" y="4480"/>
                </a:lnTo>
                <a:lnTo>
                  <a:pt x="1440" y="4527"/>
                </a:lnTo>
                <a:lnTo>
                  <a:pt x="1548" y="4569"/>
                </a:lnTo>
                <a:lnTo>
                  <a:pt x="1657" y="4606"/>
                </a:lnTo>
                <a:lnTo>
                  <a:pt x="1769" y="4638"/>
                </a:lnTo>
                <a:lnTo>
                  <a:pt x="1883" y="4664"/>
                </a:lnTo>
                <a:lnTo>
                  <a:pt x="1998" y="4685"/>
                </a:lnTo>
                <a:lnTo>
                  <a:pt x="2115" y="4700"/>
                </a:lnTo>
                <a:lnTo>
                  <a:pt x="2235" y="4710"/>
                </a:lnTo>
                <a:lnTo>
                  <a:pt x="2357" y="4712"/>
                </a:lnTo>
                <a:lnTo>
                  <a:pt x="2357" y="4712"/>
                </a:lnTo>
                <a:lnTo>
                  <a:pt x="2357" y="4712"/>
                </a:lnTo>
                <a:lnTo>
                  <a:pt x="2357" y="4281"/>
                </a:lnTo>
                <a:lnTo>
                  <a:pt x="2357" y="4281"/>
                </a:lnTo>
                <a:lnTo>
                  <a:pt x="2357" y="4281"/>
                </a:lnTo>
                <a:lnTo>
                  <a:pt x="2257" y="4279"/>
                </a:lnTo>
                <a:lnTo>
                  <a:pt x="2160" y="4271"/>
                </a:lnTo>
                <a:lnTo>
                  <a:pt x="2064" y="4259"/>
                </a:lnTo>
                <a:lnTo>
                  <a:pt x="1969" y="4242"/>
                </a:lnTo>
                <a:lnTo>
                  <a:pt x="1876" y="4221"/>
                </a:lnTo>
                <a:lnTo>
                  <a:pt x="1785" y="4194"/>
                </a:lnTo>
                <a:lnTo>
                  <a:pt x="1695" y="4164"/>
                </a:lnTo>
                <a:lnTo>
                  <a:pt x="1608" y="4129"/>
                </a:lnTo>
                <a:lnTo>
                  <a:pt x="1523" y="4091"/>
                </a:lnTo>
                <a:lnTo>
                  <a:pt x="1440" y="4048"/>
                </a:lnTo>
                <a:lnTo>
                  <a:pt x="1360" y="4002"/>
                </a:lnTo>
                <a:lnTo>
                  <a:pt x="1282" y="3951"/>
                </a:lnTo>
                <a:lnTo>
                  <a:pt x="1206" y="3898"/>
                </a:lnTo>
                <a:lnTo>
                  <a:pt x="1133" y="3841"/>
                </a:lnTo>
                <a:lnTo>
                  <a:pt x="1064" y="3780"/>
                </a:lnTo>
                <a:lnTo>
                  <a:pt x="997" y="3717"/>
                </a:lnTo>
                <a:lnTo>
                  <a:pt x="933" y="3650"/>
                </a:lnTo>
                <a:lnTo>
                  <a:pt x="872" y="3579"/>
                </a:lnTo>
                <a:lnTo>
                  <a:pt x="815" y="3507"/>
                </a:lnTo>
                <a:lnTo>
                  <a:pt x="761" y="3432"/>
                </a:lnTo>
                <a:lnTo>
                  <a:pt x="711" y="3353"/>
                </a:lnTo>
                <a:lnTo>
                  <a:pt x="665" y="3273"/>
                </a:lnTo>
                <a:lnTo>
                  <a:pt x="623" y="3189"/>
                </a:lnTo>
                <a:lnTo>
                  <a:pt x="584" y="3104"/>
                </a:lnTo>
                <a:lnTo>
                  <a:pt x="549" y="3017"/>
                </a:lnTo>
                <a:lnTo>
                  <a:pt x="519" y="2928"/>
                </a:lnTo>
                <a:lnTo>
                  <a:pt x="493" y="2836"/>
                </a:lnTo>
                <a:lnTo>
                  <a:pt x="471" y="2743"/>
                </a:lnTo>
                <a:lnTo>
                  <a:pt x="454" y="2648"/>
                </a:lnTo>
                <a:lnTo>
                  <a:pt x="442" y="2552"/>
                </a:lnTo>
                <a:lnTo>
                  <a:pt x="435" y="2455"/>
                </a:lnTo>
                <a:lnTo>
                  <a:pt x="432" y="2357"/>
                </a:lnTo>
                <a:lnTo>
                  <a:pt x="435" y="2257"/>
                </a:lnTo>
                <a:lnTo>
                  <a:pt x="442" y="2160"/>
                </a:lnTo>
                <a:lnTo>
                  <a:pt x="454" y="2064"/>
                </a:lnTo>
                <a:lnTo>
                  <a:pt x="471" y="1969"/>
                </a:lnTo>
                <a:lnTo>
                  <a:pt x="493" y="1876"/>
                </a:lnTo>
                <a:lnTo>
                  <a:pt x="519" y="1786"/>
                </a:lnTo>
                <a:lnTo>
                  <a:pt x="549" y="1696"/>
                </a:lnTo>
                <a:lnTo>
                  <a:pt x="584" y="1609"/>
                </a:lnTo>
                <a:lnTo>
                  <a:pt x="623" y="1523"/>
                </a:lnTo>
                <a:lnTo>
                  <a:pt x="665" y="1441"/>
                </a:lnTo>
                <a:lnTo>
                  <a:pt x="711" y="1360"/>
                </a:lnTo>
                <a:lnTo>
                  <a:pt x="761" y="1282"/>
                </a:lnTo>
                <a:lnTo>
                  <a:pt x="815" y="1206"/>
                </a:lnTo>
                <a:lnTo>
                  <a:pt x="872" y="1133"/>
                </a:lnTo>
                <a:lnTo>
                  <a:pt x="933" y="1064"/>
                </a:lnTo>
                <a:lnTo>
                  <a:pt x="997" y="997"/>
                </a:lnTo>
                <a:lnTo>
                  <a:pt x="1064" y="933"/>
                </a:lnTo>
                <a:lnTo>
                  <a:pt x="1133" y="873"/>
                </a:lnTo>
                <a:lnTo>
                  <a:pt x="1206" y="815"/>
                </a:lnTo>
                <a:lnTo>
                  <a:pt x="1282" y="761"/>
                </a:lnTo>
                <a:lnTo>
                  <a:pt x="1360" y="711"/>
                </a:lnTo>
                <a:lnTo>
                  <a:pt x="1440" y="665"/>
                </a:lnTo>
                <a:lnTo>
                  <a:pt x="1523" y="623"/>
                </a:lnTo>
                <a:lnTo>
                  <a:pt x="1608" y="583"/>
                </a:lnTo>
                <a:lnTo>
                  <a:pt x="1695" y="549"/>
                </a:lnTo>
                <a:lnTo>
                  <a:pt x="1785" y="519"/>
                </a:lnTo>
                <a:lnTo>
                  <a:pt x="1876" y="493"/>
                </a:lnTo>
                <a:lnTo>
                  <a:pt x="1969" y="472"/>
                </a:lnTo>
                <a:lnTo>
                  <a:pt x="2064" y="454"/>
                </a:lnTo>
                <a:lnTo>
                  <a:pt x="2160" y="442"/>
                </a:lnTo>
                <a:lnTo>
                  <a:pt x="2257" y="435"/>
                </a:lnTo>
                <a:lnTo>
                  <a:pt x="2357" y="433"/>
                </a:lnTo>
                <a:close/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5"/>
          <p:cNvSpPr/>
          <p:nvPr/>
        </p:nvSpPr>
        <p:spPr bwMode="auto">
          <a:xfrm rot="1800000">
            <a:off x="2268538" y="3141663"/>
            <a:ext cx="161925" cy="323850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0" y="0"/>
              </a:cxn>
              <a:cxn ang="0">
                <a:pos x="357" y="28"/>
              </a:cxn>
              <a:cxn ang="0">
                <a:pos x="698" y="106"/>
              </a:cxn>
              <a:cxn ang="0">
                <a:pos x="1018" y="234"/>
              </a:cxn>
              <a:cxn ang="0">
                <a:pos x="1314" y="404"/>
              </a:cxn>
              <a:cxn ang="0">
                <a:pos x="1581" y="614"/>
              </a:cxn>
              <a:cxn ang="0">
                <a:pos x="1816" y="859"/>
              </a:cxn>
              <a:cxn ang="0">
                <a:pos x="2013" y="1137"/>
              </a:cxn>
              <a:cxn ang="0">
                <a:pos x="2169" y="1441"/>
              </a:cxn>
              <a:cxn ang="0">
                <a:pos x="2281" y="1769"/>
              </a:cxn>
              <a:cxn ang="0">
                <a:pos x="2342" y="2117"/>
              </a:cxn>
              <a:cxn ang="0">
                <a:pos x="2351" y="2477"/>
              </a:cxn>
              <a:cxn ang="0">
                <a:pos x="2307" y="2831"/>
              </a:cxn>
              <a:cxn ang="0">
                <a:pos x="2212" y="3166"/>
              </a:cxn>
              <a:cxn ang="0">
                <a:pos x="2070" y="3477"/>
              </a:cxn>
              <a:cxn ang="0">
                <a:pos x="1885" y="3765"/>
              </a:cxn>
              <a:cxn ang="0">
                <a:pos x="1663" y="4022"/>
              </a:cxn>
              <a:cxn ang="0">
                <a:pos x="1407" y="4244"/>
              </a:cxn>
              <a:cxn ang="0">
                <a:pos x="1120" y="4427"/>
              </a:cxn>
              <a:cxn ang="0">
                <a:pos x="807" y="4569"/>
              </a:cxn>
              <a:cxn ang="0">
                <a:pos x="473" y="4664"/>
              </a:cxn>
              <a:cxn ang="0">
                <a:pos x="120" y="4710"/>
              </a:cxn>
              <a:cxn ang="0">
                <a:pos x="0" y="4712"/>
              </a:cxn>
              <a:cxn ang="0">
                <a:pos x="0" y="4281"/>
              </a:cxn>
              <a:cxn ang="0">
                <a:pos x="291" y="4259"/>
              </a:cxn>
              <a:cxn ang="0">
                <a:pos x="570" y="4194"/>
              </a:cxn>
              <a:cxn ang="0">
                <a:pos x="832" y="4091"/>
              </a:cxn>
              <a:cxn ang="0">
                <a:pos x="1073" y="3951"/>
              </a:cxn>
              <a:cxn ang="0">
                <a:pos x="1292" y="3780"/>
              </a:cxn>
              <a:cxn ang="0">
                <a:pos x="1483" y="3579"/>
              </a:cxn>
              <a:cxn ang="0">
                <a:pos x="1644" y="3353"/>
              </a:cxn>
              <a:cxn ang="0">
                <a:pos x="1771" y="3104"/>
              </a:cxn>
              <a:cxn ang="0">
                <a:pos x="1862" y="2836"/>
              </a:cxn>
              <a:cxn ang="0">
                <a:pos x="1913" y="2552"/>
              </a:cxn>
              <a:cxn ang="0">
                <a:pos x="1921" y="2257"/>
              </a:cxn>
              <a:cxn ang="0">
                <a:pos x="1884" y="1969"/>
              </a:cxn>
              <a:cxn ang="0">
                <a:pos x="1806" y="1696"/>
              </a:cxn>
              <a:cxn ang="0">
                <a:pos x="1690" y="1441"/>
              </a:cxn>
              <a:cxn ang="0">
                <a:pos x="1540" y="1206"/>
              </a:cxn>
              <a:cxn ang="0">
                <a:pos x="1358" y="997"/>
              </a:cxn>
              <a:cxn ang="0">
                <a:pos x="1149" y="815"/>
              </a:cxn>
              <a:cxn ang="0">
                <a:pos x="915" y="665"/>
              </a:cxn>
              <a:cxn ang="0">
                <a:pos x="660" y="549"/>
              </a:cxn>
              <a:cxn ang="0">
                <a:pos x="386" y="472"/>
              </a:cxn>
              <a:cxn ang="0">
                <a:pos x="98" y="435"/>
              </a:cxn>
            </a:cxnLst>
            <a:rect l="0" t="0" r="r" b="b"/>
            <a:pathLst>
              <a:path w="2355" h="4712">
                <a:moveTo>
                  <a:pt x="0" y="433"/>
                </a:moveTo>
                <a:lnTo>
                  <a:pt x="0" y="433"/>
                </a:lnTo>
                <a:lnTo>
                  <a:pt x="0" y="4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0" y="4"/>
                </a:lnTo>
                <a:lnTo>
                  <a:pt x="240" y="13"/>
                </a:lnTo>
                <a:lnTo>
                  <a:pt x="357" y="28"/>
                </a:lnTo>
                <a:lnTo>
                  <a:pt x="473" y="48"/>
                </a:lnTo>
                <a:lnTo>
                  <a:pt x="587" y="75"/>
                </a:lnTo>
                <a:lnTo>
                  <a:pt x="698" y="106"/>
                </a:lnTo>
                <a:lnTo>
                  <a:pt x="807" y="144"/>
                </a:lnTo>
                <a:lnTo>
                  <a:pt x="915" y="186"/>
                </a:lnTo>
                <a:lnTo>
                  <a:pt x="1018" y="234"/>
                </a:lnTo>
                <a:lnTo>
                  <a:pt x="1120" y="285"/>
                </a:lnTo>
                <a:lnTo>
                  <a:pt x="1220" y="342"/>
                </a:lnTo>
                <a:lnTo>
                  <a:pt x="1314" y="404"/>
                </a:lnTo>
                <a:lnTo>
                  <a:pt x="1407" y="470"/>
                </a:lnTo>
                <a:lnTo>
                  <a:pt x="1497" y="540"/>
                </a:lnTo>
                <a:lnTo>
                  <a:pt x="1581" y="614"/>
                </a:lnTo>
                <a:lnTo>
                  <a:pt x="1663" y="692"/>
                </a:lnTo>
                <a:lnTo>
                  <a:pt x="1741" y="773"/>
                </a:lnTo>
                <a:lnTo>
                  <a:pt x="1816" y="859"/>
                </a:lnTo>
                <a:lnTo>
                  <a:pt x="1885" y="949"/>
                </a:lnTo>
                <a:lnTo>
                  <a:pt x="1951" y="1040"/>
                </a:lnTo>
                <a:lnTo>
                  <a:pt x="2013" y="1137"/>
                </a:lnTo>
                <a:lnTo>
                  <a:pt x="2070" y="1235"/>
                </a:lnTo>
                <a:lnTo>
                  <a:pt x="2122" y="1337"/>
                </a:lnTo>
                <a:lnTo>
                  <a:pt x="2169" y="1441"/>
                </a:lnTo>
                <a:lnTo>
                  <a:pt x="2212" y="1548"/>
                </a:lnTo>
                <a:lnTo>
                  <a:pt x="2248" y="1657"/>
                </a:lnTo>
                <a:lnTo>
                  <a:pt x="2281" y="1769"/>
                </a:lnTo>
                <a:lnTo>
                  <a:pt x="2307" y="1883"/>
                </a:lnTo>
                <a:lnTo>
                  <a:pt x="2328" y="1998"/>
                </a:lnTo>
                <a:lnTo>
                  <a:pt x="2342" y="2117"/>
                </a:lnTo>
                <a:lnTo>
                  <a:pt x="2351" y="2236"/>
                </a:lnTo>
                <a:lnTo>
                  <a:pt x="2355" y="2357"/>
                </a:lnTo>
                <a:lnTo>
                  <a:pt x="2351" y="2477"/>
                </a:lnTo>
                <a:lnTo>
                  <a:pt x="2342" y="2597"/>
                </a:lnTo>
                <a:lnTo>
                  <a:pt x="2328" y="2714"/>
                </a:lnTo>
                <a:lnTo>
                  <a:pt x="2307" y="2831"/>
                </a:lnTo>
                <a:lnTo>
                  <a:pt x="2281" y="2944"/>
                </a:lnTo>
                <a:lnTo>
                  <a:pt x="2248" y="3056"/>
                </a:lnTo>
                <a:lnTo>
                  <a:pt x="2212" y="3166"/>
                </a:lnTo>
                <a:lnTo>
                  <a:pt x="2169" y="3272"/>
                </a:lnTo>
                <a:lnTo>
                  <a:pt x="2122" y="3377"/>
                </a:lnTo>
                <a:lnTo>
                  <a:pt x="2070" y="3477"/>
                </a:lnTo>
                <a:lnTo>
                  <a:pt x="2013" y="3577"/>
                </a:lnTo>
                <a:lnTo>
                  <a:pt x="1951" y="3672"/>
                </a:lnTo>
                <a:lnTo>
                  <a:pt x="1885" y="3765"/>
                </a:lnTo>
                <a:lnTo>
                  <a:pt x="1816" y="3854"/>
                </a:lnTo>
                <a:lnTo>
                  <a:pt x="1741" y="3939"/>
                </a:lnTo>
                <a:lnTo>
                  <a:pt x="1663" y="4022"/>
                </a:lnTo>
                <a:lnTo>
                  <a:pt x="1581" y="4099"/>
                </a:lnTo>
                <a:lnTo>
                  <a:pt x="1497" y="4174"/>
                </a:lnTo>
                <a:lnTo>
                  <a:pt x="1407" y="4244"/>
                </a:lnTo>
                <a:lnTo>
                  <a:pt x="1314" y="4309"/>
                </a:lnTo>
                <a:lnTo>
                  <a:pt x="1220" y="4370"/>
                </a:lnTo>
                <a:lnTo>
                  <a:pt x="1120" y="4427"/>
                </a:lnTo>
                <a:lnTo>
                  <a:pt x="1018" y="4480"/>
                </a:lnTo>
                <a:lnTo>
                  <a:pt x="915" y="4527"/>
                </a:lnTo>
                <a:lnTo>
                  <a:pt x="807" y="4569"/>
                </a:lnTo>
                <a:lnTo>
                  <a:pt x="698" y="4606"/>
                </a:lnTo>
                <a:lnTo>
                  <a:pt x="587" y="4638"/>
                </a:lnTo>
                <a:lnTo>
                  <a:pt x="473" y="4664"/>
                </a:lnTo>
                <a:lnTo>
                  <a:pt x="357" y="4685"/>
                </a:lnTo>
                <a:lnTo>
                  <a:pt x="240" y="4700"/>
                </a:lnTo>
                <a:lnTo>
                  <a:pt x="120" y="4710"/>
                </a:lnTo>
                <a:lnTo>
                  <a:pt x="0" y="4712"/>
                </a:lnTo>
                <a:lnTo>
                  <a:pt x="0" y="4712"/>
                </a:lnTo>
                <a:lnTo>
                  <a:pt x="0" y="4712"/>
                </a:lnTo>
                <a:lnTo>
                  <a:pt x="0" y="4281"/>
                </a:lnTo>
                <a:lnTo>
                  <a:pt x="0" y="4281"/>
                </a:lnTo>
                <a:lnTo>
                  <a:pt x="0" y="4281"/>
                </a:lnTo>
                <a:lnTo>
                  <a:pt x="98" y="4279"/>
                </a:lnTo>
                <a:lnTo>
                  <a:pt x="195" y="4271"/>
                </a:lnTo>
                <a:lnTo>
                  <a:pt x="291" y="4259"/>
                </a:lnTo>
                <a:lnTo>
                  <a:pt x="386" y="4242"/>
                </a:lnTo>
                <a:lnTo>
                  <a:pt x="479" y="4221"/>
                </a:lnTo>
                <a:lnTo>
                  <a:pt x="570" y="4194"/>
                </a:lnTo>
                <a:lnTo>
                  <a:pt x="660" y="4164"/>
                </a:lnTo>
                <a:lnTo>
                  <a:pt x="747" y="4129"/>
                </a:lnTo>
                <a:lnTo>
                  <a:pt x="832" y="4091"/>
                </a:lnTo>
                <a:lnTo>
                  <a:pt x="915" y="4048"/>
                </a:lnTo>
                <a:lnTo>
                  <a:pt x="996" y="4002"/>
                </a:lnTo>
                <a:lnTo>
                  <a:pt x="1073" y="3951"/>
                </a:lnTo>
                <a:lnTo>
                  <a:pt x="1149" y="3898"/>
                </a:lnTo>
                <a:lnTo>
                  <a:pt x="1222" y="3841"/>
                </a:lnTo>
                <a:lnTo>
                  <a:pt x="1292" y="3780"/>
                </a:lnTo>
                <a:lnTo>
                  <a:pt x="1358" y="3717"/>
                </a:lnTo>
                <a:lnTo>
                  <a:pt x="1423" y="3650"/>
                </a:lnTo>
                <a:lnTo>
                  <a:pt x="1483" y="3579"/>
                </a:lnTo>
                <a:lnTo>
                  <a:pt x="1540" y="3507"/>
                </a:lnTo>
                <a:lnTo>
                  <a:pt x="1594" y="3432"/>
                </a:lnTo>
                <a:lnTo>
                  <a:pt x="1644" y="3353"/>
                </a:lnTo>
                <a:lnTo>
                  <a:pt x="1690" y="3273"/>
                </a:lnTo>
                <a:lnTo>
                  <a:pt x="1733" y="3189"/>
                </a:lnTo>
                <a:lnTo>
                  <a:pt x="1771" y="3104"/>
                </a:lnTo>
                <a:lnTo>
                  <a:pt x="1806" y="3017"/>
                </a:lnTo>
                <a:lnTo>
                  <a:pt x="1836" y="2928"/>
                </a:lnTo>
                <a:lnTo>
                  <a:pt x="1862" y="2836"/>
                </a:lnTo>
                <a:lnTo>
                  <a:pt x="1884" y="2743"/>
                </a:lnTo>
                <a:lnTo>
                  <a:pt x="1901" y="2648"/>
                </a:lnTo>
                <a:lnTo>
                  <a:pt x="1913" y="2552"/>
                </a:lnTo>
                <a:lnTo>
                  <a:pt x="1921" y="2455"/>
                </a:lnTo>
                <a:lnTo>
                  <a:pt x="1923" y="2357"/>
                </a:lnTo>
                <a:lnTo>
                  <a:pt x="1921" y="2257"/>
                </a:lnTo>
                <a:lnTo>
                  <a:pt x="1913" y="2160"/>
                </a:lnTo>
                <a:lnTo>
                  <a:pt x="1901" y="2064"/>
                </a:lnTo>
                <a:lnTo>
                  <a:pt x="1884" y="1969"/>
                </a:lnTo>
                <a:lnTo>
                  <a:pt x="1862" y="1876"/>
                </a:lnTo>
                <a:lnTo>
                  <a:pt x="1836" y="1786"/>
                </a:lnTo>
                <a:lnTo>
                  <a:pt x="1806" y="1696"/>
                </a:lnTo>
                <a:lnTo>
                  <a:pt x="1771" y="1609"/>
                </a:lnTo>
                <a:lnTo>
                  <a:pt x="1733" y="1523"/>
                </a:lnTo>
                <a:lnTo>
                  <a:pt x="1690" y="1441"/>
                </a:lnTo>
                <a:lnTo>
                  <a:pt x="1644" y="1360"/>
                </a:lnTo>
                <a:lnTo>
                  <a:pt x="1594" y="1282"/>
                </a:lnTo>
                <a:lnTo>
                  <a:pt x="1540" y="1206"/>
                </a:lnTo>
                <a:lnTo>
                  <a:pt x="1483" y="1133"/>
                </a:lnTo>
                <a:lnTo>
                  <a:pt x="1423" y="1064"/>
                </a:lnTo>
                <a:lnTo>
                  <a:pt x="1358" y="997"/>
                </a:lnTo>
                <a:lnTo>
                  <a:pt x="1292" y="933"/>
                </a:lnTo>
                <a:lnTo>
                  <a:pt x="1222" y="873"/>
                </a:lnTo>
                <a:lnTo>
                  <a:pt x="1149" y="815"/>
                </a:lnTo>
                <a:lnTo>
                  <a:pt x="1073" y="761"/>
                </a:lnTo>
                <a:lnTo>
                  <a:pt x="996" y="711"/>
                </a:lnTo>
                <a:lnTo>
                  <a:pt x="915" y="665"/>
                </a:lnTo>
                <a:lnTo>
                  <a:pt x="832" y="623"/>
                </a:lnTo>
                <a:lnTo>
                  <a:pt x="747" y="583"/>
                </a:lnTo>
                <a:lnTo>
                  <a:pt x="660" y="549"/>
                </a:lnTo>
                <a:lnTo>
                  <a:pt x="570" y="519"/>
                </a:lnTo>
                <a:lnTo>
                  <a:pt x="479" y="493"/>
                </a:lnTo>
                <a:lnTo>
                  <a:pt x="386" y="472"/>
                </a:lnTo>
                <a:lnTo>
                  <a:pt x="291" y="454"/>
                </a:lnTo>
                <a:lnTo>
                  <a:pt x="195" y="442"/>
                </a:lnTo>
                <a:lnTo>
                  <a:pt x="98" y="435"/>
                </a:lnTo>
                <a:lnTo>
                  <a:pt x="0" y="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"/>
          <p:cNvSpPr>
            <a:spLocks noChangeArrowheads="1"/>
          </p:cNvSpPr>
          <p:nvPr/>
        </p:nvSpPr>
        <p:spPr bwMode="auto">
          <a:xfrm>
            <a:off x="4029075" y="2084388"/>
            <a:ext cx="1144588" cy="2335213"/>
          </a:xfrm>
          <a:custGeom>
            <a:avLst/>
            <a:gdLst>
              <a:gd name="T0" fmla="*/ 4950 w 6875"/>
              <a:gd name="T1" fmla="*/ 6773 h 14021"/>
              <a:gd name="T2" fmla="*/ 4988 w 6875"/>
              <a:gd name="T3" fmla="*/ 5399 h 14021"/>
              <a:gd name="T4" fmla="*/ 4950 w 6875"/>
              <a:gd name="T5" fmla="*/ 6773 h 14021"/>
              <a:gd name="T6" fmla="*/ 1768 w 6875"/>
              <a:gd name="T7" fmla="*/ 6773 h 14021"/>
              <a:gd name="T8" fmla="*/ 1826 w 6875"/>
              <a:gd name="T9" fmla="*/ 5281 h 14021"/>
              <a:gd name="T10" fmla="*/ 1768 w 6875"/>
              <a:gd name="T11" fmla="*/ 6773 h 14021"/>
              <a:gd name="T12" fmla="*/ 3397 w 6875"/>
              <a:gd name="T13" fmla="*/ 0 h 14021"/>
              <a:gd name="T14" fmla="*/ 2062 w 6875"/>
              <a:gd name="T15" fmla="*/ 1748 h 14021"/>
              <a:gd name="T16" fmla="*/ 1904 w 6875"/>
              <a:gd name="T17" fmla="*/ 2198 h 14021"/>
              <a:gd name="T18" fmla="*/ 2200 w 6875"/>
              <a:gd name="T19" fmla="*/ 2551 h 14021"/>
              <a:gd name="T20" fmla="*/ 2828 w 6875"/>
              <a:gd name="T21" fmla="*/ 3319 h 14021"/>
              <a:gd name="T22" fmla="*/ 2651 w 6875"/>
              <a:gd name="T23" fmla="*/ 3790 h 14021"/>
              <a:gd name="T24" fmla="*/ 1080 w 6875"/>
              <a:gd name="T25" fmla="*/ 4555 h 14021"/>
              <a:gd name="T26" fmla="*/ 0 w 6875"/>
              <a:gd name="T27" fmla="*/ 6773 h 14021"/>
              <a:gd name="T28" fmla="*/ 0 w 6875"/>
              <a:gd name="T29" fmla="*/ 7148 h 14021"/>
              <a:gd name="T30" fmla="*/ 0 w 6875"/>
              <a:gd name="T31" fmla="*/ 7148 h 14021"/>
              <a:gd name="T32" fmla="*/ 982 w 6875"/>
              <a:gd name="T33" fmla="*/ 9248 h 14021"/>
              <a:gd name="T34" fmla="*/ 1866 w 6875"/>
              <a:gd name="T35" fmla="*/ 13470 h 14021"/>
              <a:gd name="T36" fmla="*/ 1138 w 6875"/>
              <a:gd name="T37" fmla="*/ 13489 h 14021"/>
              <a:gd name="T38" fmla="*/ 5577 w 6875"/>
              <a:gd name="T39" fmla="*/ 14020 h 14021"/>
              <a:gd name="T40" fmla="*/ 4968 w 6875"/>
              <a:gd name="T41" fmla="*/ 13489 h 14021"/>
              <a:gd name="T42" fmla="*/ 4852 w 6875"/>
              <a:gd name="T43" fmla="*/ 9248 h 14021"/>
              <a:gd name="T44" fmla="*/ 6874 w 6875"/>
              <a:gd name="T45" fmla="*/ 7148 h 14021"/>
              <a:gd name="T46" fmla="*/ 6874 w 6875"/>
              <a:gd name="T47" fmla="*/ 6773 h 14021"/>
              <a:gd name="T48" fmla="*/ 5655 w 6875"/>
              <a:gd name="T49" fmla="*/ 4555 h 14021"/>
              <a:gd name="T50" fmla="*/ 4260 w 6875"/>
              <a:gd name="T51" fmla="*/ 3790 h 14021"/>
              <a:gd name="T52" fmla="*/ 4026 w 6875"/>
              <a:gd name="T53" fmla="*/ 3790 h 14021"/>
              <a:gd name="T54" fmla="*/ 4615 w 6875"/>
              <a:gd name="T55" fmla="*/ 2533 h 14021"/>
              <a:gd name="T56" fmla="*/ 4693 w 6875"/>
              <a:gd name="T57" fmla="*/ 2551 h 14021"/>
              <a:gd name="T58" fmla="*/ 4832 w 6875"/>
              <a:gd name="T59" fmla="*/ 1748 h 14021"/>
              <a:gd name="T60" fmla="*/ 4812 w 6875"/>
              <a:gd name="T61" fmla="*/ 1748 h 14021"/>
              <a:gd name="T62" fmla="*/ 3397 w 6875"/>
              <a:gd name="T63" fmla="*/ 0 h 1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75" h="14021">
                <a:moveTo>
                  <a:pt x="4950" y="6773"/>
                </a:moveTo>
                <a:lnTo>
                  <a:pt x="4950" y="6773"/>
                </a:lnTo>
                <a:cubicBezTo>
                  <a:pt x="4950" y="5439"/>
                  <a:pt x="4950" y="5439"/>
                  <a:pt x="4950" y="5439"/>
                </a:cubicBezTo>
                <a:cubicBezTo>
                  <a:pt x="4988" y="5399"/>
                  <a:pt x="4988" y="5399"/>
                  <a:pt x="4988" y="5399"/>
                </a:cubicBezTo>
                <a:cubicBezTo>
                  <a:pt x="4988" y="6773"/>
                  <a:pt x="4988" y="6773"/>
                  <a:pt x="4988" y="6773"/>
                </a:cubicBezTo>
                <a:cubicBezTo>
                  <a:pt x="4950" y="6773"/>
                  <a:pt x="4950" y="6773"/>
                  <a:pt x="4950" y="6773"/>
                </a:cubicBezTo>
                <a:lnTo>
                  <a:pt x="1768" y="6773"/>
                </a:lnTo>
                <a:lnTo>
                  <a:pt x="1768" y="6773"/>
                </a:lnTo>
                <a:cubicBezTo>
                  <a:pt x="1768" y="5242"/>
                  <a:pt x="1768" y="5242"/>
                  <a:pt x="1768" y="5242"/>
                </a:cubicBezTo>
                <a:cubicBezTo>
                  <a:pt x="1826" y="5281"/>
                  <a:pt x="1826" y="5281"/>
                  <a:pt x="1826" y="5281"/>
                </a:cubicBezTo>
                <a:cubicBezTo>
                  <a:pt x="1826" y="6773"/>
                  <a:pt x="1826" y="6773"/>
                  <a:pt x="1826" y="6773"/>
                </a:cubicBezTo>
                <a:cubicBezTo>
                  <a:pt x="1768" y="6773"/>
                  <a:pt x="1768" y="6773"/>
                  <a:pt x="1768" y="6773"/>
                </a:cubicBezTo>
                <a:lnTo>
                  <a:pt x="3397" y="0"/>
                </a:lnTo>
                <a:lnTo>
                  <a:pt x="3397" y="0"/>
                </a:lnTo>
                <a:cubicBezTo>
                  <a:pt x="2593" y="0"/>
                  <a:pt x="1609" y="587"/>
                  <a:pt x="2082" y="1748"/>
                </a:cubicBezTo>
                <a:lnTo>
                  <a:pt x="2062" y="1748"/>
                </a:lnTo>
                <a:cubicBezTo>
                  <a:pt x="2062" y="1748"/>
                  <a:pt x="2062" y="1748"/>
                  <a:pt x="2042" y="1748"/>
                </a:cubicBezTo>
                <a:cubicBezTo>
                  <a:pt x="1924" y="1786"/>
                  <a:pt x="1866" y="1982"/>
                  <a:pt x="1904" y="2198"/>
                </a:cubicBezTo>
                <a:cubicBezTo>
                  <a:pt x="1944" y="2395"/>
                  <a:pt x="2062" y="2551"/>
                  <a:pt x="2180" y="2551"/>
                </a:cubicBezTo>
                <a:cubicBezTo>
                  <a:pt x="2200" y="2551"/>
                  <a:pt x="2200" y="2551"/>
                  <a:pt x="2200" y="2551"/>
                </a:cubicBezTo>
                <a:cubicBezTo>
                  <a:pt x="2218" y="2551"/>
                  <a:pt x="2238" y="2533"/>
                  <a:pt x="2258" y="2533"/>
                </a:cubicBezTo>
                <a:cubicBezTo>
                  <a:pt x="2377" y="2846"/>
                  <a:pt x="2593" y="3140"/>
                  <a:pt x="2828" y="3319"/>
                </a:cubicBezTo>
                <a:cubicBezTo>
                  <a:pt x="2828" y="3475"/>
                  <a:pt x="2828" y="3631"/>
                  <a:pt x="2828" y="3790"/>
                </a:cubicBezTo>
                <a:cubicBezTo>
                  <a:pt x="2651" y="3790"/>
                  <a:pt x="2651" y="3790"/>
                  <a:pt x="2651" y="3790"/>
                </a:cubicBezTo>
                <a:cubicBezTo>
                  <a:pt x="2593" y="3790"/>
                  <a:pt x="2593" y="3790"/>
                  <a:pt x="2593" y="3790"/>
                </a:cubicBezTo>
                <a:cubicBezTo>
                  <a:pt x="1846" y="3790"/>
                  <a:pt x="1317" y="3926"/>
                  <a:pt x="1080" y="4555"/>
                </a:cubicBezTo>
                <a:cubicBezTo>
                  <a:pt x="1080" y="6773"/>
                  <a:pt x="1080" y="6773"/>
                  <a:pt x="1080" y="6773"/>
                </a:cubicBezTo>
                <a:cubicBezTo>
                  <a:pt x="0" y="6773"/>
                  <a:pt x="0" y="6773"/>
                  <a:pt x="0" y="6773"/>
                </a:cubicBezTo>
                <a:cubicBezTo>
                  <a:pt x="0" y="7148"/>
                  <a:pt x="0" y="7148"/>
                  <a:pt x="0" y="7148"/>
                </a:cubicBezTo>
                <a:lnTo>
                  <a:pt x="0" y="7148"/>
                </a:lnTo>
                <a:lnTo>
                  <a:pt x="0" y="7148"/>
                </a:lnTo>
                <a:lnTo>
                  <a:pt x="0" y="7148"/>
                </a:lnTo>
                <a:lnTo>
                  <a:pt x="0" y="7148"/>
                </a:lnTo>
                <a:cubicBezTo>
                  <a:pt x="982" y="9248"/>
                  <a:pt x="982" y="9248"/>
                  <a:pt x="982" y="9248"/>
                </a:cubicBezTo>
                <a:cubicBezTo>
                  <a:pt x="1866" y="9248"/>
                  <a:pt x="1866" y="9248"/>
                  <a:pt x="1866" y="9248"/>
                </a:cubicBezTo>
                <a:cubicBezTo>
                  <a:pt x="1866" y="13470"/>
                  <a:pt x="1866" y="13470"/>
                  <a:pt x="1866" y="13470"/>
                </a:cubicBezTo>
                <a:cubicBezTo>
                  <a:pt x="1846" y="13470"/>
                  <a:pt x="1846" y="13489"/>
                  <a:pt x="1826" y="13489"/>
                </a:cubicBezTo>
                <a:cubicBezTo>
                  <a:pt x="1138" y="13489"/>
                  <a:pt x="1138" y="13489"/>
                  <a:pt x="1138" y="13489"/>
                </a:cubicBezTo>
                <a:cubicBezTo>
                  <a:pt x="1138" y="14020"/>
                  <a:pt x="1138" y="14020"/>
                  <a:pt x="1138" y="14020"/>
                </a:cubicBezTo>
                <a:cubicBezTo>
                  <a:pt x="5577" y="14020"/>
                  <a:pt x="5577" y="14020"/>
                  <a:pt x="5577" y="14020"/>
                </a:cubicBezTo>
                <a:cubicBezTo>
                  <a:pt x="5577" y="13489"/>
                  <a:pt x="5577" y="13489"/>
                  <a:pt x="5577" y="13489"/>
                </a:cubicBezTo>
                <a:cubicBezTo>
                  <a:pt x="4968" y="13489"/>
                  <a:pt x="4968" y="13489"/>
                  <a:pt x="4968" y="13489"/>
                </a:cubicBezTo>
                <a:cubicBezTo>
                  <a:pt x="4930" y="13470"/>
                  <a:pt x="4890" y="13450"/>
                  <a:pt x="4852" y="13430"/>
                </a:cubicBezTo>
                <a:cubicBezTo>
                  <a:pt x="4852" y="9248"/>
                  <a:pt x="4852" y="9248"/>
                  <a:pt x="4852" y="9248"/>
                </a:cubicBezTo>
                <a:cubicBezTo>
                  <a:pt x="5892" y="9248"/>
                  <a:pt x="5892" y="9248"/>
                  <a:pt x="5892" y="9248"/>
                </a:cubicBezTo>
                <a:cubicBezTo>
                  <a:pt x="6874" y="7148"/>
                  <a:pt x="6874" y="7148"/>
                  <a:pt x="6874" y="7148"/>
                </a:cubicBezTo>
                <a:lnTo>
                  <a:pt x="6874" y="7148"/>
                </a:lnTo>
                <a:cubicBezTo>
                  <a:pt x="6874" y="6773"/>
                  <a:pt x="6874" y="6773"/>
                  <a:pt x="6874" y="6773"/>
                </a:cubicBezTo>
                <a:cubicBezTo>
                  <a:pt x="5655" y="6773"/>
                  <a:pt x="5655" y="6773"/>
                  <a:pt x="5655" y="6773"/>
                </a:cubicBezTo>
                <a:cubicBezTo>
                  <a:pt x="5655" y="4555"/>
                  <a:pt x="5655" y="4555"/>
                  <a:pt x="5655" y="4555"/>
                </a:cubicBezTo>
                <a:lnTo>
                  <a:pt x="5655" y="4555"/>
                </a:lnTo>
                <a:cubicBezTo>
                  <a:pt x="5617" y="4024"/>
                  <a:pt x="4751" y="3790"/>
                  <a:pt x="4260" y="3790"/>
                </a:cubicBezTo>
                <a:cubicBezTo>
                  <a:pt x="4222" y="3790"/>
                  <a:pt x="4222" y="3790"/>
                  <a:pt x="4222" y="3790"/>
                </a:cubicBezTo>
                <a:cubicBezTo>
                  <a:pt x="4026" y="3790"/>
                  <a:pt x="4026" y="3790"/>
                  <a:pt x="4026" y="3790"/>
                </a:cubicBezTo>
                <a:cubicBezTo>
                  <a:pt x="4026" y="3651"/>
                  <a:pt x="4026" y="3495"/>
                  <a:pt x="4026" y="3337"/>
                </a:cubicBezTo>
                <a:cubicBezTo>
                  <a:pt x="4280" y="3140"/>
                  <a:pt x="4497" y="2846"/>
                  <a:pt x="4615" y="2533"/>
                </a:cubicBezTo>
                <a:cubicBezTo>
                  <a:pt x="4635" y="2533"/>
                  <a:pt x="4653" y="2551"/>
                  <a:pt x="4673" y="2551"/>
                </a:cubicBezTo>
                <a:lnTo>
                  <a:pt x="4693" y="2551"/>
                </a:lnTo>
                <a:cubicBezTo>
                  <a:pt x="4812" y="2551"/>
                  <a:pt x="4930" y="2395"/>
                  <a:pt x="4968" y="2198"/>
                </a:cubicBezTo>
                <a:cubicBezTo>
                  <a:pt x="5008" y="1982"/>
                  <a:pt x="4950" y="1786"/>
                  <a:pt x="4832" y="1748"/>
                </a:cubicBezTo>
                <a:lnTo>
                  <a:pt x="4812" y="1748"/>
                </a:lnTo>
                <a:lnTo>
                  <a:pt x="4812" y="1748"/>
                </a:lnTo>
                <a:cubicBezTo>
                  <a:pt x="5008" y="1295"/>
                  <a:pt x="4910" y="371"/>
                  <a:pt x="4202" y="333"/>
                </a:cubicBezTo>
                <a:cubicBezTo>
                  <a:pt x="4066" y="96"/>
                  <a:pt x="3751" y="0"/>
                  <a:pt x="3397" y="0"/>
                </a:cubicBezTo>
                <a:lnTo>
                  <a:pt x="4950" y="6773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"/>
          <p:cNvSpPr>
            <a:spLocks noChangeArrowheads="1"/>
          </p:cNvSpPr>
          <p:nvPr/>
        </p:nvSpPr>
        <p:spPr bwMode="auto">
          <a:xfrm>
            <a:off x="4208463" y="2843213"/>
            <a:ext cx="114300" cy="685800"/>
          </a:xfrm>
          <a:custGeom>
            <a:avLst/>
            <a:gdLst>
              <a:gd name="T0" fmla="*/ 688 w 689"/>
              <a:gd name="T1" fmla="*/ 4124 h 4125"/>
              <a:gd name="T2" fmla="*/ 0 w 689"/>
              <a:gd name="T3" fmla="*/ 4124 h 4125"/>
              <a:gd name="T4" fmla="*/ 0 w 689"/>
              <a:gd name="T5" fmla="*/ 0 h 4125"/>
              <a:gd name="T6" fmla="*/ 688 w 689"/>
              <a:gd name="T7" fmla="*/ 0 h 4125"/>
              <a:gd name="T8" fmla="*/ 688 w 689"/>
              <a:gd name="T9" fmla="*/ 4124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9" h="4125">
                <a:moveTo>
                  <a:pt x="688" y="4124"/>
                </a:moveTo>
                <a:lnTo>
                  <a:pt x="0" y="4124"/>
                </a:lnTo>
                <a:lnTo>
                  <a:pt x="0" y="0"/>
                </a:lnTo>
                <a:lnTo>
                  <a:pt x="688" y="0"/>
                </a:lnTo>
                <a:lnTo>
                  <a:pt x="688" y="4124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4303713" y="3529013"/>
            <a:ext cx="39688" cy="85725"/>
          </a:xfrm>
          <a:custGeom>
            <a:avLst/>
            <a:gdLst>
              <a:gd name="T0" fmla="*/ 177 w 238"/>
              <a:gd name="T1" fmla="*/ 78 h 512"/>
              <a:gd name="T2" fmla="*/ 177 w 238"/>
              <a:gd name="T3" fmla="*/ 78 h 512"/>
              <a:gd name="T4" fmla="*/ 98 w 238"/>
              <a:gd name="T5" fmla="*/ 0 h 512"/>
              <a:gd name="T6" fmla="*/ 0 w 238"/>
              <a:gd name="T7" fmla="*/ 0 h 512"/>
              <a:gd name="T8" fmla="*/ 20 w 238"/>
              <a:gd name="T9" fmla="*/ 511 h 512"/>
              <a:gd name="T10" fmla="*/ 237 w 238"/>
              <a:gd name="T11" fmla="*/ 353 h 512"/>
              <a:gd name="T12" fmla="*/ 177 w 238"/>
              <a:gd name="T13" fmla="*/ 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" h="512">
                <a:moveTo>
                  <a:pt x="177" y="78"/>
                </a:moveTo>
                <a:lnTo>
                  <a:pt x="177" y="78"/>
                </a:lnTo>
                <a:cubicBezTo>
                  <a:pt x="159" y="38"/>
                  <a:pt x="119" y="18"/>
                  <a:pt x="98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511"/>
                  <a:pt x="20" y="511"/>
                  <a:pt x="20" y="511"/>
                </a:cubicBezTo>
                <a:cubicBezTo>
                  <a:pt x="20" y="511"/>
                  <a:pt x="197" y="411"/>
                  <a:pt x="237" y="353"/>
                </a:cubicBezTo>
                <a:cubicBezTo>
                  <a:pt x="237" y="333"/>
                  <a:pt x="237" y="156"/>
                  <a:pt x="177" y="78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4"/>
          <p:cNvSpPr>
            <a:spLocks noChangeArrowheads="1"/>
          </p:cNvSpPr>
          <p:nvPr/>
        </p:nvSpPr>
        <p:spPr bwMode="auto">
          <a:xfrm>
            <a:off x="4192588" y="3529013"/>
            <a:ext cx="138113" cy="88900"/>
          </a:xfrm>
          <a:custGeom>
            <a:avLst/>
            <a:gdLst>
              <a:gd name="T0" fmla="*/ 727 w 827"/>
              <a:gd name="T1" fmla="*/ 0 h 530"/>
              <a:gd name="T2" fmla="*/ 727 w 827"/>
              <a:gd name="T3" fmla="*/ 0 h 530"/>
              <a:gd name="T4" fmla="*/ 118 w 827"/>
              <a:gd name="T5" fmla="*/ 0 h 530"/>
              <a:gd name="T6" fmla="*/ 0 w 827"/>
              <a:gd name="T7" fmla="*/ 217 h 530"/>
              <a:gd name="T8" fmla="*/ 0 w 827"/>
              <a:gd name="T9" fmla="*/ 255 h 530"/>
              <a:gd name="T10" fmla="*/ 274 w 827"/>
              <a:gd name="T11" fmla="*/ 529 h 530"/>
              <a:gd name="T12" fmla="*/ 549 w 827"/>
              <a:gd name="T13" fmla="*/ 529 h 530"/>
              <a:gd name="T14" fmla="*/ 826 w 827"/>
              <a:gd name="T15" fmla="*/ 255 h 530"/>
              <a:gd name="T16" fmla="*/ 826 w 827"/>
              <a:gd name="T17" fmla="*/ 217 h 530"/>
              <a:gd name="T18" fmla="*/ 727 w 827"/>
              <a:gd name="T19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530">
                <a:moveTo>
                  <a:pt x="727" y="0"/>
                </a:moveTo>
                <a:lnTo>
                  <a:pt x="727" y="0"/>
                </a:lnTo>
                <a:cubicBezTo>
                  <a:pt x="118" y="0"/>
                  <a:pt x="118" y="0"/>
                  <a:pt x="118" y="0"/>
                </a:cubicBezTo>
                <a:cubicBezTo>
                  <a:pt x="40" y="38"/>
                  <a:pt x="0" y="118"/>
                  <a:pt x="0" y="217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411"/>
                  <a:pt x="138" y="529"/>
                  <a:pt x="274" y="529"/>
                </a:cubicBezTo>
                <a:cubicBezTo>
                  <a:pt x="549" y="529"/>
                  <a:pt x="549" y="529"/>
                  <a:pt x="549" y="529"/>
                </a:cubicBezTo>
                <a:cubicBezTo>
                  <a:pt x="707" y="529"/>
                  <a:pt x="826" y="411"/>
                  <a:pt x="826" y="255"/>
                </a:cubicBezTo>
                <a:cubicBezTo>
                  <a:pt x="826" y="217"/>
                  <a:pt x="826" y="217"/>
                  <a:pt x="826" y="217"/>
                </a:cubicBezTo>
                <a:cubicBezTo>
                  <a:pt x="826" y="118"/>
                  <a:pt x="786" y="38"/>
                  <a:pt x="727" y="0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5"/>
          <p:cNvSpPr>
            <a:spLocks noChangeArrowheads="1"/>
          </p:cNvSpPr>
          <p:nvPr/>
        </p:nvSpPr>
        <p:spPr bwMode="auto">
          <a:xfrm>
            <a:off x="4859338" y="2843213"/>
            <a:ext cx="111125" cy="685800"/>
          </a:xfrm>
          <a:custGeom>
            <a:avLst/>
            <a:gdLst>
              <a:gd name="T0" fmla="*/ 0 w 668"/>
              <a:gd name="T1" fmla="*/ 4124 h 4125"/>
              <a:gd name="T2" fmla="*/ 667 w 668"/>
              <a:gd name="T3" fmla="*/ 4124 h 4125"/>
              <a:gd name="T4" fmla="*/ 667 w 668"/>
              <a:gd name="T5" fmla="*/ 0 h 4125"/>
              <a:gd name="T6" fmla="*/ 0 w 668"/>
              <a:gd name="T7" fmla="*/ 0 h 4125"/>
              <a:gd name="T8" fmla="*/ 0 w 668"/>
              <a:gd name="T9" fmla="*/ 4124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4125">
                <a:moveTo>
                  <a:pt x="0" y="4124"/>
                </a:moveTo>
                <a:lnTo>
                  <a:pt x="667" y="4124"/>
                </a:lnTo>
                <a:lnTo>
                  <a:pt x="667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>
            <a:spLocks noChangeArrowheads="1"/>
          </p:cNvSpPr>
          <p:nvPr/>
        </p:nvSpPr>
        <p:spPr bwMode="auto">
          <a:xfrm>
            <a:off x="4349750" y="3362325"/>
            <a:ext cx="490538" cy="1052513"/>
          </a:xfrm>
          <a:custGeom>
            <a:avLst/>
            <a:gdLst>
              <a:gd name="T0" fmla="*/ 2946 w 2947"/>
              <a:gd name="T1" fmla="*/ 0 h 6324"/>
              <a:gd name="T2" fmla="*/ 2946 w 2947"/>
              <a:gd name="T3" fmla="*/ 0 h 6324"/>
              <a:gd name="T4" fmla="*/ 2827 w 2947"/>
              <a:gd name="T5" fmla="*/ 6323 h 6324"/>
              <a:gd name="T6" fmla="*/ 1591 w 2947"/>
              <a:gd name="T7" fmla="*/ 6323 h 6324"/>
              <a:gd name="T8" fmla="*/ 1591 w 2947"/>
              <a:gd name="T9" fmla="*/ 1768 h 6324"/>
              <a:gd name="T10" fmla="*/ 1493 w 2947"/>
              <a:gd name="T11" fmla="*/ 1669 h 6324"/>
              <a:gd name="T12" fmla="*/ 1415 w 2947"/>
              <a:gd name="T13" fmla="*/ 1768 h 6324"/>
              <a:gd name="T14" fmla="*/ 1415 w 2947"/>
              <a:gd name="T15" fmla="*/ 6323 h 6324"/>
              <a:gd name="T16" fmla="*/ 118 w 2947"/>
              <a:gd name="T17" fmla="*/ 6323 h 6324"/>
              <a:gd name="T18" fmla="*/ 0 w 2947"/>
              <a:gd name="T19" fmla="*/ 20 h 6324"/>
              <a:gd name="T20" fmla="*/ 2946 w 2947"/>
              <a:gd name="T21" fmla="*/ 0 h 6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7" h="6324">
                <a:moveTo>
                  <a:pt x="2946" y="0"/>
                </a:moveTo>
                <a:lnTo>
                  <a:pt x="2946" y="0"/>
                </a:lnTo>
                <a:cubicBezTo>
                  <a:pt x="2827" y="6323"/>
                  <a:pt x="2827" y="6323"/>
                  <a:pt x="2827" y="6323"/>
                </a:cubicBezTo>
                <a:cubicBezTo>
                  <a:pt x="1591" y="6323"/>
                  <a:pt x="1591" y="6323"/>
                  <a:pt x="1591" y="6323"/>
                </a:cubicBezTo>
                <a:cubicBezTo>
                  <a:pt x="1591" y="1768"/>
                  <a:pt x="1591" y="1768"/>
                  <a:pt x="1591" y="1768"/>
                </a:cubicBezTo>
                <a:cubicBezTo>
                  <a:pt x="1591" y="1708"/>
                  <a:pt x="1551" y="1669"/>
                  <a:pt x="1493" y="1669"/>
                </a:cubicBezTo>
                <a:cubicBezTo>
                  <a:pt x="1455" y="1669"/>
                  <a:pt x="1415" y="1708"/>
                  <a:pt x="1415" y="1768"/>
                </a:cubicBezTo>
                <a:cubicBezTo>
                  <a:pt x="1415" y="6323"/>
                  <a:pt x="1415" y="6323"/>
                  <a:pt x="1415" y="6323"/>
                </a:cubicBezTo>
                <a:cubicBezTo>
                  <a:pt x="118" y="6323"/>
                  <a:pt x="118" y="6323"/>
                  <a:pt x="118" y="6323"/>
                </a:cubicBezTo>
                <a:cubicBezTo>
                  <a:pt x="0" y="20"/>
                  <a:pt x="0" y="20"/>
                  <a:pt x="0" y="20"/>
                </a:cubicBezTo>
                <a:lnTo>
                  <a:pt x="2946" y="0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7"/>
          <p:cNvSpPr>
            <a:spLocks noChangeArrowheads="1"/>
          </p:cNvSpPr>
          <p:nvPr/>
        </p:nvSpPr>
        <p:spPr bwMode="auto">
          <a:xfrm>
            <a:off x="4614863" y="4306888"/>
            <a:ext cx="274638" cy="107950"/>
          </a:xfrm>
          <a:custGeom>
            <a:avLst/>
            <a:gdLst>
              <a:gd name="T0" fmla="*/ 0 w 1650"/>
              <a:gd name="T1" fmla="*/ 648 h 649"/>
              <a:gd name="T2" fmla="*/ 0 w 1650"/>
              <a:gd name="T3" fmla="*/ 648 h 649"/>
              <a:gd name="T4" fmla="*/ 1060 w 1650"/>
              <a:gd name="T5" fmla="*/ 58 h 649"/>
              <a:gd name="T6" fmla="*/ 1611 w 1650"/>
              <a:gd name="T7" fmla="*/ 648 h 649"/>
              <a:gd name="T8" fmla="*/ 0 w 1650"/>
              <a:gd name="T9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0" h="649">
                <a:moveTo>
                  <a:pt x="0" y="648"/>
                </a:moveTo>
                <a:lnTo>
                  <a:pt x="0" y="648"/>
                </a:lnTo>
                <a:cubicBezTo>
                  <a:pt x="0" y="0"/>
                  <a:pt x="629" y="58"/>
                  <a:pt x="1060" y="58"/>
                </a:cubicBezTo>
                <a:cubicBezTo>
                  <a:pt x="1493" y="58"/>
                  <a:pt x="1649" y="255"/>
                  <a:pt x="1611" y="648"/>
                </a:cubicBezTo>
                <a:lnTo>
                  <a:pt x="0" y="648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8"/>
          <p:cNvSpPr>
            <a:spLocks noChangeArrowheads="1"/>
          </p:cNvSpPr>
          <p:nvPr/>
        </p:nvSpPr>
        <p:spPr bwMode="auto">
          <a:xfrm>
            <a:off x="4300538" y="4306888"/>
            <a:ext cx="274638" cy="107950"/>
          </a:xfrm>
          <a:custGeom>
            <a:avLst/>
            <a:gdLst>
              <a:gd name="T0" fmla="*/ 1652 w 1653"/>
              <a:gd name="T1" fmla="*/ 648 h 649"/>
              <a:gd name="T2" fmla="*/ 1652 w 1653"/>
              <a:gd name="T3" fmla="*/ 648 h 649"/>
              <a:gd name="T4" fmla="*/ 589 w 1653"/>
              <a:gd name="T5" fmla="*/ 58 h 649"/>
              <a:gd name="T6" fmla="*/ 40 w 1653"/>
              <a:gd name="T7" fmla="*/ 648 h 649"/>
              <a:gd name="T8" fmla="*/ 1652 w 1653"/>
              <a:gd name="T9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3" h="649">
                <a:moveTo>
                  <a:pt x="1652" y="648"/>
                </a:moveTo>
                <a:lnTo>
                  <a:pt x="1652" y="648"/>
                </a:lnTo>
                <a:cubicBezTo>
                  <a:pt x="1652" y="0"/>
                  <a:pt x="1002" y="58"/>
                  <a:pt x="589" y="58"/>
                </a:cubicBezTo>
                <a:cubicBezTo>
                  <a:pt x="159" y="58"/>
                  <a:pt x="0" y="255"/>
                  <a:pt x="40" y="648"/>
                </a:cubicBezTo>
                <a:lnTo>
                  <a:pt x="1652" y="648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9"/>
          <p:cNvSpPr>
            <a:spLocks noChangeArrowheads="1"/>
          </p:cNvSpPr>
          <p:nvPr/>
        </p:nvSpPr>
        <p:spPr bwMode="auto">
          <a:xfrm>
            <a:off x="4208463" y="2716213"/>
            <a:ext cx="762000" cy="815975"/>
          </a:xfrm>
          <a:custGeom>
            <a:avLst/>
            <a:gdLst>
              <a:gd name="T0" fmla="*/ 746 w 4576"/>
              <a:gd name="T1" fmla="*/ 4907 h 4908"/>
              <a:gd name="T2" fmla="*/ 746 w 4576"/>
              <a:gd name="T3" fmla="*/ 4907 h 4908"/>
              <a:gd name="T4" fmla="*/ 746 w 4576"/>
              <a:gd name="T5" fmla="*/ 1491 h 4908"/>
              <a:gd name="T6" fmla="*/ 0 w 4576"/>
              <a:gd name="T7" fmla="*/ 765 h 4908"/>
              <a:gd name="T8" fmla="*/ 1513 w 4576"/>
              <a:gd name="T9" fmla="*/ 0 h 4908"/>
              <a:gd name="T10" fmla="*/ 3180 w 4576"/>
              <a:gd name="T11" fmla="*/ 0 h 4908"/>
              <a:gd name="T12" fmla="*/ 4575 w 4576"/>
              <a:gd name="T13" fmla="*/ 803 h 4908"/>
              <a:gd name="T14" fmla="*/ 3870 w 4576"/>
              <a:gd name="T15" fmla="*/ 1649 h 4908"/>
              <a:gd name="T16" fmla="*/ 3870 w 4576"/>
              <a:gd name="T17" fmla="*/ 4907 h 4908"/>
              <a:gd name="T18" fmla="*/ 746 w 4576"/>
              <a:gd name="T19" fmla="*/ 4907 h 4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6" h="4908">
                <a:moveTo>
                  <a:pt x="746" y="4907"/>
                </a:moveTo>
                <a:lnTo>
                  <a:pt x="746" y="4907"/>
                </a:lnTo>
                <a:cubicBezTo>
                  <a:pt x="746" y="1491"/>
                  <a:pt x="746" y="1491"/>
                  <a:pt x="746" y="1491"/>
                </a:cubicBezTo>
                <a:cubicBezTo>
                  <a:pt x="0" y="765"/>
                  <a:pt x="0" y="765"/>
                  <a:pt x="0" y="765"/>
                </a:cubicBezTo>
                <a:cubicBezTo>
                  <a:pt x="237" y="136"/>
                  <a:pt x="766" y="0"/>
                  <a:pt x="1513" y="0"/>
                </a:cubicBezTo>
                <a:cubicBezTo>
                  <a:pt x="3180" y="0"/>
                  <a:pt x="3180" y="0"/>
                  <a:pt x="3180" y="0"/>
                </a:cubicBezTo>
                <a:cubicBezTo>
                  <a:pt x="3671" y="0"/>
                  <a:pt x="4575" y="234"/>
                  <a:pt x="4575" y="803"/>
                </a:cubicBezTo>
                <a:cubicBezTo>
                  <a:pt x="3870" y="1649"/>
                  <a:pt x="3870" y="1649"/>
                  <a:pt x="3870" y="1649"/>
                </a:cubicBezTo>
                <a:cubicBezTo>
                  <a:pt x="3870" y="4907"/>
                  <a:pt x="3870" y="4907"/>
                  <a:pt x="3870" y="4907"/>
                </a:cubicBezTo>
                <a:lnTo>
                  <a:pt x="746" y="4907"/>
                </a:lnTo>
              </a:path>
            </a:pathLst>
          </a:custGeom>
          <a:solidFill>
            <a:srgbClr val="2D3D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0"/>
          <p:cNvSpPr>
            <a:spLocks noChangeArrowheads="1"/>
          </p:cNvSpPr>
          <p:nvPr/>
        </p:nvSpPr>
        <p:spPr bwMode="auto">
          <a:xfrm>
            <a:off x="4470400" y="2716213"/>
            <a:ext cx="261938" cy="558800"/>
          </a:xfrm>
          <a:custGeom>
            <a:avLst/>
            <a:gdLst>
              <a:gd name="T0" fmla="*/ 0 w 1572"/>
              <a:gd name="T1" fmla="*/ 0 h 3359"/>
              <a:gd name="T2" fmla="*/ 1571 w 1572"/>
              <a:gd name="T3" fmla="*/ 0 h 3359"/>
              <a:gd name="T4" fmla="*/ 1571 w 1572"/>
              <a:gd name="T5" fmla="*/ 254 h 3359"/>
              <a:gd name="T6" fmla="*/ 786 w 1572"/>
              <a:gd name="T7" fmla="*/ 3358 h 3359"/>
              <a:gd name="T8" fmla="*/ 0 w 1572"/>
              <a:gd name="T9" fmla="*/ 254 h 3359"/>
              <a:gd name="T10" fmla="*/ 0 w 1572"/>
              <a:gd name="T11" fmla="*/ 0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2" h="3359">
                <a:moveTo>
                  <a:pt x="0" y="0"/>
                </a:moveTo>
                <a:lnTo>
                  <a:pt x="1571" y="0"/>
                </a:lnTo>
                <a:lnTo>
                  <a:pt x="1571" y="254"/>
                </a:lnTo>
                <a:lnTo>
                  <a:pt x="786" y="3358"/>
                </a:lnTo>
                <a:lnTo>
                  <a:pt x="0" y="25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>
            <a:off x="4548188" y="2767013"/>
            <a:ext cx="98425" cy="49213"/>
          </a:xfrm>
          <a:custGeom>
            <a:avLst/>
            <a:gdLst>
              <a:gd name="T0" fmla="*/ 159 w 590"/>
              <a:gd name="T1" fmla="*/ 295 h 296"/>
              <a:gd name="T2" fmla="*/ 433 w 590"/>
              <a:gd name="T3" fmla="*/ 295 h 296"/>
              <a:gd name="T4" fmla="*/ 589 w 590"/>
              <a:gd name="T5" fmla="*/ 0 h 296"/>
              <a:gd name="T6" fmla="*/ 0 w 590"/>
              <a:gd name="T7" fmla="*/ 0 h 296"/>
              <a:gd name="T8" fmla="*/ 159 w 590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296">
                <a:moveTo>
                  <a:pt x="159" y="295"/>
                </a:moveTo>
                <a:lnTo>
                  <a:pt x="433" y="295"/>
                </a:lnTo>
                <a:lnTo>
                  <a:pt x="589" y="0"/>
                </a:lnTo>
                <a:lnTo>
                  <a:pt x="0" y="0"/>
                </a:lnTo>
                <a:lnTo>
                  <a:pt x="159" y="295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2"/>
          <p:cNvSpPr>
            <a:spLocks noChangeArrowheads="1"/>
          </p:cNvSpPr>
          <p:nvPr/>
        </p:nvSpPr>
        <p:spPr bwMode="auto">
          <a:xfrm>
            <a:off x="4498975" y="2401888"/>
            <a:ext cx="200025" cy="382588"/>
          </a:xfrm>
          <a:custGeom>
            <a:avLst/>
            <a:gdLst>
              <a:gd name="T0" fmla="*/ 0 w 1199"/>
              <a:gd name="T1" fmla="*/ 1944 h 2297"/>
              <a:gd name="T2" fmla="*/ 0 w 1199"/>
              <a:gd name="T3" fmla="*/ 1944 h 2297"/>
              <a:gd name="T4" fmla="*/ 589 w 1199"/>
              <a:gd name="T5" fmla="*/ 2296 h 2297"/>
              <a:gd name="T6" fmla="*/ 1198 w 1199"/>
              <a:gd name="T7" fmla="*/ 1924 h 2297"/>
              <a:gd name="T8" fmla="*/ 1198 w 1199"/>
              <a:gd name="T9" fmla="*/ 0 h 2297"/>
              <a:gd name="T10" fmla="*/ 0 w 1199"/>
              <a:gd name="T11" fmla="*/ 0 h 2297"/>
              <a:gd name="T12" fmla="*/ 0 w 1199"/>
              <a:gd name="T13" fmla="*/ 1944 h 2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9" h="2297">
                <a:moveTo>
                  <a:pt x="0" y="1944"/>
                </a:moveTo>
                <a:lnTo>
                  <a:pt x="0" y="1944"/>
                </a:lnTo>
                <a:cubicBezTo>
                  <a:pt x="0" y="1944"/>
                  <a:pt x="294" y="2296"/>
                  <a:pt x="589" y="2296"/>
                </a:cubicBezTo>
                <a:cubicBezTo>
                  <a:pt x="903" y="2296"/>
                  <a:pt x="1198" y="1924"/>
                  <a:pt x="1198" y="1924"/>
                </a:cubicBezTo>
                <a:cubicBezTo>
                  <a:pt x="1198" y="1216"/>
                  <a:pt x="1198" y="0"/>
                  <a:pt x="11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138"/>
                  <a:pt x="0" y="1944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13"/>
          <p:cNvSpPr>
            <a:spLocks noChangeArrowheads="1"/>
          </p:cNvSpPr>
          <p:nvPr/>
        </p:nvSpPr>
        <p:spPr bwMode="auto">
          <a:xfrm>
            <a:off x="4340225" y="2130425"/>
            <a:ext cx="522288" cy="546100"/>
          </a:xfrm>
          <a:custGeom>
            <a:avLst/>
            <a:gdLst>
              <a:gd name="T0" fmla="*/ 176 w 3143"/>
              <a:gd name="T1" fmla="*/ 1473 h 3279"/>
              <a:gd name="T2" fmla="*/ 176 w 3143"/>
              <a:gd name="T3" fmla="*/ 1473 h 3279"/>
              <a:gd name="T4" fmla="*/ 236 w 3143"/>
              <a:gd name="T5" fmla="*/ 1473 h 3279"/>
              <a:gd name="T6" fmla="*/ 1571 w 3143"/>
              <a:gd name="T7" fmla="*/ 0 h 3279"/>
              <a:gd name="T8" fmla="*/ 2905 w 3143"/>
              <a:gd name="T9" fmla="*/ 1473 h 3279"/>
              <a:gd name="T10" fmla="*/ 2966 w 3143"/>
              <a:gd name="T11" fmla="*/ 1473 h 3279"/>
              <a:gd name="T12" fmla="*/ 3102 w 3143"/>
              <a:gd name="T13" fmla="*/ 1923 h 3279"/>
              <a:gd name="T14" fmla="*/ 2807 w 3143"/>
              <a:gd name="T15" fmla="*/ 2276 h 3279"/>
              <a:gd name="T16" fmla="*/ 2749 w 3143"/>
              <a:gd name="T17" fmla="*/ 2258 h 3279"/>
              <a:gd name="T18" fmla="*/ 1571 w 3143"/>
              <a:gd name="T19" fmla="*/ 3278 h 3279"/>
              <a:gd name="T20" fmla="*/ 392 w 3143"/>
              <a:gd name="T21" fmla="*/ 2258 h 3279"/>
              <a:gd name="T22" fmla="*/ 334 w 3143"/>
              <a:gd name="T23" fmla="*/ 2276 h 3279"/>
              <a:gd name="T24" fmla="*/ 38 w 3143"/>
              <a:gd name="T25" fmla="*/ 1923 h 3279"/>
              <a:gd name="T26" fmla="*/ 176 w 3143"/>
              <a:gd name="T27" fmla="*/ 1473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43" h="3279">
                <a:moveTo>
                  <a:pt x="176" y="1473"/>
                </a:moveTo>
                <a:lnTo>
                  <a:pt x="176" y="1473"/>
                </a:lnTo>
                <a:cubicBezTo>
                  <a:pt x="196" y="1473"/>
                  <a:pt x="216" y="1473"/>
                  <a:pt x="236" y="1473"/>
                </a:cubicBezTo>
                <a:cubicBezTo>
                  <a:pt x="254" y="705"/>
                  <a:pt x="785" y="0"/>
                  <a:pt x="1571" y="0"/>
                </a:cubicBezTo>
                <a:cubicBezTo>
                  <a:pt x="2356" y="0"/>
                  <a:pt x="2885" y="705"/>
                  <a:pt x="2905" y="1473"/>
                </a:cubicBezTo>
                <a:cubicBezTo>
                  <a:pt x="2926" y="1473"/>
                  <a:pt x="2946" y="1473"/>
                  <a:pt x="2966" y="1473"/>
                </a:cubicBezTo>
                <a:cubicBezTo>
                  <a:pt x="3084" y="1511"/>
                  <a:pt x="3142" y="1707"/>
                  <a:pt x="3102" y="1923"/>
                </a:cubicBezTo>
                <a:cubicBezTo>
                  <a:pt x="3064" y="2140"/>
                  <a:pt x="2926" y="2296"/>
                  <a:pt x="2807" y="2276"/>
                </a:cubicBezTo>
                <a:cubicBezTo>
                  <a:pt x="2787" y="2276"/>
                  <a:pt x="2769" y="2258"/>
                  <a:pt x="2749" y="2258"/>
                </a:cubicBezTo>
                <a:cubicBezTo>
                  <a:pt x="2533" y="2827"/>
                  <a:pt x="2062" y="3278"/>
                  <a:pt x="1571" y="3278"/>
                </a:cubicBezTo>
                <a:cubicBezTo>
                  <a:pt x="1080" y="3278"/>
                  <a:pt x="629" y="2827"/>
                  <a:pt x="392" y="2258"/>
                </a:cubicBezTo>
                <a:cubicBezTo>
                  <a:pt x="372" y="2258"/>
                  <a:pt x="352" y="2276"/>
                  <a:pt x="334" y="2276"/>
                </a:cubicBezTo>
                <a:cubicBezTo>
                  <a:pt x="216" y="2296"/>
                  <a:pt x="78" y="2140"/>
                  <a:pt x="38" y="1923"/>
                </a:cubicBezTo>
                <a:cubicBezTo>
                  <a:pt x="0" y="1707"/>
                  <a:pt x="58" y="1511"/>
                  <a:pt x="176" y="1473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4"/>
          <p:cNvSpPr>
            <a:spLocks noChangeArrowheads="1"/>
          </p:cNvSpPr>
          <p:nvPr/>
        </p:nvSpPr>
        <p:spPr bwMode="auto">
          <a:xfrm>
            <a:off x="4238625" y="2011363"/>
            <a:ext cx="628650" cy="390525"/>
          </a:xfrm>
          <a:custGeom>
            <a:avLst/>
            <a:gdLst>
              <a:gd name="T0" fmla="*/ 3457 w 3773"/>
              <a:gd name="T1" fmla="*/ 2337 h 2338"/>
              <a:gd name="T2" fmla="*/ 3457 w 3773"/>
              <a:gd name="T3" fmla="*/ 2337 h 2338"/>
              <a:gd name="T4" fmla="*/ 2946 w 3773"/>
              <a:gd name="T5" fmla="*/ 766 h 2338"/>
              <a:gd name="T6" fmla="*/ 884 w 3773"/>
              <a:gd name="T7" fmla="*/ 2337 h 2338"/>
              <a:gd name="T8" fmla="*/ 1101 w 3773"/>
              <a:gd name="T9" fmla="*/ 1846 h 2338"/>
              <a:gd name="T10" fmla="*/ 2946 w 3773"/>
              <a:gd name="T11" fmla="*/ 1473 h 2338"/>
              <a:gd name="T12" fmla="*/ 3457 w 3773"/>
              <a:gd name="T13" fmla="*/ 2337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3" h="2338">
                <a:moveTo>
                  <a:pt x="3457" y="2337"/>
                </a:moveTo>
                <a:lnTo>
                  <a:pt x="3457" y="2337"/>
                </a:lnTo>
                <a:cubicBezTo>
                  <a:pt x="3772" y="2002"/>
                  <a:pt x="3752" y="826"/>
                  <a:pt x="2946" y="766"/>
                </a:cubicBezTo>
                <a:cubicBezTo>
                  <a:pt x="2435" y="0"/>
                  <a:pt x="0" y="549"/>
                  <a:pt x="884" y="2337"/>
                </a:cubicBezTo>
                <a:cubicBezTo>
                  <a:pt x="864" y="1964"/>
                  <a:pt x="1101" y="1846"/>
                  <a:pt x="1101" y="1846"/>
                </a:cubicBezTo>
                <a:cubicBezTo>
                  <a:pt x="1355" y="2199"/>
                  <a:pt x="2632" y="2062"/>
                  <a:pt x="2946" y="1473"/>
                </a:cubicBezTo>
                <a:cubicBezTo>
                  <a:pt x="3103" y="1806"/>
                  <a:pt x="3417" y="1826"/>
                  <a:pt x="3457" y="2337"/>
                </a:cubicBezTo>
              </a:path>
            </a:pathLst>
          </a:custGeom>
          <a:solidFill>
            <a:srgbClr val="43362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5"/>
          <p:cNvSpPr>
            <a:spLocks noChangeArrowheads="1"/>
          </p:cNvSpPr>
          <p:nvPr/>
        </p:nvSpPr>
        <p:spPr bwMode="auto">
          <a:xfrm>
            <a:off x="4557713" y="2816225"/>
            <a:ext cx="79375" cy="471488"/>
          </a:xfrm>
          <a:custGeom>
            <a:avLst/>
            <a:gdLst>
              <a:gd name="T0" fmla="*/ 257 w 474"/>
              <a:gd name="T1" fmla="*/ 2827 h 2828"/>
              <a:gd name="T2" fmla="*/ 0 w 474"/>
              <a:gd name="T3" fmla="*/ 1785 h 2828"/>
              <a:gd name="T4" fmla="*/ 101 w 474"/>
              <a:gd name="T5" fmla="*/ 0 h 2828"/>
              <a:gd name="T6" fmla="*/ 375 w 474"/>
              <a:gd name="T7" fmla="*/ 0 h 2828"/>
              <a:gd name="T8" fmla="*/ 473 w 474"/>
              <a:gd name="T9" fmla="*/ 1942 h 2828"/>
              <a:gd name="T10" fmla="*/ 257 w 474"/>
              <a:gd name="T11" fmla="*/ 2827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2828">
                <a:moveTo>
                  <a:pt x="257" y="2827"/>
                </a:moveTo>
                <a:lnTo>
                  <a:pt x="0" y="1785"/>
                </a:lnTo>
                <a:lnTo>
                  <a:pt x="101" y="0"/>
                </a:lnTo>
                <a:lnTo>
                  <a:pt x="375" y="0"/>
                </a:lnTo>
                <a:lnTo>
                  <a:pt x="473" y="1942"/>
                </a:lnTo>
                <a:lnTo>
                  <a:pt x="257" y="2827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16"/>
          <p:cNvSpPr>
            <a:spLocks noChangeArrowheads="1"/>
          </p:cNvSpPr>
          <p:nvPr/>
        </p:nvSpPr>
        <p:spPr bwMode="auto">
          <a:xfrm>
            <a:off x="4837113" y="3529013"/>
            <a:ext cx="42863" cy="85725"/>
          </a:xfrm>
          <a:custGeom>
            <a:avLst/>
            <a:gdLst>
              <a:gd name="T0" fmla="*/ 58 w 255"/>
              <a:gd name="T1" fmla="*/ 78 h 512"/>
              <a:gd name="T2" fmla="*/ 58 w 255"/>
              <a:gd name="T3" fmla="*/ 78 h 512"/>
              <a:gd name="T4" fmla="*/ 156 w 255"/>
              <a:gd name="T5" fmla="*/ 0 h 512"/>
              <a:gd name="T6" fmla="*/ 254 w 255"/>
              <a:gd name="T7" fmla="*/ 0 h 512"/>
              <a:gd name="T8" fmla="*/ 234 w 255"/>
              <a:gd name="T9" fmla="*/ 511 h 512"/>
              <a:gd name="T10" fmla="*/ 18 w 255"/>
              <a:gd name="T11" fmla="*/ 353 h 512"/>
              <a:gd name="T12" fmla="*/ 58 w 255"/>
              <a:gd name="T13" fmla="*/ 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512">
                <a:moveTo>
                  <a:pt x="58" y="78"/>
                </a:moveTo>
                <a:lnTo>
                  <a:pt x="58" y="78"/>
                </a:lnTo>
                <a:cubicBezTo>
                  <a:pt x="78" y="38"/>
                  <a:pt x="116" y="18"/>
                  <a:pt x="156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4" y="511"/>
                  <a:pt x="234" y="511"/>
                  <a:pt x="234" y="511"/>
                </a:cubicBezTo>
                <a:cubicBezTo>
                  <a:pt x="234" y="511"/>
                  <a:pt x="58" y="411"/>
                  <a:pt x="18" y="353"/>
                </a:cubicBezTo>
                <a:cubicBezTo>
                  <a:pt x="0" y="333"/>
                  <a:pt x="18" y="156"/>
                  <a:pt x="58" y="78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7"/>
          <p:cNvSpPr>
            <a:spLocks noChangeArrowheads="1"/>
          </p:cNvSpPr>
          <p:nvPr/>
        </p:nvSpPr>
        <p:spPr bwMode="auto">
          <a:xfrm>
            <a:off x="4852988" y="3529013"/>
            <a:ext cx="133350" cy="88900"/>
          </a:xfrm>
          <a:custGeom>
            <a:avLst/>
            <a:gdLst>
              <a:gd name="T0" fmla="*/ 96 w 804"/>
              <a:gd name="T1" fmla="*/ 0 h 530"/>
              <a:gd name="T2" fmla="*/ 96 w 804"/>
              <a:gd name="T3" fmla="*/ 0 h 530"/>
              <a:gd name="T4" fmla="*/ 705 w 804"/>
              <a:gd name="T5" fmla="*/ 0 h 530"/>
              <a:gd name="T6" fmla="*/ 803 w 804"/>
              <a:gd name="T7" fmla="*/ 217 h 530"/>
              <a:gd name="T8" fmla="*/ 803 w 804"/>
              <a:gd name="T9" fmla="*/ 255 h 530"/>
              <a:gd name="T10" fmla="*/ 529 w 804"/>
              <a:gd name="T11" fmla="*/ 529 h 530"/>
              <a:gd name="T12" fmla="*/ 274 w 804"/>
              <a:gd name="T13" fmla="*/ 529 h 530"/>
              <a:gd name="T14" fmla="*/ 0 w 804"/>
              <a:gd name="T15" fmla="*/ 255 h 530"/>
              <a:gd name="T16" fmla="*/ 0 w 804"/>
              <a:gd name="T17" fmla="*/ 217 h 530"/>
              <a:gd name="T18" fmla="*/ 96 w 804"/>
              <a:gd name="T19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4" h="530">
                <a:moveTo>
                  <a:pt x="96" y="0"/>
                </a:moveTo>
                <a:lnTo>
                  <a:pt x="96" y="0"/>
                </a:lnTo>
                <a:cubicBezTo>
                  <a:pt x="705" y="0"/>
                  <a:pt x="705" y="0"/>
                  <a:pt x="705" y="0"/>
                </a:cubicBezTo>
                <a:cubicBezTo>
                  <a:pt x="765" y="38"/>
                  <a:pt x="803" y="118"/>
                  <a:pt x="803" y="217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3" y="411"/>
                  <a:pt x="687" y="529"/>
                  <a:pt x="529" y="529"/>
                </a:cubicBezTo>
                <a:cubicBezTo>
                  <a:pt x="274" y="529"/>
                  <a:pt x="274" y="529"/>
                  <a:pt x="274" y="529"/>
                </a:cubicBezTo>
                <a:cubicBezTo>
                  <a:pt x="116" y="529"/>
                  <a:pt x="0" y="411"/>
                  <a:pt x="0" y="255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18"/>
                  <a:pt x="38" y="38"/>
                  <a:pt x="96" y="0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8"/>
          <p:cNvSpPr>
            <a:spLocks noChangeArrowheads="1"/>
          </p:cNvSpPr>
          <p:nvPr/>
        </p:nvSpPr>
        <p:spPr bwMode="auto">
          <a:xfrm>
            <a:off x="4029075" y="3275013"/>
            <a:ext cx="1144588" cy="349250"/>
          </a:xfrm>
          <a:custGeom>
            <a:avLst/>
            <a:gdLst>
              <a:gd name="T0" fmla="*/ 5892 w 6875"/>
              <a:gd name="T1" fmla="*/ 2100 h 2101"/>
              <a:gd name="T2" fmla="*/ 982 w 6875"/>
              <a:gd name="T3" fmla="*/ 2100 h 2101"/>
              <a:gd name="T4" fmla="*/ 0 w 6875"/>
              <a:gd name="T5" fmla="*/ 0 h 2101"/>
              <a:gd name="T6" fmla="*/ 6874 w 6875"/>
              <a:gd name="T7" fmla="*/ 0 h 2101"/>
              <a:gd name="T8" fmla="*/ 5892 w 6875"/>
              <a:gd name="T9" fmla="*/ 210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5" h="2101">
                <a:moveTo>
                  <a:pt x="5892" y="2100"/>
                </a:moveTo>
                <a:lnTo>
                  <a:pt x="982" y="2100"/>
                </a:lnTo>
                <a:lnTo>
                  <a:pt x="0" y="0"/>
                </a:lnTo>
                <a:lnTo>
                  <a:pt x="6874" y="0"/>
                </a:lnTo>
                <a:lnTo>
                  <a:pt x="5892" y="2100"/>
                </a:ln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19"/>
          <p:cNvSpPr>
            <a:spLocks noChangeArrowheads="1"/>
          </p:cNvSpPr>
          <p:nvPr/>
        </p:nvSpPr>
        <p:spPr bwMode="auto">
          <a:xfrm>
            <a:off x="4340225" y="3398838"/>
            <a:ext cx="496888" cy="966788"/>
          </a:xfrm>
          <a:custGeom>
            <a:avLst/>
            <a:gdLst>
              <a:gd name="T0" fmla="*/ 2986 w 2987"/>
              <a:gd name="T1" fmla="*/ 5811 h 5812"/>
              <a:gd name="T2" fmla="*/ 0 w 2987"/>
              <a:gd name="T3" fmla="*/ 5811 h 5812"/>
              <a:gd name="T4" fmla="*/ 0 w 2987"/>
              <a:gd name="T5" fmla="*/ 0 h 5812"/>
              <a:gd name="T6" fmla="*/ 2986 w 2987"/>
              <a:gd name="T7" fmla="*/ 0 h 5812"/>
              <a:gd name="T8" fmla="*/ 2986 w 2987"/>
              <a:gd name="T9" fmla="*/ 5811 h 5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7" h="5812">
                <a:moveTo>
                  <a:pt x="2986" y="5811"/>
                </a:moveTo>
                <a:lnTo>
                  <a:pt x="0" y="5811"/>
                </a:lnTo>
                <a:lnTo>
                  <a:pt x="0" y="0"/>
                </a:lnTo>
                <a:lnTo>
                  <a:pt x="2986" y="0"/>
                </a:lnTo>
                <a:lnTo>
                  <a:pt x="2986" y="5811"/>
                </a:lnTo>
              </a:path>
            </a:pathLst>
          </a:custGeom>
          <a:solidFill>
            <a:srgbClr val="2D3D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21"/>
          <p:cNvSpPr>
            <a:spLocks noChangeArrowheads="1"/>
          </p:cNvSpPr>
          <p:nvPr/>
        </p:nvSpPr>
        <p:spPr bwMode="auto">
          <a:xfrm>
            <a:off x="4029075" y="3211513"/>
            <a:ext cx="1144588" cy="63500"/>
          </a:xfrm>
          <a:custGeom>
            <a:avLst/>
            <a:gdLst>
              <a:gd name="T0" fmla="*/ 6874 w 6875"/>
              <a:gd name="T1" fmla="*/ 0 h 376"/>
              <a:gd name="T2" fmla="*/ 0 w 6875"/>
              <a:gd name="T3" fmla="*/ 0 h 376"/>
              <a:gd name="T4" fmla="*/ 0 w 6875"/>
              <a:gd name="T5" fmla="*/ 375 h 376"/>
              <a:gd name="T6" fmla="*/ 6874 w 6875"/>
              <a:gd name="T7" fmla="*/ 375 h 376"/>
              <a:gd name="T8" fmla="*/ 6874 w 6875"/>
              <a:gd name="T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5" h="376">
                <a:moveTo>
                  <a:pt x="6874" y="0"/>
                </a:moveTo>
                <a:lnTo>
                  <a:pt x="0" y="0"/>
                </a:lnTo>
                <a:lnTo>
                  <a:pt x="0" y="375"/>
                </a:lnTo>
                <a:lnTo>
                  <a:pt x="6874" y="375"/>
                </a:lnTo>
                <a:lnTo>
                  <a:pt x="6874" y="0"/>
                </a:ln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33"/>
          <p:cNvSpPr>
            <a:spLocks noChangeArrowheads="1"/>
          </p:cNvSpPr>
          <p:nvPr/>
        </p:nvSpPr>
        <p:spPr bwMode="auto">
          <a:xfrm>
            <a:off x="6019800" y="3205163"/>
            <a:ext cx="942975" cy="777875"/>
          </a:xfrm>
          <a:custGeom>
            <a:avLst/>
            <a:gdLst>
              <a:gd name="T0" fmla="*/ 2476 w 2477"/>
              <a:gd name="T1" fmla="*/ 633 h 2048"/>
              <a:gd name="T2" fmla="*/ 2029 w 2477"/>
              <a:gd name="T3" fmla="*/ 2047 h 2048"/>
              <a:gd name="T4" fmla="*/ 0 w 2477"/>
              <a:gd name="T5" fmla="*/ 1396 h 2048"/>
              <a:gd name="T6" fmla="*/ 447 w 2477"/>
              <a:gd name="T7" fmla="*/ 0 h 2048"/>
              <a:gd name="T8" fmla="*/ 2476 w 2477"/>
              <a:gd name="T9" fmla="*/ 6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7" h="2048">
                <a:moveTo>
                  <a:pt x="2476" y="633"/>
                </a:moveTo>
                <a:lnTo>
                  <a:pt x="2029" y="2047"/>
                </a:lnTo>
                <a:lnTo>
                  <a:pt x="0" y="1396"/>
                </a:lnTo>
                <a:lnTo>
                  <a:pt x="447" y="0"/>
                </a:lnTo>
                <a:lnTo>
                  <a:pt x="2476" y="633"/>
                </a:lnTo>
              </a:path>
            </a:pathLst>
          </a:cu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34"/>
          <p:cNvSpPr>
            <a:spLocks noChangeArrowheads="1"/>
          </p:cNvSpPr>
          <p:nvPr/>
        </p:nvSpPr>
        <p:spPr bwMode="auto">
          <a:xfrm>
            <a:off x="6019800" y="3205163"/>
            <a:ext cx="942975" cy="777875"/>
          </a:xfrm>
          <a:custGeom>
            <a:avLst/>
            <a:gdLst>
              <a:gd name="T0" fmla="*/ 2476 w 2477"/>
              <a:gd name="T1" fmla="*/ 633 h 2048"/>
              <a:gd name="T2" fmla="*/ 2029 w 2477"/>
              <a:gd name="T3" fmla="*/ 2047 h 2048"/>
              <a:gd name="T4" fmla="*/ 0 w 2477"/>
              <a:gd name="T5" fmla="*/ 1396 h 2048"/>
              <a:gd name="T6" fmla="*/ 447 w 2477"/>
              <a:gd name="T7" fmla="*/ 0 h 2048"/>
              <a:gd name="T8" fmla="*/ 2476 w 2477"/>
              <a:gd name="T9" fmla="*/ 6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7" h="2048">
                <a:moveTo>
                  <a:pt x="2476" y="633"/>
                </a:moveTo>
                <a:lnTo>
                  <a:pt x="2029" y="2047"/>
                </a:lnTo>
                <a:lnTo>
                  <a:pt x="0" y="1396"/>
                </a:lnTo>
                <a:lnTo>
                  <a:pt x="447" y="0"/>
                </a:lnTo>
                <a:lnTo>
                  <a:pt x="2476" y="633"/>
                </a:lnTo>
              </a:path>
            </a:pathLst>
          </a:cu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35"/>
          <p:cNvSpPr>
            <a:spLocks noChangeArrowheads="1"/>
          </p:cNvSpPr>
          <p:nvPr/>
        </p:nvSpPr>
        <p:spPr bwMode="auto">
          <a:xfrm>
            <a:off x="6140450" y="3338513"/>
            <a:ext cx="142875" cy="327025"/>
          </a:xfrm>
          <a:custGeom>
            <a:avLst/>
            <a:gdLst>
              <a:gd name="T0" fmla="*/ 373 w 374"/>
              <a:gd name="T1" fmla="*/ 38 h 858"/>
              <a:gd name="T2" fmla="*/ 112 w 374"/>
              <a:gd name="T3" fmla="*/ 857 h 858"/>
              <a:gd name="T4" fmla="*/ 0 w 374"/>
              <a:gd name="T5" fmla="*/ 819 h 858"/>
              <a:gd name="T6" fmla="*/ 261 w 374"/>
              <a:gd name="T7" fmla="*/ 0 h 858"/>
              <a:gd name="T8" fmla="*/ 373 w 374"/>
              <a:gd name="T9" fmla="*/ 3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373" y="38"/>
                </a:moveTo>
                <a:lnTo>
                  <a:pt x="112" y="857"/>
                </a:lnTo>
                <a:lnTo>
                  <a:pt x="0" y="819"/>
                </a:lnTo>
                <a:lnTo>
                  <a:pt x="261" y="0"/>
                </a:lnTo>
                <a:lnTo>
                  <a:pt x="373" y="3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36"/>
          <p:cNvSpPr>
            <a:spLocks noChangeArrowheads="1"/>
          </p:cNvSpPr>
          <p:nvPr/>
        </p:nvSpPr>
        <p:spPr bwMode="auto">
          <a:xfrm>
            <a:off x="6140450" y="3338513"/>
            <a:ext cx="142875" cy="327025"/>
          </a:xfrm>
          <a:custGeom>
            <a:avLst/>
            <a:gdLst>
              <a:gd name="T0" fmla="*/ 373 w 374"/>
              <a:gd name="T1" fmla="*/ 38 h 858"/>
              <a:gd name="T2" fmla="*/ 112 w 374"/>
              <a:gd name="T3" fmla="*/ 857 h 858"/>
              <a:gd name="T4" fmla="*/ 0 w 374"/>
              <a:gd name="T5" fmla="*/ 819 h 858"/>
              <a:gd name="T6" fmla="*/ 261 w 374"/>
              <a:gd name="T7" fmla="*/ 0 h 858"/>
              <a:gd name="T8" fmla="*/ 373 w 374"/>
              <a:gd name="T9" fmla="*/ 3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373" y="38"/>
                </a:moveTo>
                <a:lnTo>
                  <a:pt x="112" y="857"/>
                </a:lnTo>
                <a:lnTo>
                  <a:pt x="0" y="819"/>
                </a:lnTo>
                <a:lnTo>
                  <a:pt x="261" y="0"/>
                </a:lnTo>
                <a:lnTo>
                  <a:pt x="373" y="3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7"/>
          <p:cNvSpPr>
            <a:spLocks noChangeArrowheads="1"/>
          </p:cNvSpPr>
          <p:nvPr/>
        </p:nvSpPr>
        <p:spPr bwMode="auto">
          <a:xfrm>
            <a:off x="6261100" y="3309938"/>
            <a:ext cx="98425" cy="269875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38"/>
          <p:cNvSpPr>
            <a:spLocks noChangeArrowheads="1"/>
          </p:cNvSpPr>
          <p:nvPr/>
        </p:nvSpPr>
        <p:spPr bwMode="auto">
          <a:xfrm>
            <a:off x="6261100" y="3309938"/>
            <a:ext cx="98425" cy="269875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39"/>
          <p:cNvSpPr>
            <a:spLocks noChangeArrowheads="1"/>
          </p:cNvSpPr>
          <p:nvPr/>
        </p:nvSpPr>
        <p:spPr bwMode="auto">
          <a:xfrm>
            <a:off x="6210300" y="3600450"/>
            <a:ext cx="200025" cy="184150"/>
          </a:xfrm>
          <a:custGeom>
            <a:avLst/>
            <a:gdLst>
              <a:gd name="T0" fmla="*/ 522 w 523"/>
              <a:gd name="T1" fmla="*/ 129 h 484"/>
              <a:gd name="T2" fmla="*/ 410 w 523"/>
              <a:gd name="T3" fmla="*/ 483 h 484"/>
              <a:gd name="T4" fmla="*/ 0 w 523"/>
              <a:gd name="T5" fmla="*/ 353 h 484"/>
              <a:gd name="T6" fmla="*/ 112 w 523"/>
              <a:gd name="T7" fmla="*/ 0 h 484"/>
              <a:gd name="T8" fmla="*/ 522 w 523"/>
              <a:gd name="T9" fmla="*/ 12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522" y="129"/>
                </a:moveTo>
                <a:lnTo>
                  <a:pt x="410" y="483"/>
                </a:lnTo>
                <a:lnTo>
                  <a:pt x="0" y="353"/>
                </a:lnTo>
                <a:lnTo>
                  <a:pt x="112" y="0"/>
                </a:lnTo>
                <a:lnTo>
                  <a:pt x="522" y="12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0"/>
          <p:cNvSpPr>
            <a:spLocks noChangeArrowheads="1"/>
          </p:cNvSpPr>
          <p:nvPr/>
        </p:nvSpPr>
        <p:spPr bwMode="auto">
          <a:xfrm>
            <a:off x="6210300" y="3600450"/>
            <a:ext cx="200025" cy="184150"/>
          </a:xfrm>
          <a:custGeom>
            <a:avLst/>
            <a:gdLst>
              <a:gd name="T0" fmla="*/ 522 w 523"/>
              <a:gd name="T1" fmla="*/ 129 h 484"/>
              <a:gd name="T2" fmla="*/ 410 w 523"/>
              <a:gd name="T3" fmla="*/ 483 h 484"/>
              <a:gd name="T4" fmla="*/ 0 w 523"/>
              <a:gd name="T5" fmla="*/ 353 h 484"/>
              <a:gd name="T6" fmla="*/ 112 w 523"/>
              <a:gd name="T7" fmla="*/ 0 h 484"/>
              <a:gd name="T8" fmla="*/ 522 w 523"/>
              <a:gd name="T9" fmla="*/ 12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522" y="129"/>
                </a:moveTo>
                <a:lnTo>
                  <a:pt x="410" y="483"/>
                </a:lnTo>
                <a:lnTo>
                  <a:pt x="0" y="353"/>
                </a:lnTo>
                <a:lnTo>
                  <a:pt x="112" y="0"/>
                </a:lnTo>
                <a:lnTo>
                  <a:pt x="522" y="12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6296025" y="3324225"/>
            <a:ext cx="100013" cy="269875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42"/>
          <p:cNvSpPr>
            <a:spLocks noChangeArrowheads="1"/>
          </p:cNvSpPr>
          <p:nvPr/>
        </p:nvSpPr>
        <p:spPr bwMode="auto">
          <a:xfrm>
            <a:off x="6296025" y="3324225"/>
            <a:ext cx="100013" cy="269875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43"/>
          <p:cNvSpPr>
            <a:spLocks noChangeArrowheads="1"/>
          </p:cNvSpPr>
          <p:nvPr/>
        </p:nvSpPr>
        <p:spPr bwMode="auto">
          <a:xfrm>
            <a:off x="6330950" y="3338513"/>
            <a:ext cx="100013" cy="263525"/>
          </a:xfrm>
          <a:custGeom>
            <a:avLst/>
            <a:gdLst>
              <a:gd name="T0" fmla="*/ 261 w 262"/>
              <a:gd name="T1" fmla="*/ 0 h 691"/>
              <a:gd name="T2" fmla="*/ 37 w 262"/>
              <a:gd name="T3" fmla="*/ 690 h 691"/>
              <a:gd name="T4" fmla="*/ 0 w 262"/>
              <a:gd name="T5" fmla="*/ 670 h 691"/>
              <a:gd name="T6" fmla="*/ 224 w 262"/>
              <a:gd name="T7" fmla="*/ 0 h 691"/>
              <a:gd name="T8" fmla="*/ 261 w 262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1">
                <a:moveTo>
                  <a:pt x="261" y="0"/>
                </a:moveTo>
                <a:lnTo>
                  <a:pt x="37" y="690"/>
                </a:lnTo>
                <a:lnTo>
                  <a:pt x="0" y="670"/>
                </a:lnTo>
                <a:lnTo>
                  <a:pt x="224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44"/>
          <p:cNvSpPr>
            <a:spLocks noChangeArrowheads="1"/>
          </p:cNvSpPr>
          <p:nvPr/>
        </p:nvSpPr>
        <p:spPr bwMode="auto">
          <a:xfrm>
            <a:off x="6330950" y="3338513"/>
            <a:ext cx="100013" cy="263525"/>
          </a:xfrm>
          <a:custGeom>
            <a:avLst/>
            <a:gdLst>
              <a:gd name="T0" fmla="*/ 261 w 262"/>
              <a:gd name="T1" fmla="*/ 0 h 691"/>
              <a:gd name="T2" fmla="*/ 37 w 262"/>
              <a:gd name="T3" fmla="*/ 690 h 691"/>
              <a:gd name="T4" fmla="*/ 0 w 262"/>
              <a:gd name="T5" fmla="*/ 670 h 691"/>
              <a:gd name="T6" fmla="*/ 224 w 262"/>
              <a:gd name="T7" fmla="*/ 0 h 691"/>
              <a:gd name="T8" fmla="*/ 261 w 262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1">
                <a:moveTo>
                  <a:pt x="261" y="0"/>
                </a:moveTo>
                <a:lnTo>
                  <a:pt x="37" y="690"/>
                </a:lnTo>
                <a:lnTo>
                  <a:pt x="0" y="670"/>
                </a:lnTo>
                <a:lnTo>
                  <a:pt x="224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45"/>
          <p:cNvSpPr>
            <a:spLocks noChangeArrowheads="1"/>
          </p:cNvSpPr>
          <p:nvPr/>
        </p:nvSpPr>
        <p:spPr bwMode="auto">
          <a:xfrm>
            <a:off x="6367463" y="3344863"/>
            <a:ext cx="98425" cy="271463"/>
          </a:xfrm>
          <a:custGeom>
            <a:avLst/>
            <a:gdLst>
              <a:gd name="T0" fmla="*/ 261 w 262"/>
              <a:gd name="T1" fmla="*/ 19 h 708"/>
              <a:gd name="T2" fmla="*/ 37 w 262"/>
              <a:gd name="T3" fmla="*/ 707 h 708"/>
              <a:gd name="T4" fmla="*/ 0 w 262"/>
              <a:gd name="T5" fmla="*/ 689 h 708"/>
              <a:gd name="T6" fmla="*/ 205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37" y="707"/>
                </a:lnTo>
                <a:lnTo>
                  <a:pt x="0" y="689"/>
                </a:lnTo>
                <a:lnTo>
                  <a:pt x="205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46"/>
          <p:cNvSpPr>
            <a:spLocks noChangeArrowheads="1"/>
          </p:cNvSpPr>
          <p:nvPr/>
        </p:nvSpPr>
        <p:spPr bwMode="auto">
          <a:xfrm>
            <a:off x="6367463" y="3344863"/>
            <a:ext cx="98425" cy="271463"/>
          </a:xfrm>
          <a:custGeom>
            <a:avLst/>
            <a:gdLst>
              <a:gd name="T0" fmla="*/ 261 w 262"/>
              <a:gd name="T1" fmla="*/ 19 h 708"/>
              <a:gd name="T2" fmla="*/ 37 w 262"/>
              <a:gd name="T3" fmla="*/ 707 h 708"/>
              <a:gd name="T4" fmla="*/ 0 w 262"/>
              <a:gd name="T5" fmla="*/ 689 h 708"/>
              <a:gd name="T6" fmla="*/ 205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37" y="707"/>
                </a:lnTo>
                <a:lnTo>
                  <a:pt x="0" y="689"/>
                </a:lnTo>
                <a:lnTo>
                  <a:pt x="205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47"/>
          <p:cNvSpPr>
            <a:spLocks noChangeArrowheads="1"/>
          </p:cNvSpPr>
          <p:nvPr/>
        </p:nvSpPr>
        <p:spPr bwMode="auto">
          <a:xfrm>
            <a:off x="6402388" y="3359150"/>
            <a:ext cx="98425" cy="261938"/>
          </a:xfrm>
          <a:custGeom>
            <a:avLst/>
            <a:gdLst>
              <a:gd name="T0" fmla="*/ 261 w 262"/>
              <a:gd name="T1" fmla="*/ 0 h 690"/>
              <a:gd name="T2" fmla="*/ 38 w 262"/>
              <a:gd name="T3" fmla="*/ 689 h 690"/>
              <a:gd name="T4" fmla="*/ 0 w 262"/>
              <a:gd name="T5" fmla="*/ 670 h 690"/>
              <a:gd name="T6" fmla="*/ 205 w 262"/>
              <a:gd name="T7" fmla="*/ 0 h 690"/>
              <a:gd name="T8" fmla="*/ 261 w 262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0">
                <a:moveTo>
                  <a:pt x="261" y="0"/>
                </a:moveTo>
                <a:lnTo>
                  <a:pt x="38" y="689"/>
                </a:lnTo>
                <a:lnTo>
                  <a:pt x="0" y="670"/>
                </a:lnTo>
                <a:lnTo>
                  <a:pt x="205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48"/>
          <p:cNvSpPr>
            <a:spLocks noChangeArrowheads="1"/>
          </p:cNvSpPr>
          <p:nvPr/>
        </p:nvSpPr>
        <p:spPr bwMode="auto">
          <a:xfrm>
            <a:off x="6402388" y="3359150"/>
            <a:ext cx="98425" cy="261938"/>
          </a:xfrm>
          <a:custGeom>
            <a:avLst/>
            <a:gdLst>
              <a:gd name="T0" fmla="*/ 261 w 262"/>
              <a:gd name="T1" fmla="*/ 0 h 690"/>
              <a:gd name="T2" fmla="*/ 38 w 262"/>
              <a:gd name="T3" fmla="*/ 689 h 690"/>
              <a:gd name="T4" fmla="*/ 0 w 262"/>
              <a:gd name="T5" fmla="*/ 670 h 690"/>
              <a:gd name="T6" fmla="*/ 205 w 262"/>
              <a:gd name="T7" fmla="*/ 0 h 690"/>
              <a:gd name="T8" fmla="*/ 261 w 262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0">
                <a:moveTo>
                  <a:pt x="261" y="0"/>
                </a:moveTo>
                <a:lnTo>
                  <a:pt x="38" y="689"/>
                </a:lnTo>
                <a:lnTo>
                  <a:pt x="0" y="670"/>
                </a:lnTo>
                <a:lnTo>
                  <a:pt x="205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49"/>
          <p:cNvSpPr>
            <a:spLocks noChangeArrowheads="1"/>
          </p:cNvSpPr>
          <p:nvPr/>
        </p:nvSpPr>
        <p:spPr bwMode="auto">
          <a:xfrm>
            <a:off x="6381750" y="3367088"/>
            <a:ext cx="155575" cy="427038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098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50"/>
          <p:cNvSpPr>
            <a:spLocks noChangeArrowheads="1"/>
          </p:cNvSpPr>
          <p:nvPr/>
        </p:nvSpPr>
        <p:spPr bwMode="auto">
          <a:xfrm>
            <a:off x="6381750" y="3367088"/>
            <a:ext cx="155575" cy="427038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098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51"/>
          <p:cNvSpPr>
            <a:spLocks noChangeArrowheads="1"/>
          </p:cNvSpPr>
          <p:nvPr/>
        </p:nvSpPr>
        <p:spPr bwMode="auto">
          <a:xfrm>
            <a:off x="6453188" y="3387725"/>
            <a:ext cx="149225" cy="425450"/>
          </a:xfrm>
          <a:custGeom>
            <a:avLst/>
            <a:gdLst>
              <a:gd name="T0" fmla="*/ 390 w 391"/>
              <a:gd name="T1" fmla="*/ 18 h 1118"/>
              <a:gd name="T2" fmla="*/ 56 w 391"/>
              <a:gd name="T3" fmla="*/ 1117 h 1118"/>
              <a:gd name="T4" fmla="*/ 0 w 391"/>
              <a:gd name="T5" fmla="*/ 1098 h 1118"/>
              <a:gd name="T6" fmla="*/ 354 w 391"/>
              <a:gd name="T7" fmla="*/ 0 h 1118"/>
              <a:gd name="T8" fmla="*/ 390 w 391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0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52"/>
          <p:cNvSpPr>
            <a:spLocks noChangeArrowheads="1"/>
          </p:cNvSpPr>
          <p:nvPr/>
        </p:nvSpPr>
        <p:spPr bwMode="auto">
          <a:xfrm>
            <a:off x="6453188" y="3387725"/>
            <a:ext cx="149225" cy="425450"/>
          </a:xfrm>
          <a:custGeom>
            <a:avLst/>
            <a:gdLst>
              <a:gd name="T0" fmla="*/ 390 w 391"/>
              <a:gd name="T1" fmla="*/ 18 h 1118"/>
              <a:gd name="T2" fmla="*/ 56 w 391"/>
              <a:gd name="T3" fmla="*/ 1117 h 1118"/>
              <a:gd name="T4" fmla="*/ 0 w 391"/>
              <a:gd name="T5" fmla="*/ 1098 h 1118"/>
              <a:gd name="T6" fmla="*/ 354 w 391"/>
              <a:gd name="T7" fmla="*/ 0 h 1118"/>
              <a:gd name="T8" fmla="*/ 390 w 391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0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53"/>
          <p:cNvSpPr>
            <a:spLocks noChangeArrowheads="1"/>
          </p:cNvSpPr>
          <p:nvPr/>
        </p:nvSpPr>
        <p:spPr bwMode="auto">
          <a:xfrm>
            <a:off x="6488113" y="3402013"/>
            <a:ext cx="149225" cy="427038"/>
          </a:xfrm>
          <a:custGeom>
            <a:avLst/>
            <a:gdLst>
              <a:gd name="T0" fmla="*/ 390 w 391"/>
              <a:gd name="T1" fmla="*/ 0 h 1118"/>
              <a:gd name="T2" fmla="*/ 37 w 391"/>
              <a:gd name="T3" fmla="*/ 1117 h 1118"/>
              <a:gd name="T4" fmla="*/ 0 w 391"/>
              <a:gd name="T5" fmla="*/ 1098 h 1118"/>
              <a:gd name="T6" fmla="*/ 353 w 391"/>
              <a:gd name="T7" fmla="*/ 0 h 1118"/>
              <a:gd name="T8" fmla="*/ 390 w 391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0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0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54"/>
          <p:cNvSpPr>
            <a:spLocks noChangeArrowheads="1"/>
          </p:cNvSpPr>
          <p:nvPr/>
        </p:nvSpPr>
        <p:spPr bwMode="auto">
          <a:xfrm>
            <a:off x="6488113" y="3402013"/>
            <a:ext cx="149225" cy="427038"/>
          </a:xfrm>
          <a:custGeom>
            <a:avLst/>
            <a:gdLst>
              <a:gd name="T0" fmla="*/ 390 w 391"/>
              <a:gd name="T1" fmla="*/ 0 h 1118"/>
              <a:gd name="T2" fmla="*/ 37 w 391"/>
              <a:gd name="T3" fmla="*/ 1117 h 1118"/>
              <a:gd name="T4" fmla="*/ 0 w 391"/>
              <a:gd name="T5" fmla="*/ 1098 h 1118"/>
              <a:gd name="T6" fmla="*/ 353 w 391"/>
              <a:gd name="T7" fmla="*/ 0 h 1118"/>
              <a:gd name="T8" fmla="*/ 390 w 391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0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0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55"/>
          <p:cNvSpPr>
            <a:spLocks noChangeArrowheads="1"/>
          </p:cNvSpPr>
          <p:nvPr/>
        </p:nvSpPr>
        <p:spPr bwMode="auto">
          <a:xfrm>
            <a:off x="6523038" y="3409950"/>
            <a:ext cx="149225" cy="425450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53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56"/>
          <p:cNvSpPr>
            <a:spLocks noChangeArrowheads="1"/>
          </p:cNvSpPr>
          <p:nvPr/>
        </p:nvSpPr>
        <p:spPr bwMode="auto">
          <a:xfrm>
            <a:off x="6523038" y="3409950"/>
            <a:ext cx="149225" cy="425450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53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57"/>
          <p:cNvSpPr>
            <a:spLocks noChangeArrowheads="1"/>
          </p:cNvSpPr>
          <p:nvPr/>
        </p:nvSpPr>
        <p:spPr bwMode="auto">
          <a:xfrm>
            <a:off x="6557963" y="3422650"/>
            <a:ext cx="149225" cy="425450"/>
          </a:xfrm>
          <a:custGeom>
            <a:avLst/>
            <a:gdLst>
              <a:gd name="T0" fmla="*/ 391 w 392"/>
              <a:gd name="T1" fmla="*/ 19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9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58"/>
          <p:cNvSpPr>
            <a:spLocks noChangeArrowheads="1"/>
          </p:cNvSpPr>
          <p:nvPr/>
        </p:nvSpPr>
        <p:spPr bwMode="auto">
          <a:xfrm>
            <a:off x="6557963" y="3422650"/>
            <a:ext cx="149225" cy="425450"/>
          </a:xfrm>
          <a:custGeom>
            <a:avLst/>
            <a:gdLst>
              <a:gd name="T0" fmla="*/ 391 w 392"/>
              <a:gd name="T1" fmla="*/ 19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9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59"/>
          <p:cNvSpPr>
            <a:spLocks noChangeArrowheads="1"/>
          </p:cNvSpPr>
          <p:nvPr/>
        </p:nvSpPr>
        <p:spPr bwMode="auto">
          <a:xfrm>
            <a:off x="6592888" y="3430588"/>
            <a:ext cx="149225" cy="427038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0"/>
          <p:cNvSpPr>
            <a:spLocks noChangeArrowheads="1"/>
          </p:cNvSpPr>
          <p:nvPr/>
        </p:nvSpPr>
        <p:spPr bwMode="auto">
          <a:xfrm>
            <a:off x="6592888" y="3430588"/>
            <a:ext cx="149225" cy="427038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1"/>
          <p:cNvSpPr>
            <a:spLocks noChangeArrowheads="1"/>
          </p:cNvSpPr>
          <p:nvPr/>
        </p:nvSpPr>
        <p:spPr bwMode="auto">
          <a:xfrm>
            <a:off x="6630988" y="3444875"/>
            <a:ext cx="149225" cy="425450"/>
          </a:xfrm>
          <a:custGeom>
            <a:avLst/>
            <a:gdLst>
              <a:gd name="T0" fmla="*/ 391 w 392"/>
              <a:gd name="T1" fmla="*/ 18 h 1118"/>
              <a:gd name="T2" fmla="*/ 38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8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62"/>
          <p:cNvSpPr>
            <a:spLocks noChangeArrowheads="1"/>
          </p:cNvSpPr>
          <p:nvPr/>
        </p:nvSpPr>
        <p:spPr bwMode="auto">
          <a:xfrm>
            <a:off x="6630988" y="3444875"/>
            <a:ext cx="149225" cy="425450"/>
          </a:xfrm>
          <a:custGeom>
            <a:avLst/>
            <a:gdLst>
              <a:gd name="T0" fmla="*/ 391 w 392"/>
              <a:gd name="T1" fmla="*/ 18 h 1118"/>
              <a:gd name="T2" fmla="*/ 38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8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63"/>
          <p:cNvSpPr>
            <a:spLocks noChangeArrowheads="1"/>
          </p:cNvSpPr>
          <p:nvPr/>
        </p:nvSpPr>
        <p:spPr bwMode="auto">
          <a:xfrm>
            <a:off x="6656388" y="3451225"/>
            <a:ext cx="157163" cy="425450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117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117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64"/>
          <p:cNvSpPr>
            <a:spLocks noChangeArrowheads="1"/>
          </p:cNvSpPr>
          <p:nvPr/>
        </p:nvSpPr>
        <p:spPr bwMode="auto">
          <a:xfrm>
            <a:off x="6656388" y="3451225"/>
            <a:ext cx="157163" cy="425450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117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117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65"/>
          <p:cNvSpPr>
            <a:spLocks noChangeArrowheads="1"/>
          </p:cNvSpPr>
          <p:nvPr/>
        </p:nvSpPr>
        <p:spPr bwMode="auto">
          <a:xfrm>
            <a:off x="6692900" y="3467100"/>
            <a:ext cx="149225" cy="425450"/>
          </a:xfrm>
          <a:custGeom>
            <a:avLst/>
            <a:gdLst>
              <a:gd name="T0" fmla="*/ 392 w 393"/>
              <a:gd name="T1" fmla="*/ 18 h 1118"/>
              <a:gd name="T2" fmla="*/ 56 w 393"/>
              <a:gd name="T3" fmla="*/ 1117 h 1118"/>
              <a:gd name="T4" fmla="*/ 0 w 393"/>
              <a:gd name="T5" fmla="*/ 1098 h 1118"/>
              <a:gd name="T6" fmla="*/ 354 w 393"/>
              <a:gd name="T7" fmla="*/ 0 h 1118"/>
              <a:gd name="T8" fmla="*/ 392 w 393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118">
                <a:moveTo>
                  <a:pt x="392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2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ChangeArrowheads="1"/>
          </p:cNvSpPr>
          <p:nvPr/>
        </p:nvSpPr>
        <p:spPr bwMode="auto">
          <a:xfrm>
            <a:off x="6692900" y="3467100"/>
            <a:ext cx="149225" cy="425450"/>
          </a:xfrm>
          <a:custGeom>
            <a:avLst/>
            <a:gdLst>
              <a:gd name="T0" fmla="*/ 392 w 393"/>
              <a:gd name="T1" fmla="*/ 18 h 1118"/>
              <a:gd name="T2" fmla="*/ 56 w 393"/>
              <a:gd name="T3" fmla="*/ 1117 h 1118"/>
              <a:gd name="T4" fmla="*/ 0 w 393"/>
              <a:gd name="T5" fmla="*/ 1098 h 1118"/>
              <a:gd name="T6" fmla="*/ 354 w 393"/>
              <a:gd name="T7" fmla="*/ 0 h 1118"/>
              <a:gd name="T8" fmla="*/ 392 w 393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118">
                <a:moveTo>
                  <a:pt x="392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2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ChangeArrowheads="1"/>
          </p:cNvSpPr>
          <p:nvPr/>
        </p:nvSpPr>
        <p:spPr bwMode="auto">
          <a:xfrm>
            <a:off x="6219825" y="2843213"/>
            <a:ext cx="871538" cy="976313"/>
          </a:xfrm>
          <a:custGeom>
            <a:avLst/>
            <a:gdLst>
              <a:gd name="T0" fmla="*/ 2290 w 2291"/>
              <a:gd name="T1" fmla="*/ 1880 h 2570"/>
              <a:gd name="T2" fmla="*/ 987 w 2291"/>
              <a:gd name="T3" fmla="*/ 2569 h 2570"/>
              <a:gd name="T4" fmla="*/ 0 w 2291"/>
              <a:gd name="T5" fmla="*/ 689 h 2570"/>
              <a:gd name="T6" fmla="*/ 1303 w 2291"/>
              <a:gd name="T7" fmla="*/ 0 h 2570"/>
              <a:gd name="T8" fmla="*/ 2290 w 2291"/>
              <a:gd name="T9" fmla="*/ 188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1" h="2570">
                <a:moveTo>
                  <a:pt x="2290" y="1880"/>
                </a:moveTo>
                <a:lnTo>
                  <a:pt x="987" y="2569"/>
                </a:lnTo>
                <a:lnTo>
                  <a:pt x="0" y="689"/>
                </a:lnTo>
                <a:lnTo>
                  <a:pt x="1303" y="0"/>
                </a:lnTo>
                <a:lnTo>
                  <a:pt x="2290" y="1880"/>
                </a:lnTo>
              </a:path>
            </a:pathLst>
          </a:custGeom>
          <a:solidFill>
            <a:srgbClr val="F8FAF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ChangeArrowheads="1"/>
          </p:cNvSpPr>
          <p:nvPr/>
        </p:nvSpPr>
        <p:spPr bwMode="auto">
          <a:xfrm>
            <a:off x="6219825" y="2843213"/>
            <a:ext cx="871538" cy="976313"/>
          </a:xfrm>
          <a:custGeom>
            <a:avLst/>
            <a:gdLst>
              <a:gd name="T0" fmla="*/ 2290 w 2291"/>
              <a:gd name="T1" fmla="*/ 1880 h 2570"/>
              <a:gd name="T2" fmla="*/ 987 w 2291"/>
              <a:gd name="T3" fmla="*/ 2569 h 2570"/>
              <a:gd name="T4" fmla="*/ 0 w 2291"/>
              <a:gd name="T5" fmla="*/ 689 h 2570"/>
              <a:gd name="T6" fmla="*/ 1303 w 2291"/>
              <a:gd name="T7" fmla="*/ 0 h 2570"/>
              <a:gd name="T8" fmla="*/ 2290 w 2291"/>
              <a:gd name="T9" fmla="*/ 188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1" h="2570">
                <a:moveTo>
                  <a:pt x="2290" y="1880"/>
                </a:moveTo>
                <a:lnTo>
                  <a:pt x="987" y="2569"/>
                </a:lnTo>
                <a:lnTo>
                  <a:pt x="0" y="689"/>
                </a:lnTo>
                <a:lnTo>
                  <a:pt x="1303" y="0"/>
                </a:lnTo>
                <a:lnTo>
                  <a:pt x="2290" y="1880"/>
                </a:lnTo>
              </a:path>
            </a:pathLst>
          </a:custGeom>
          <a:solidFill>
            <a:srgbClr val="F8FAF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ChangeArrowheads="1"/>
          </p:cNvSpPr>
          <p:nvPr/>
        </p:nvSpPr>
        <p:spPr bwMode="auto">
          <a:xfrm>
            <a:off x="6367463" y="2976563"/>
            <a:ext cx="311150" cy="192088"/>
          </a:xfrm>
          <a:custGeom>
            <a:avLst/>
            <a:gdLst>
              <a:gd name="T0" fmla="*/ 819 w 820"/>
              <a:gd name="T1" fmla="*/ 93 h 503"/>
              <a:gd name="T2" fmla="*/ 37 w 820"/>
              <a:gd name="T3" fmla="*/ 502 h 503"/>
              <a:gd name="T4" fmla="*/ 0 w 820"/>
              <a:gd name="T5" fmla="*/ 409 h 503"/>
              <a:gd name="T6" fmla="*/ 763 w 820"/>
              <a:gd name="T7" fmla="*/ 0 h 503"/>
              <a:gd name="T8" fmla="*/ 819 w 820"/>
              <a:gd name="T9" fmla="*/ 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819" y="93"/>
                </a:moveTo>
                <a:lnTo>
                  <a:pt x="37" y="502"/>
                </a:lnTo>
                <a:lnTo>
                  <a:pt x="0" y="409"/>
                </a:lnTo>
                <a:lnTo>
                  <a:pt x="763" y="0"/>
                </a:lnTo>
                <a:lnTo>
                  <a:pt x="819" y="93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70"/>
          <p:cNvSpPr>
            <a:spLocks noChangeArrowheads="1"/>
          </p:cNvSpPr>
          <p:nvPr/>
        </p:nvSpPr>
        <p:spPr bwMode="auto">
          <a:xfrm>
            <a:off x="6367463" y="2976563"/>
            <a:ext cx="311150" cy="192088"/>
          </a:xfrm>
          <a:custGeom>
            <a:avLst/>
            <a:gdLst>
              <a:gd name="T0" fmla="*/ 819 w 820"/>
              <a:gd name="T1" fmla="*/ 93 h 503"/>
              <a:gd name="T2" fmla="*/ 37 w 820"/>
              <a:gd name="T3" fmla="*/ 502 h 503"/>
              <a:gd name="T4" fmla="*/ 0 w 820"/>
              <a:gd name="T5" fmla="*/ 409 h 503"/>
              <a:gd name="T6" fmla="*/ 763 w 820"/>
              <a:gd name="T7" fmla="*/ 0 h 503"/>
              <a:gd name="T8" fmla="*/ 819 w 820"/>
              <a:gd name="T9" fmla="*/ 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819" y="93"/>
                </a:moveTo>
                <a:lnTo>
                  <a:pt x="37" y="502"/>
                </a:lnTo>
                <a:lnTo>
                  <a:pt x="0" y="409"/>
                </a:lnTo>
                <a:lnTo>
                  <a:pt x="763" y="0"/>
                </a:lnTo>
                <a:lnTo>
                  <a:pt x="819" y="93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Freeform 71"/>
          <p:cNvSpPr>
            <a:spLocks noChangeArrowheads="1"/>
          </p:cNvSpPr>
          <p:nvPr/>
        </p:nvSpPr>
        <p:spPr bwMode="auto">
          <a:xfrm>
            <a:off x="6502400" y="3033713"/>
            <a:ext cx="255588" cy="142875"/>
          </a:xfrm>
          <a:custGeom>
            <a:avLst/>
            <a:gdLst>
              <a:gd name="T0" fmla="*/ 670 w 671"/>
              <a:gd name="T1" fmla="*/ 37 h 373"/>
              <a:gd name="T2" fmla="*/ 37 w 671"/>
              <a:gd name="T3" fmla="*/ 372 h 373"/>
              <a:gd name="T4" fmla="*/ 0 w 671"/>
              <a:gd name="T5" fmla="*/ 335 h 373"/>
              <a:gd name="T6" fmla="*/ 651 w 671"/>
              <a:gd name="T7" fmla="*/ 0 h 373"/>
              <a:gd name="T8" fmla="*/ 670 w 671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70" y="37"/>
                </a:moveTo>
                <a:lnTo>
                  <a:pt x="37" y="372"/>
                </a:lnTo>
                <a:lnTo>
                  <a:pt x="0" y="335"/>
                </a:lnTo>
                <a:lnTo>
                  <a:pt x="651" y="0"/>
                </a:lnTo>
                <a:lnTo>
                  <a:pt x="670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72"/>
          <p:cNvSpPr>
            <a:spLocks noChangeArrowheads="1"/>
          </p:cNvSpPr>
          <p:nvPr/>
        </p:nvSpPr>
        <p:spPr bwMode="auto">
          <a:xfrm>
            <a:off x="6502400" y="3033713"/>
            <a:ext cx="255588" cy="142875"/>
          </a:xfrm>
          <a:custGeom>
            <a:avLst/>
            <a:gdLst>
              <a:gd name="T0" fmla="*/ 670 w 671"/>
              <a:gd name="T1" fmla="*/ 37 h 373"/>
              <a:gd name="T2" fmla="*/ 37 w 671"/>
              <a:gd name="T3" fmla="*/ 372 h 373"/>
              <a:gd name="T4" fmla="*/ 0 w 671"/>
              <a:gd name="T5" fmla="*/ 335 h 373"/>
              <a:gd name="T6" fmla="*/ 651 w 671"/>
              <a:gd name="T7" fmla="*/ 0 h 373"/>
              <a:gd name="T8" fmla="*/ 670 w 671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70" y="37"/>
                </a:moveTo>
                <a:lnTo>
                  <a:pt x="37" y="372"/>
                </a:lnTo>
                <a:lnTo>
                  <a:pt x="0" y="335"/>
                </a:lnTo>
                <a:lnTo>
                  <a:pt x="651" y="0"/>
                </a:lnTo>
                <a:lnTo>
                  <a:pt x="670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Freeform 73"/>
          <p:cNvSpPr>
            <a:spLocks noChangeArrowheads="1"/>
          </p:cNvSpPr>
          <p:nvPr/>
        </p:nvSpPr>
        <p:spPr bwMode="auto">
          <a:xfrm>
            <a:off x="6353175" y="3168650"/>
            <a:ext cx="206375" cy="219075"/>
          </a:xfrm>
          <a:custGeom>
            <a:avLst/>
            <a:gdLst>
              <a:gd name="T0" fmla="*/ 540 w 541"/>
              <a:gd name="T1" fmla="*/ 392 h 579"/>
              <a:gd name="T2" fmla="*/ 205 w 541"/>
              <a:gd name="T3" fmla="*/ 578 h 579"/>
              <a:gd name="T4" fmla="*/ 0 w 541"/>
              <a:gd name="T5" fmla="*/ 187 h 579"/>
              <a:gd name="T6" fmla="*/ 335 w 541"/>
              <a:gd name="T7" fmla="*/ 0 h 579"/>
              <a:gd name="T8" fmla="*/ 540 w 541"/>
              <a:gd name="T9" fmla="*/ 39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540" y="392"/>
                </a:moveTo>
                <a:lnTo>
                  <a:pt x="205" y="578"/>
                </a:lnTo>
                <a:lnTo>
                  <a:pt x="0" y="187"/>
                </a:lnTo>
                <a:lnTo>
                  <a:pt x="335" y="0"/>
                </a:lnTo>
                <a:lnTo>
                  <a:pt x="540" y="392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Freeform 74"/>
          <p:cNvSpPr>
            <a:spLocks noChangeArrowheads="1"/>
          </p:cNvSpPr>
          <p:nvPr/>
        </p:nvSpPr>
        <p:spPr bwMode="auto">
          <a:xfrm>
            <a:off x="6353175" y="3168650"/>
            <a:ext cx="206375" cy="219075"/>
          </a:xfrm>
          <a:custGeom>
            <a:avLst/>
            <a:gdLst>
              <a:gd name="T0" fmla="*/ 540 w 541"/>
              <a:gd name="T1" fmla="*/ 392 h 579"/>
              <a:gd name="T2" fmla="*/ 205 w 541"/>
              <a:gd name="T3" fmla="*/ 578 h 579"/>
              <a:gd name="T4" fmla="*/ 0 w 541"/>
              <a:gd name="T5" fmla="*/ 187 h 579"/>
              <a:gd name="T6" fmla="*/ 335 w 541"/>
              <a:gd name="T7" fmla="*/ 0 h 579"/>
              <a:gd name="T8" fmla="*/ 540 w 541"/>
              <a:gd name="T9" fmla="*/ 39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540" y="392"/>
                </a:moveTo>
                <a:lnTo>
                  <a:pt x="205" y="578"/>
                </a:lnTo>
                <a:lnTo>
                  <a:pt x="0" y="187"/>
                </a:lnTo>
                <a:lnTo>
                  <a:pt x="335" y="0"/>
                </a:lnTo>
                <a:lnTo>
                  <a:pt x="540" y="392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75"/>
          <p:cNvSpPr>
            <a:spLocks noChangeArrowheads="1"/>
          </p:cNvSpPr>
          <p:nvPr/>
        </p:nvSpPr>
        <p:spPr bwMode="auto">
          <a:xfrm>
            <a:off x="6523038" y="3062288"/>
            <a:ext cx="247650" cy="149225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Freeform 76"/>
          <p:cNvSpPr>
            <a:spLocks noChangeArrowheads="1"/>
          </p:cNvSpPr>
          <p:nvPr/>
        </p:nvSpPr>
        <p:spPr bwMode="auto">
          <a:xfrm>
            <a:off x="6523038" y="3062288"/>
            <a:ext cx="247650" cy="149225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Freeform 77"/>
          <p:cNvSpPr>
            <a:spLocks noChangeArrowheads="1"/>
          </p:cNvSpPr>
          <p:nvPr/>
        </p:nvSpPr>
        <p:spPr bwMode="auto">
          <a:xfrm>
            <a:off x="6537325" y="3097213"/>
            <a:ext cx="249238" cy="142875"/>
          </a:xfrm>
          <a:custGeom>
            <a:avLst/>
            <a:gdLst>
              <a:gd name="T0" fmla="*/ 652 w 653"/>
              <a:gd name="T1" fmla="*/ 37 h 374"/>
              <a:gd name="T2" fmla="*/ 19 w 653"/>
              <a:gd name="T3" fmla="*/ 373 h 374"/>
              <a:gd name="T4" fmla="*/ 0 w 653"/>
              <a:gd name="T5" fmla="*/ 335 h 374"/>
              <a:gd name="T6" fmla="*/ 633 w 653"/>
              <a:gd name="T7" fmla="*/ 0 h 374"/>
              <a:gd name="T8" fmla="*/ 652 w 653"/>
              <a:gd name="T9" fmla="*/ 3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4">
                <a:moveTo>
                  <a:pt x="652" y="37"/>
                </a:moveTo>
                <a:lnTo>
                  <a:pt x="19" y="373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Freeform 78"/>
          <p:cNvSpPr>
            <a:spLocks noChangeArrowheads="1"/>
          </p:cNvSpPr>
          <p:nvPr/>
        </p:nvSpPr>
        <p:spPr bwMode="auto">
          <a:xfrm>
            <a:off x="6537325" y="3097213"/>
            <a:ext cx="249238" cy="142875"/>
          </a:xfrm>
          <a:custGeom>
            <a:avLst/>
            <a:gdLst>
              <a:gd name="T0" fmla="*/ 652 w 653"/>
              <a:gd name="T1" fmla="*/ 37 h 374"/>
              <a:gd name="T2" fmla="*/ 19 w 653"/>
              <a:gd name="T3" fmla="*/ 373 h 374"/>
              <a:gd name="T4" fmla="*/ 0 w 653"/>
              <a:gd name="T5" fmla="*/ 335 h 374"/>
              <a:gd name="T6" fmla="*/ 633 w 653"/>
              <a:gd name="T7" fmla="*/ 0 h 374"/>
              <a:gd name="T8" fmla="*/ 652 w 653"/>
              <a:gd name="T9" fmla="*/ 3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4">
                <a:moveTo>
                  <a:pt x="652" y="37"/>
                </a:moveTo>
                <a:lnTo>
                  <a:pt x="19" y="373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79"/>
          <p:cNvSpPr>
            <a:spLocks noChangeArrowheads="1"/>
          </p:cNvSpPr>
          <p:nvPr/>
        </p:nvSpPr>
        <p:spPr bwMode="auto">
          <a:xfrm>
            <a:off x="6557963" y="3125788"/>
            <a:ext cx="247650" cy="149225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Freeform 80"/>
          <p:cNvSpPr>
            <a:spLocks noChangeArrowheads="1"/>
          </p:cNvSpPr>
          <p:nvPr/>
        </p:nvSpPr>
        <p:spPr bwMode="auto">
          <a:xfrm>
            <a:off x="6557963" y="3125788"/>
            <a:ext cx="247650" cy="149225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81"/>
          <p:cNvSpPr>
            <a:spLocks noChangeArrowheads="1"/>
          </p:cNvSpPr>
          <p:nvPr/>
        </p:nvSpPr>
        <p:spPr bwMode="auto">
          <a:xfrm>
            <a:off x="6573838" y="3160713"/>
            <a:ext cx="247650" cy="142875"/>
          </a:xfrm>
          <a:custGeom>
            <a:avLst/>
            <a:gdLst>
              <a:gd name="T0" fmla="*/ 652 w 653"/>
              <a:gd name="T1" fmla="*/ 37 h 373"/>
              <a:gd name="T2" fmla="*/ 18 w 653"/>
              <a:gd name="T3" fmla="*/ 372 h 373"/>
              <a:gd name="T4" fmla="*/ 0 w 653"/>
              <a:gd name="T5" fmla="*/ 335 h 373"/>
              <a:gd name="T6" fmla="*/ 633 w 653"/>
              <a:gd name="T7" fmla="*/ 0 h 373"/>
              <a:gd name="T8" fmla="*/ 652 w 653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3">
                <a:moveTo>
                  <a:pt x="652" y="37"/>
                </a:moveTo>
                <a:lnTo>
                  <a:pt x="18" y="372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Freeform 82"/>
          <p:cNvSpPr>
            <a:spLocks noChangeArrowheads="1"/>
          </p:cNvSpPr>
          <p:nvPr/>
        </p:nvSpPr>
        <p:spPr bwMode="auto">
          <a:xfrm>
            <a:off x="6573838" y="3160713"/>
            <a:ext cx="247650" cy="142875"/>
          </a:xfrm>
          <a:custGeom>
            <a:avLst/>
            <a:gdLst>
              <a:gd name="T0" fmla="*/ 652 w 653"/>
              <a:gd name="T1" fmla="*/ 37 h 373"/>
              <a:gd name="T2" fmla="*/ 18 w 653"/>
              <a:gd name="T3" fmla="*/ 372 h 373"/>
              <a:gd name="T4" fmla="*/ 0 w 653"/>
              <a:gd name="T5" fmla="*/ 335 h 373"/>
              <a:gd name="T6" fmla="*/ 633 w 653"/>
              <a:gd name="T7" fmla="*/ 0 h 373"/>
              <a:gd name="T8" fmla="*/ 652 w 653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3">
                <a:moveTo>
                  <a:pt x="652" y="37"/>
                </a:moveTo>
                <a:lnTo>
                  <a:pt x="18" y="372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83"/>
          <p:cNvSpPr>
            <a:spLocks noChangeArrowheads="1"/>
          </p:cNvSpPr>
          <p:nvPr/>
        </p:nvSpPr>
        <p:spPr bwMode="auto">
          <a:xfrm>
            <a:off x="6445250" y="3189288"/>
            <a:ext cx="398463" cy="220663"/>
          </a:xfrm>
          <a:custGeom>
            <a:avLst/>
            <a:gdLst>
              <a:gd name="T0" fmla="*/ 1043 w 1044"/>
              <a:gd name="T1" fmla="*/ 38 h 579"/>
              <a:gd name="T2" fmla="*/ 19 w 1044"/>
              <a:gd name="T3" fmla="*/ 578 h 579"/>
              <a:gd name="T4" fmla="*/ 0 w 1044"/>
              <a:gd name="T5" fmla="*/ 540 h 579"/>
              <a:gd name="T6" fmla="*/ 1005 w 1044"/>
              <a:gd name="T7" fmla="*/ 0 h 579"/>
              <a:gd name="T8" fmla="*/ 1043 w 1044"/>
              <a:gd name="T9" fmla="*/ 3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9">
                <a:moveTo>
                  <a:pt x="1043" y="38"/>
                </a:moveTo>
                <a:lnTo>
                  <a:pt x="19" y="578"/>
                </a:lnTo>
                <a:lnTo>
                  <a:pt x="0" y="540"/>
                </a:lnTo>
                <a:lnTo>
                  <a:pt x="1005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84"/>
          <p:cNvSpPr>
            <a:spLocks noChangeArrowheads="1"/>
          </p:cNvSpPr>
          <p:nvPr/>
        </p:nvSpPr>
        <p:spPr bwMode="auto">
          <a:xfrm>
            <a:off x="6445250" y="3189288"/>
            <a:ext cx="398463" cy="220663"/>
          </a:xfrm>
          <a:custGeom>
            <a:avLst/>
            <a:gdLst>
              <a:gd name="T0" fmla="*/ 1043 w 1044"/>
              <a:gd name="T1" fmla="*/ 38 h 579"/>
              <a:gd name="T2" fmla="*/ 19 w 1044"/>
              <a:gd name="T3" fmla="*/ 578 h 579"/>
              <a:gd name="T4" fmla="*/ 0 w 1044"/>
              <a:gd name="T5" fmla="*/ 540 h 579"/>
              <a:gd name="T6" fmla="*/ 1005 w 1044"/>
              <a:gd name="T7" fmla="*/ 0 h 579"/>
              <a:gd name="T8" fmla="*/ 1043 w 1044"/>
              <a:gd name="T9" fmla="*/ 3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9">
                <a:moveTo>
                  <a:pt x="1043" y="38"/>
                </a:moveTo>
                <a:lnTo>
                  <a:pt x="19" y="578"/>
                </a:lnTo>
                <a:lnTo>
                  <a:pt x="0" y="540"/>
                </a:lnTo>
                <a:lnTo>
                  <a:pt x="1005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85"/>
          <p:cNvSpPr>
            <a:spLocks noChangeArrowheads="1"/>
          </p:cNvSpPr>
          <p:nvPr/>
        </p:nvSpPr>
        <p:spPr bwMode="auto">
          <a:xfrm>
            <a:off x="6473825" y="3252788"/>
            <a:ext cx="398463" cy="220663"/>
          </a:xfrm>
          <a:custGeom>
            <a:avLst/>
            <a:gdLst>
              <a:gd name="T0" fmla="*/ 1042 w 1043"/>
              <a:gd name="T1" fmla="*/ 37 h 578"/>
              <a:gd name="T2" fmla="*/ 37 w 1043"/>
              <a:gd name="T3" fmla="*/ 577 h 578"/>
              <a:gd name="T4" fmla="*/ 0 w 1043"/>
              <a:gd name="T5" fmla="*/ 540 h 578"/>
              <a:gd name="T6" fmla="*/ 1023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37" y="577"/>
                </a:lnTo>
                <a:lnTo>
                  <a:pt x="0" y="540"/>
                </a:lnTo>
                <a:lnTo>
                  <a:pt x="1023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86"/>
          <p:cNvSpPr>
            <a:spLocks noChangeArrowheads="1"/>
          </p:cNvSpPr>
          <p:nvPr/>
        </p:nvSpPr>
        <p:spPr bwMode="auto">
          <a:xfrm>
            <a:off x="6473825" y="3252788"/>
            <a:ext cx="398463" cy="220663"/>
          </a:xfrm>
          <a:custGeom>
            <a:avLst/>
            <a:gdLst>
              <a:gd name="T0" fmla="*/ 1042 w 1043"/>
              <a:gd name="T1" fmla="*/ 37 h 578"/>
              <a:gd name="T2" fmla="*/ 37 w 1043"/>
              <a:gd name="T3" fmla="*/ 577 h 578"/>
              <a:gd name="T4" fmla="*/ 0 w 1043"/>
              <a:gd name="T5" fmla="*/ 540 h 578"/>
              <a:gd name="T6" fmla="*/ 1023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37" y="577"/>
                </a:lnTo>
                <a:lnTo>
                  <a:pt x="0" y="540"/>
                </a:lnTo>
                <a:lnTo>
                  <a:pt x="1023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87"/>
          <p:cNvSpPr>
            <a:spLocks noChangeArrowheads="1"/>
          </p:cNvSpPr>
          <p:nvPr/>
        </p:nvSpPr>
        <p:spPr bwMode="auto">
          <a:xfrm>
            <a:off x="6494463" y="3289300"/>
            <a:ext cx="396875" cy="219075"/>
          </a:xfrm>
          <a:custGeom>
            <a:avLst/>
            <a:gdLst>
              <a:gd name="T0" fmla="*/ 1043 w 1044"/>
              <a:gd name="T1" fmla="*/ 37 h 578"/>
              <a:gd name="T2" fmla="*/ 19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9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88"/>
          <p:cNvSpPr>
            <a:spLocks noChangeArrowheads="1"/>
          </p:cNvSpPr>
          <p:nvPr/>
        </p:nvSpPr>
        <p:spPr bwMode="auto">
          <a:xfrm>
            <a:off x="6494463" y="3289300"/>
            <a:ext cx="396875" cy="219075"/>
          </a:xfrm>
          <a:custGeom>
            <a:avLst/>
            <a:gdLst>
              <a:gd name="T0" fmla="*/ 1043 w 1044"/>
              <a:gd name="T1" fmla="*/ 37 h 578"/>
              <a:gd name="T2" fmla="*/ 19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9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89"/>
          <p:cNvSpPr>
            <a:spLocks noChangeArrowheads="1"/>
          </p:cNvSpPr>
          <p:nvPr/>
        </p:nvSpPr>
        <p:spPr bwMode="auto">
          <a:xfrm>
            <a:off x="6508750" y="3317875"/>
            <a:ext cx="398463" cy="225425"/>
          </a:xfrm>
          <a:custGeom>
            <a:avLst/>
            <a:gdLst>
              <a:gd name="T0" fmla="*/ 1042 w 1043"/>
              <a:gd name="T1" fmla="*/ 55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5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5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90"/>
          <p:cNvSpPr>
            <a:spLocks noChangeArrowheads="1"/>
          </p:cNvSpPr>
          <p:nvPr/>
        </p:nvSpPr>
        <p:spPr bwMode="auto">
          <a:xfrm>
            <a:off x="6508750" y="3317875"/>
            <a:ext cx="398463" cy="225425"/>
          </a:xfrm>
          <a:custGeom>
            <a:avLst/>
            <a:gdLst>
              <a:gd name="T0" fmla="*/ 1042 w 1043"/>
              <a:gd name="T1" fmla="*/ 55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5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5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91"/>
          <p:cNvSpPr>
            <a:spLocks noChangeArrowheads="1"/>
          </p:cNvSpPr>
          <p:nvPr/>
        </p:nvSpPr>
        <p:spPr bwMode="auto">
          <a:xfrm>
            <a:off x="6530975" y="3352800"/>
            <a:ext cx="398463" cy="219075"/>
          </a:xfrm>
          <a:custGeom>
            <a:avLst/>
            <a:gdLst>
              <a:gd name="T0" fmla="*/ 1042 w 1043"/>
              <a:gd name="T1" fmla="*/ 37 h 578"/>
              <a:gd name="T2" fmla="*/ 18 w 1043"/>
              <a:gd name="T3" fmla="*/ 577 h 578"/>
              <a:gd name="T4" fmla="*/ 0 w 1043"/>
              <a:gd name="T5" fmla="*/ 539 h 578"/>
              <a:gd name="T6" fmla="*/ 1005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18" y="577"/>
                </a:lnTo>
                <a:lnTo>
                  <a:pt x="0" y="539"/>
                </a:lnTo>
                <a:lnTo>
                  <a:pt x="1005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Freeform 92"/>
          <p:cNvSpPr>
            <a:spLocks noChangeArrowheads="1"/>
          </p:cNvSpPr>
          <p:nvPr/>
        </p:nvSpPr>
        <p:spPr bwMode="auto">
          <a:xfrm>
            <a:off x="6530975" y="3352800"/>
            <a:ext cx="398463" cy="219075"/>
          </a:xfrm>
          <a:custGeom>
            <a:avLst/>
            <a:gdLst>
              <a:gd name="T0" fmla="*/ 1042 w 1043"/>
              <a:gd name="T1" fmla="*/ 37 h 578"/>
              <a:gd name="T2" fmla="*/ 18 w 1043"/>
              <a:gd name="T3" fmla="*/ 577 h 578"/>
              <a:gd name="T4" fmla="*/ 0 w 1043"/>
              <a:gd name="T5" fmla="*/ 539 h 578"/>
              <a:gd name="T6" fmla="*/ 1005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18" y="577"/>
                </a:lnTo>
                <a:lnTo>
                  <a:pt x="0" y="539"/>
                </a:lnTo>
                <a:lnTo>
                  <a:pt x="1005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Freeform 93"/>
          <p:cNvSpPr>
            <a:spLocks noChangeArrowheads="1"/>
          </p:cNvSpPr>
          <p:nvPr/>
        </p:nvSpPr>
        <p:spPr bwMode="auto">
          <a:xfrm>
            <a:off x="6545263" y="3381375"/>
            <a:ext cx="396875" cy="225425"/>
          </a:xfrm>
          <a:custGeom>
            <a:avLst/>
            <a:gdLst>
              <a:gd name="T0" fmla="*/ 1042 w 1043"/>
              <a:gd name="T1" fmla="*/ 56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6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6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Freeform 94"/>
          <p:cNvSpPr>
            <a:spLocks noChangeArrowheads="1"/>
          </p:cNvSpPr>
          <p:nvPr/>
        </p:nvSpPr>
        <p:spPr bwMode="auto">
          <a:xfrm>
            <a:off x="6545263" y="3381375"/>
            <a:ext cx="396875" cy="225425"/>
          </a:xfrm>
          <a:custGeom>
            <a:avLst/>
            <a:gdLst>
              <a:gd name="T0" fmla="*/ 1042 w 1043"/>
              <a:gd name="T1" fmla="*/ 56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6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6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Freeform 95"/>
          <p:cNvSpPr>
            <a:spLocks noChangeArrowheads="1"/>
          </p:cNvSpPr>
          <p:nvPr/>
        </p:nvSpPr>
        <p:spPr bwMode="auto">
          <a:xfrm>
            <a:off x="6557963" y="3416300"/>
            <a:ext cx="396875" cy="219075"/>
          </a:xfrm>
          <a:custGeom>
            <a:avLst/>
            <a:gdLst>
              <a:gd name="T0" fmla="*/ 1043 w 1044"/>
              <a:gd name="T1" fmla="*/ 38 h 578"/>
              <a:gd name="T2" fmla="*/ 37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8"/>
                </a:moveTo>
                <a:lnTo>
                  <a:pt x="37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Freeform 96"/>
          <p:cNvSpPr>
            <a:spLocks noChangeArrowheads="1"/>
          </p:cNvSpPr>
          <p:nvPr/>
        </p:nvSpPr>
        <p:spPr bwMode="auto">
          <a:xfrm>
            <a:off x="6557963" y="3416300"/>
            <a:ext cx="396875" cy="219075"/>
          </a:xfrm>
          <a:custGeom>
            <a:avLst/>
            <a:gdLst>
              <a:gd name="T0" fmla="*/ 1043 w 1044"/>
              <a:gd name="T1" fmla="*/ 38 h 578"/>
              <a:gd name="T2" fmla="*/ 37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8"/>
                </a:moveTo>
                <a:lnTo>
                  <a:pt x="37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Freeform 97"/>
          <p:cNvSpPr>
            <a:spLocks noChangeArrowheads="1"/>
          </p:cNvSpPr>
          <p:nvPr/>
        </p:nvSpPr>
        <p:spPr bwMode="auto">
          <a:xfrm>
            <a:off x="6580188" y="3444875"/>
            <a:ext cx="396875" cy="225425"/>
          </a:xfrm>
          <a:custGeom>
            <a:avLst/>
            <a:gdLst>
              <a:gd name="T0" fmla="*/ 1043 w 1044"/>
              <a:gd name="T1" fmla="*/ 56 h 596"/>
              <a:gd name="T2" fmla="*/ 20 w 1044"/>
              <a:gd name="T3" fmla="*/ 595 h 596"/>
              <a:gd name="T4" fmla="*/ 0 w 1044"/>
              <a:gd name="T5" fmla="*/ 539 h 596"/>
              <a:gd name="T6" fmla="*/ 1025 w 1044"/>
              <a:gd name="T7" fmla="*/ 0 h 596"/>
              <a:gd name="T8" fmla="*/ 1043 w 1044"/>
              <a:gd name="T9" fmla="*/ 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96">
                <a:moveTo>
                  <a:pt x="1043" y="56"/>
                </a:moveTo>
                <a:lnTo>
                  <a:pt x="20" y="595"/>
                </a:lnTo>
                <a:lnTo>
                  <a:pt x="0" y="539"/>
                </a:lnTo>
                <a:lnTo>
                  <a:pt x="1025" y="0"/>
                </a:lnTo>
                <a:lnTo>
                  <a:pt x="1043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Freeform 98"/>
          <p:cNvSpPr>
            <a:spLocks noChangeArrowheads="1"/>
          </p:cNvSpPr>
          <p:nvPr/>
        </p:nvSpPr>
        <p:spPr bwMode="auto">
          <a:xfrm>
            <a:off x="6580188" y="3444875"/>
            <a:ext cx="396875" cy="225425"/>
          </a:xfrm>
          <a:custGeom>
            <a:avLst/>
            <a:gdLst>
              <a:gd name="T0" fmla="*/ 1043 w 1044"/>
              <a:gd name="T1" fmla="*/ 56 h 596"/>
              <a:gd name="T2" fmla="*/ 20 w 1044"/>
              <a:gd name="T3" fmla="*/ 595 h 596"/>
              <a:gd name="T4" fmla="*/ 0 w 1044"/>
              <a:gd name="T5" fmla="*/ 539 h 596"/>
              <a:gd name="T6" fmla="*/ 1025 w 1044"/>
              <a:gd name="T7" fmla="*/ 0 h 596"/>
              <a:gd name="T8" fmla="*/ 1043 w 1044"/>
              <a:gd name="T9" fmla="*/ 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96">
                <a:moveTo>
                  <a:pt x="1043" y="56"/>
                </a:moveTo>
                <a:lnTo>
                  <a:pt x="20" y="595"/>
                </a:lnTo>
                <a:lnTo>
                  <a:pt x="0" y="539"/>
                </a:lnTo>
                <a:lnTo>
                  <a:pt x="1025" y="0"/>
                </a:lnTo>
                <a:lnTo>
                  <a:pt x="1043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Freeform 99"/>
          <p:cNvSpPr>
            <a:spLocks noChangeArrowheads="1"/>
          </p:cNvSpPr>
          <p:nvPr/>
        </p:nvSpPr>
        <p:spPr bwMode="auto">
          <a:xfrm>
            <a:off x="6592888" y="3479800"/>
            <a:ext cx="398463" cy="219075"/>
          </a:xfrm>
          <a:custGeom>
            <a:avLst/>
            <a:gdLst>
              <a:gd name="T0" fmla="*/ 1043 w 1044"/>
              <a:gd name="T1" fmla="*/ 37 h 578"/>
              <a:gd name="T2" fmla="*/ 18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8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Freeform 100"/>
          <p:cNvSpPr>
            <a:spLocks noChangeArrowheads="1"/>
          </p:cNvSpPr>
          <p:nvPr/>
        </p:nvSpPr>
        <p:spPr bwMode="auto">
          <a:xfrm>
            <a:off x="6592888" y="3479800"/>
            <a:ext cx="398463" cy="219075"/>
          </a:xfrm>
          <a:custGeom>
            <a:avLst/>
            <a:gdLst>
              <a:gd name="T0" fmla="*/ 1043 w 1044"/>
              <a:gd name="T1" fmla="*/ 37 h 578"/>
              <a:gd name="T2" fmla="*/ 18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8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Freeform 101"/>
          <p:cNvSpPr>
            <a:spLocks noChangeArrowheads="1"/>
          </p:cNvSpPr>
          <p:nvPr/>
        </p:nvSpPr>
        <p:spPr bwMode="auto">
          <a:xfrm>
            <a:off x="6883400" y="3033713"/>
            <a:ext cx="566738" cy="261938"/>
          </a:xfrm>
          <a:custGeom>
            <a:avLst/>
            <a:gdLst>
              <a:gd name="T0" fmla="*/ 1341 w 1491"/>
              <a:gd name="T1" fmla="*/ 0 h 690"/>
              <a:gd name="T2" fmla="*/ 1341 w 1491"/>
              <a:gd name="T3" fmla="*/ 0 h 690"/>
              <a:gd name="T4" fmla="*/ 168 w 1491"/>
              <a:gd name="T5" fmla="*/ 0 h 690"/>
              <a:gd name="T6" fmla="*/ 0 w 1491"/>
              <a:gd name="T7" fmla="*/ 149 h 690"/>
              <a:gd name="T8" fmla="*/ 0 w 1491"/>
              <a:gd name="T9" fmla="*/ 596 h 690"/>
              <a:gd name="T10" fmla="*/ 38 w 1491"/>
              <a:gd name="T11" fmla="*/ 689 h 690"/>
              <a:gd name="T12" fmla="*/ 38 w 1491"/>
              <a:gd name="T13" fmla="*/ 335 h 690"/>
              <a:gd name="T14" fmla="*/ 187 w 1491"/>
              <a:gd name="T15" fmla="*/ 186 h 690"/>
              <a:gd name="T16" fmla="*/ 1323 w 1491"/>
              <a:gd name="T17" fmla="*/ 186 h 690"/>
              <a:gd name="T18" fmla="*/ 1472 w 1491"/>
              <a:gd name="T19" fmla="*/ 335 h 690"/>
              <a:gd name="T20" fmla="*/ 1472 w 1491"/>
              <a:gd name="T21" fmla="*/ 689 h 690"/>
              <a:gd name="T22" fmla="*/ 1490 w 1491"/>
              <a:gd name="T23" fmla="*/ 596 h 690"/>
              <a:gd name="T24" fmla="*/ 1490 w 1491"/>
              <a:gd name="T25" fmla="*/ 149 h 690"/>
              <a:gd name="T26" fmla="*/ 1341 w 1491"/>
              <a:gd name="T27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1" h="690">
                <a:moveTo>
                  <a:pt x="1341" y="0"/>
                </a:moveTo>
                <a:lnTo>
                  <a:pt x="1341" y="0"/>
                </a:lnTo>
                <a:cubicBezTo>
                  <a:pt x="168" y="0"/>
                  <a:pt x="168" y="0"/>
                  <a:pt x="168" y="0"/>
                </a:cubicBezTo>
                <a:cubicBezTo>
                  <a:pt x="75" y="0"/>
                  <a:pt x="0" y="74"/>
                  <a:pt x="0" y="149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633"/>
                  <a:pt x="19" y="651"/>
                  <a:pt x="38" y="689"/>
                </a:cubicBezTo>
                <a:cubicBezTo>
                  <a:pt x="38" y="335"/>
                  <a:pt x="38" y="335"/>
                  <a:pt x="38" y="335"/>
                </a:cubicBezTo>
                <a:cubicBezTo>
                  <a:pt x="38" y="260"/>
                  <a:pt x="112" y="186"/>
                  <a:pt x="187" y="186"/>
                </a:cubicBezTo>
                <a:cubicBezTo>
                  <a:pt x="1323" y="186"/>
                  <a:pt x="1323" y="186"/>
                  <a:pt x="1323" y="186"/>
                </a:cubicBezTo>
                <a:cubicBezTo>
                  <a:pt x="1397" y="186"/>
                  <a:pt x="1472" y="260"/>
                  <a:pt x="1472" y="335"/>
                </a:cubicBezTo>
                <a:cubicBezTo>
                  <a:pt x="1472" y="689"/>
                  <a:pt x="1472" y="689"/>
                  <a:pt x="1472" y="689"/>
                </a:cubicBezTo>
                <a:cubicBezTo>
                  <a:pt x="1490" y="651"/>
                  <a:pt x="1490" y="633"/>
                  <a:pt x="1490" y="596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0" y="74"/>
                  <a:pt x="1434" y="0"/>
                  <a:pt x="1341" y="0"/>
                </a:cubicBezTo>
              </a:path>
            </a:pathLst>
          </a:custGeom>
          <a:solidFill>
            <a:srgbClr val="2A384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Freeform 102"/>
          <p:cNvSpPr>
            <a:spLocks noChangeArrowheads="1"/>
          </p:cNvSpPr>
          <p:nvPr/>
        </p:nvSpPr>
        <p:spPr bwMode="auto">
          <a:xfrm>
            <a:off x="6592888" y="3182938"/>
            <a:ext cx="1154113" cy="793750"/>
          </a:xfrm>
          <a:custGeom>
            <a:avLst/>
            <a:gdLst>
              <a:gd name="T0" fmla="*/ 3035 w 3036"/>
              <a:gd name="T1" fmla="*/ 1936 h 2085"/>
              <a:gd name="T2" fmla="*/ 3035 w 3036"/>
              <a:gd name="T3" fmla="*/ 1936 h 2085"/>
              <a:gd name="T4" fmla="*/ 2886 w 3036"/>
              <a:gd name="T5" fmla="*/ 2084 h 2085"/>
              <a:gd name="T6" fmla="*/ 167 w 3036"/>
              <a:gd name="T7" fmla="*/ 2084 h 2085"/>
              <a:gd name="T8" fmla="*/ 0 w 3036"/>
              <a:gd name="T9" fmla="*/ 1936 h 2085"/>
              <a:gd name="T10" fmla="*/ 0 w 3036"/>
              <a:gd name="T11" fmla="*/ 149 h 2085"/>
              <a:gd name="T12" fmla="*/ 167 w 3036"/>
              <a:gd name="T13" fmla="*/ 0 h 2085"/>
              <a:gd name="T14" fmla="*/ 2886 w 3036"/>
              <a:gd name="T15" fmla="*/ 0 h 2085"/>
              <a:gd name="T16" fmla="*/ 3035 w 3036"/>
              <a:gd name="T17" fmla="*/ 149 h 2085"/>
              <a:gd name="T18" fmla="*/ 3035 w 3036"/>
              <a:gd name="T19" fmla="*/ 1936 h 2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6" h="2085">
                <a:moveTo>
                  <a:pt x="3035" y="1936"/>
                </a:moveTo>
                <a:lnTo>
                  <a:pt x="3035" y="1936"/>
                </a:lnTo>
                <a:cubicBezTo>
                  <a:pt x="3035" y="2029"/>
                  <a:pt x="2979" y="2084"/>
                  <a:pt x="2886" y="2084"/>
                </a:cubicBezTo>
                <a:cubicBezTo>
                  <a:pt x="167" y="2084"/>
                  <a:pt x="167" y="2084"/>
                  <a:pt x="167" y="2084"/>
                </a:cubicBezTo>
                <a:cubicBezTo>
                  <a:pt x="74" y="2084"/>
                  <a:pt x="0" y="2029"/>
                  <a:pt x="0" y="1936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74"/>
                  <a:pt x="74" y="0"/>
                  <a:pt x="167" y="0"/>
                </a:cubicBezTo>
                <a:cubicBezTo>
                  <a:pt x="2886" y="0"/>
                  <a:pt x="2886" y="0"/>
                  <a:pt x="2886" y="0"/>
                </a:cubicBezTo>
                <a:cubicBezTo>
                  <a:pt x="2979" y="0"/>
                  <a:pt x="3035" y="74"/>
                  <a:pt x="3035" y="149"/>
                </a:cubicBezTo>
                <a:cubicBezTo>
                  <a:pt x="3035" y="1936"/>
                  <a:pt x="3035" y="1936"/>
                  <a:pt x="3035" y="1936"/>
                </a:cubicBez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Freeform 103"/>
          <p:cNvSpPr>
            <a:spLocks noChangeArrowheads="1"/>
          </p:cNvSpPr>
          <p:nvPr/>
        </p:nvSpPr>
        <p:spPr bwMode="auto">
          <a:xfrm>
            <a:off x="6592888" y="3182938"/>
            <a:ext cx="1154113" cy="404813"/>
          </a:xfrm>
          <a:custGeom>
            <a:avLst/>
            <a:gdLst>
              <a:gd name="T0" fmla="*/ 3035 w 3036"/>
              <a:gd name="T1" fmla="*/ 1061 h 1062"/>
              <a:gd name="T2" fmla="*/ 3035 w 3036"/>
              <a:gd name="T3" fmla="*/ 1061 h 1062"/>
              <a:gd name="T4" fmla="*/ 3035 w 3036"/>
              <a:gd name="T5" fmla="*/ 149 h 1062"/>
              <a:gd name="T6" fmla="*/ 2886 w 3036"/>
              <a:gd name="T7" fmla="*/ 0 h 1062"/>
              <a:gd name="T8" fmla="*/ 167 w 3036"/>
              <a:gd name="T9" fmla="*/ 0 h 1062"/>
              <a:gd name="T10" fmla="*/ 0 w 3036"/>
              <a:gd name="T11" fmla="*/ 149 h 1062"/>
              <a:gd name="T12" fmla="*/ 0 w 3036"/>
              <a:gd name="T13" fmla="*/ 1061 h 1062"/>
              <a:gd name="T14" fmla="*/ 3035 w 3036"/>
              <a:gd name="T15" fmla="*/ 106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6" h="1062">
                <a:moveTo>
                  <a:pt x="3035" y="1061"/>
                </a:moveTo>
                <a:lnTo>
                  <a:pt x="3035" y="1061"/>
                </a:ln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4" y="0"/>
                  <a:pt x="0" y="74"/>
                  <a:pt x="0" y="149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3035" y="1061"/>
                  <a:pt x="3035" y="1061"/>
                  <a:pt x="3035" y="1061"/>
                </a:cubicBezTo>
              </a:path>
            </a:pathLst>
          </a:custGeom>
          <a:solidFill>
            <a:srgbClr val="2A384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104"/>
          <p:cNvSpPr>
            <a:spLocks noChangeArrowheads="1"/>
          </p:cNvSpPr>
          <p:nvPr/>
        </p:nvSpPr>
        <p:spPr bwMode="auto">
          <a:xfrm>
            <a:off x="6592888" y="3182938"/>
            <a:ext cx="1154113" cy="376238"/>
          </a:xfrm>
          <a:custGeom>
            <a:avLst/>
            <a:gdLst>
              <a:gd name="T0" fmla="*/ 3035 w 3036"/>
              <a:gd name="T1" fmla="*/ 986 h 987"/>
              <a:gd name="T2" fmla="*/ 3035 w 3036"/>
              <a:gd name="T3" fmla="*/ 986 h 987"/>
              <a:gd name="T4" fmla="*/ 3035 w 3036"/>
              <a:gd name="T5" fmla="*/ 149 h 987"/>
              <a:gd name="T6" fmla="*/ 2886 w 3036"/>
              <a:gd name="T7" fmla="*/ 0 h 987"/>
              <a:gd name="T8" fmla="*/ 167 w 3036"/>
              <a:gd name="T9" fmla="*/ 0 h 987"/>
              <a:gd name="T10" fmla="*/ 0 w 3036"/>
              <a:gd name="T11" fmla="*/ 149 h 987"/>
              <a:gd name="T12" fmla="*/ 0 w 3036"/>
              <a:gd name="T13" fmla="*/ 986 h 987"/>
              <a:gd name="T14" fmla="*/ 3035 w 3036"/>
              <a:gd name="T15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6" h="987">
                <a:moveTo>
                  <a:pt x="3035" y="986"/>
                </a:moveTo>
                <a:lnTo>
                  <a:pt x="3035" y="986"/>
                </a:ln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4" y="0"/>
                  <a:pt x="0" y="74"/>
                  <a:pt x="0" y="149"/>
                </a:cubicBezTo>
                <a:cubicBezTo>
                  <a:pt x="0" y="986"/>
                  <a:pt x="0" y="986"/>
                  <a:pt x="0" y="986"/>
                </a:cubicBezTo>
                <a:cubicBezTo>
                  <a:pt x="3035" y="986"/>
                  <a:pt x="3035" y="986"/>
                  <a:pt x="3035" y="986"/>
                </a:cubicBez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105"/>
          <p:cNvSpPr>
            <a:spLocks noChangeArrowheads="1"/>
          </p:cNvSpPr>
          <p:nvPr/>
        </p:nvSpPr>
        <p:spPr bwMode="auto">
          <a:xfrm>
            <a:off x="7032625" y="3586163"/>
            <a:ext cx="261938" cy="134938"/>
          </a:xfrm>
          <a:custGeom>
            <a:avLst/>
            <a:gdLst>
              <a:gd name="T0" fmla="*/ 0 w 690"/>
              <a:gd name="T1" fmla="*/ 0 h 355"/>
              <a:gd name="T2" fmla="*/ 0 w 690"/>
              <a:gd name="T3" fmla="*/ 0 h 355"/>
              <a:gd name="T4" fmla="*/ 0 w 690"/>
              <a:gd name="T5" fmla="*/ 18 h 355"/>
              <a:gd name="T6" fmla="*/ 354 w 690"/>
              <a:gd name="T7" fmla="*/ 354 h 355"/>
              <a:gd name="T8" fmla="*/ 689 w 690"/>
              <a:gd name="T9" fmla="*/ 18 h 355"/>
              <a:gd name="T10" fmla="*/ 689 w 690"/>
              <a:gd name="T11" fmla="*/ 0 h 355"/>
              <a:gd name="T12" fmla="*/ 0 w 690"/>
              <a:gd name="T1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355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cubicBezTo>
                  <a:pt x="0" y="205"/>
                  <a:pt x="168" y="354"/>
                  <a:pt x="354" y="354"/>
                </a:cubicBezTo>
                <a:cubicBezTo>
                  <a:pt x="541" y="354"/>
                  <a:pt x="689" y="205"/>
                  <a:pt x="689" y="18"/>
                </a:cubicBezTo>
                <a:lnTo>
                  <a:pt x="689" y="0"/>
                </a:ln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Freeform 106"/>
          <p:cNvSpPr>
            <a:spLocks noChangeArrowheads="1"/>
          </p:cNvSpPr>
          <p:nvPr/>
        </p:nvSpPr>
        <p:spPr bwMode="auto">
          <a:xfrm>
            <a:off x="7019925" y="3514725"/>
            <a:ext cx="288925" cy="92075"/>
          </a:xfrm>
          <a:custGeom>
            <a:avLst/>
            <a:gdLst>
              <a:gd name="T0" fmla="*/ 764 w 765"/>
              <a:gd name="T1" fmla="*/ 242 h 243"/>
              <a:gd name="T2" fmla="*/ 0 w 765"/>
              <a:gd name="T3" fmla="*/ 242 h 243"/>
              <a:gd name="T4" fmla="*/ 0 w 765"/>
              <a:gd name="T5" fmla="*/ 0 h 243"/>
              <a:gd name="T6" fmla="*/ 764 w 765"/>
              <a:gd name="T7" fmla="*/ 0 h 243"/>
              <a:gd name="T8" fmla="*/ 764 w 765"/>
              <a:gd name="T9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243">
                <a:moveTo>
                  <a:pt x="764" y="242"/>
                </a:moveTo>
                <a:lnTo>
                  <a:pt x="0" y="242"/>
                </a:lnTo>
                <a:lnTo>
                  <a:pt x="0" y="0"/>
                </a:lnTo>
                <a:lnTo>
                  <a:pt x="764" y="0"/>
                </a:lnTo>
                <a:lnTo>
                  <a:pt x="764" y="242"/>
                </a:lnTo>
              </a:path>
            </a:pathLst>
          </a:custGeom>
          <a:solidFill>
            <a:srgbClr val="FECD8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107"/>
          <p:cNvSpPr>
            <a:spLocks noChangeArrowheads="1"/>
          </p:cNvSpPr>
          <p:nvPr/>
        </p:nvSpPr>
        <p:spPr bwMode="auto">
          <a:xfrm>
            <a:off x="7019925" y="3514725"/>
            <a:ext cx="288925" cy="92075"/>
          </a:xfrm>
          <a:custGeom>
            <a:avLst/>
            <a:gdLst>
              <a:gd name="T0" fmla="*/ 764 w 765"/>
              <a:gd name="T1" fmla="*/ 242 h 243"/>
              <a:gd name="T2" fmla="*/ 0 w 765"/>
              <a:gd name="T3" fmla="*/ 242 h 243"/>
              <a:gd name="T4" fmla="*/ 0 w 765"/>
              <a:gd name="T5" fmla="*/ 0 h 243"/>
              <a:gd name="T6" fmla="*/ 764 w 765"/>
              <a:gd name="T7" fmla="*/ 0 h 243"/>
              <a:gd name="T8" fmla="*/ 764 w 765"/>
              <a:gd name="T9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243">
                <a:moveTo>
                  <a:pt x="764" y="242"/>
                </a:moveTo>
                <a:lnTo>
                  <a:pt x="0" y="242"/>
                </a:lnTo>
                <a:lnTo>
                  <a:pt x="0" y="0"/>
                </a:lnTo>
                <a:lnTo>
                  <a:pt x="764" y="0"/>
                </a:lnTo>
                <a:lnTo>
                  <a:pt x="764" y="242"/>
                </a:lnTo>
              </a:path>
            </a:pathLst>
          </a:custGeom>
          <a:solidFill>
            <a:srgbClr val="FECD8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Freeform 108"/>
          <p:cNvSpPr>
            <a:spLocks noChangeArrowheads="1"/>
          </p:cNvSpPr>
          <p:nvPr/>
        </p:nvSpPr>
        <p:spPr bwMode="auto">
          <a:xfrm>
            <a:off x="6592888" y="3862388"/>
            <a:ext cx="120650" cy="114300"/>
          </a:xfrm>
          <a:custGeom>
            <a:avLst/>
            <a:gdLst>
              <a:gd name="T0" fmla="*/ 0 w 317"/>
              <a:gd name="T1" fmla="*/ 0 h 298"/>
              <a:gd name="T2" fmla="*/ 0 w 317"/>
              <a:gd name="T3" fmla="*/ 0 h 298"/>
              <a:gd name="T4" fmla="*/ 0 w 317"/>
              <a:gd name="T5" fmla="*/ 149 h 298"/>
              <a:gd name="T6" fmla="*/ 167 w 317"/>
              <a:gd name="T7" fmla="*/ 297 h 298"/>
              <a:gd name="T8" fmla="*/ 316 w 317"/>
              <a:gd name="T9" fmla="*/ 297 h 298"/>
              <a:gd name="T10" fmla="*/ 0 w 317"/>
              <a:gd name="T1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98">
                <a:moveTo>
                  <a:pt x="0" y="0"/>
                </a:moveTo>
                <a:lnTo>
                  <a:pt x="0" y="0"/>
                </a:lnTo>
                <a:cubicBezTo>
                  <a:pt x="0" y="149"/>
                  <a:pt x="0" y="149"/>
                  <a:pt x="0" y="149"/>
                </a:cubicBezTo>
                <a:cubicBezTo>
                  <a:pt x="0" y="242"/>
                  <a:pt x="74" y="297"/>
                  <a:pt x="167" y="297"/>
                </a:cubicBezTo>
                <a:cubicBezTo>
                  <a:pt x="316" y="297"/>
                  <a:pt x="316" y="297"/>
                  <a:pt x="316" y="297"/>
                </a:cubicBezTo>
                <a:cubicBezTo>
                  <a:pt x="223" y="205"/>
                  <a:pt x="111" y="93"/>
                  <a:pt x="0" y="0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Freeform 109"/>
          <p:cNvSpPr>
            <a:spLocks noChangeArrowheads="1"/>
          </p:cNvSpPr>
          <p:nvPr/>
        </p:nvSpPr>
        <p:spPr bwMode="auto">
          <a:xfrm>
            <a:off x="7621588" y="3848100"/>
            <a:ext cx="127000" cy="128588"/>
          </a:xfrm>
          <a:custGeom>
            <a:avLst/>
            <a:gdLst>
              <a:gd name="T0" fmla="*/ 0 w 336"/>
              <a:gd name="T1" fmla="*/ 334 h 335"/>
              <a:gd name="T2" fmla="*/ 0 w 336"/>
              <a:gd name="T3" fmla="*/ 334 h 335"/>
              <a:gd name="T4" fmla="*/ 186 w 336"/>
              <a:gd name="T5" fmla="*/ 334 h 335"/>
              <a:gd name="T6" fmla="*/ 335 w 336"/>
              <a:gd name="T7" fmla="*/ 186 h 335"/>
              <a:gd name="T8" fmla="*/ 335 w 336"/>
              <a:gd name="T9" fmla="*/ 0 h 335"/>
              <a:gd name="T10" fmla="*/ 0 w 336"/>
              <a:gd name="T11" fmla="*/ 33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335">
                <a:moveTo>
                  <a:pt x="0" y="334"/>
                </a:moveTo>
                <a:lnTo>
                  <a:pt x="0" y="334"/>
                </a:lnTo>
                <a:cubicBezTo>
                  <a:pt x="186" y="334"/>
                  <a:pt x="186" y="334"/>
                  <a:pt x="186" y="334"/>
                </a:cubicBezTo>
                <a:cubicBezTo>
                  <a:pt x="279" y="334"/>
                  <a:pt x="335" y="279"/>
                  <a:pt x="335" y="186"/>
                </a:cubicBezTo>
                <a:cubicBezTo>
                  <a:pt x="335" y="0"/>
                  <a:pt x="335" y="0"/>
                  <a:pt x="335" y="0"/>
                </a:cubicBezTo>
                <a:cubicBezTo>
                  <a:pt x="0" y="334"/>
                  <a:pt x="0" y="334"/>
                  <a:pt x="0" y="334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Freeform 110"/>
          <p:cNvSpPr>
            <a:spLocks noChangeArrowheads="1"/>
          </p:cNvSpPr>
          <p:nvPr/>
        </p:nvSpPr>
        <p:spPr bwMode="auto">
          <a:xfrm>
            <a:off x="6019800" y="2843213"/>
            <a:ext cx="863600" cy="1076325"/>
          </a:xfrm>
          <a:custGeom>
            <a:avLst/>
            <a:gdLst>
              <a:gd name="T0" fmla="*/ 0 w 2272"/>
              <a:gd name="T1" fmla="*/ 2346 h 2831"/>
              <a:gd name="T2" fmla="*/ 1508 w 2272"/>
              <a:gd name="T3" fmla="*/ 2830 h 2831"/>
              <a:gd name="T4" fmla="*/ 1508 w 2272"/>
              <a:gd name="T5" fmla="*/ 2830 h 2831"/>
              <a:gd name="T6" fmla="*/ 0 w 2272"/>
              <a:gd name="T7" fmla="*/ 2346 h 2831"/>
              <a:gd name="T8" fmla="*/ 651 w 2272"/>
              <a:gd name="T9" fmla="*/ 968 h 2831"/>
              <a:gd name="T10" fmla="*/ 689 w 2272"/>
              <a:gd name="T11" fmla="*/ 1024 h 2831"/>
              <a:gd name="T12" fmla="*/ 689 w 2272"/>
              <a:gd name="T13" fmla="*/ 1024 h 2831"/>
              <a:gd name="T14" fmla="*/ 651 w 2272"/>
              <a:gd name="T15" fmla="*/ 968 h 2831"/>
              <a:gd name="T16" fmla="*/ 1824 w 2272"/>
              <a:gd name="T17" fmla="*/ 0 h 2831"/>
              <a:gd name="T18" fmla="*/ 521 w 2272"/>
              <a:gd name="T19" fmla="*/ 689 h 2831"/>
              <a:gd name="T20" fmla="*/ 1824 w 2272"/>
              <a:gd name="T21" fmla="*/ 0 h 2831"/>
              <a:gd name="T22" fmla="*/ 2271 w 2272"/>
              <a:gd name="T23" fmla="*/ 875 h 2831"/>
              <a:gd name="T24" fmla="*/ 2271 w 2272"/>
              <a:gd name="T25" fmla="*/ 875 h 2831"/>
              <a:gd name="T26" fmla="*/ 1824 w 2272"/>
              <a:gd name="T27" fmla="*/ 0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2" h="2831">
                <a:moveTo>
                  <a:pt x="0" y="2346"/>
                </a:moveTo>
                <a:lnTo>
                  <a:pt x="1508" y="2830"/>
                </a:lnTo>
                <a:lnTo>
                  <a:pt x="1508" y="2830"/>
                </a:lnTo>
                <a:lnTo>
                  <a:pt x="0" y="2346"/>
                </a:lnTo>
                <a:close/>
                <a:moveTo>
                  <a:pt x="651" y="968"/>
                </a:moveTo>
                <a:lnTo>
                  <a:pt x="689" y="1024"/>
                </a:lnTo>
                <a:lnTo>
                  <a:pt x="689" y="1024"/>
                </a:lnTo>
                <a:lnTo>
                  <a:pt x="651" y="968"/>
                </a:lnTo>
                <a:close/>
                <a:moveTo>
                  <a:pt x="1824" y="0"/>
                </a:moveTo>
                <a:lnTo>
                  <a:pt x="521" y="689"/>
                </a:lnTo>
                <a:lnTo>
                  <a:pt x="1824" y="0"/>
                </a:lnTo>
                <a:lnTo>
                  <a:pt x="2271" y="875"/>
                </a:lnTo>
                <a:lnTo>
                  <a:pt x="2271" y="875"/>
                </a:lnTo>
                <a:lnTo>
                  <a:pt x="1824" y="0"/>
                </a:lnTo>
                <a:close/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Freeform 111"/>
          <p:cNvSpPr>
            <a:spLocks noChangeArrowheads="1"/>
          </p:cNvSpPr>
          <p:nvPr/>
        </p:nvSpPr>
        <p:spPr bwMode="auto">
          <a:xfrm>
            <a:off x="6019800" y="3735388"/>
            <a:ext cx="573088" cy="184150"/>
          </a:xfrm>
          <a:custGeom>
            <a:avLst/>
            <a:gdLst>
              <a:gd name="T0" fmla="*/ 0 w 1509"/>
              <a:gd name="T1" fmla="*/ 0 h 485"/>
              <a:gd name="T2" fmla="*/ 1508 w 1509"/>
              <a:gd name="T3" fmla="*/ 484 h 485"/>
              <a:gd name="T4" fmla="*/ 1508 w 1509"/>
              <a:gd name="T5" fmla="*/ 484 h 485"/>
              <a:gd name="T6" fmla="*/ 0 w 1509"/>
              <a:gd name="T7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9" h="485">
                <a:moveTo>
                  <a:pt x="0" y="0"/>
                </a:moveTo>
                <a:lnTo>
                  <a:pt x="1508" y="484"/>
                </a:lnTo>
                <a:lnTo>
                  <a:pt x="1508" y="484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1" name="Freeform 112"/>
          <p:cNvSpPr>
            <a:spLocks noChangeArrowheads="1"/>
          </p:cNvSpPr>
          <p:nvPr/>
        </p:nvSpPr>
        <p:spPr bwMode="auto">
          <a:xfrm>
            <a:off x="6267450" y="3211513"/>
            <a:ext cx="15875" cy="22225"/>
          </a:xfrm>
          <a:custGeom>
            <a:avLst/>
            <a:gdLst>
              <a:gd name="T0" fmla="*/ 0 w 39"/>
              <a:gd name="T1" fmla="*/ 0 h 57"/>
              <a:gd name="T2" fmla="*/ 38 w 39"/>
              <a:gd name="T3" fmla="*/ 56 h 57"/>
              <a:gd name="T4" fmla="*/ 38 w 39"/>
              <a:gd name="T5" fmla="*/ 56 h 57"/>
              <a:gd name="T6" fmla="*/ 0 w 39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7">
                <a:moveTo>
                  <a:pt x="0" y="0"/>
                </a:moveTo>
                <a:lnTo>
                  <a:pt x="38" y="56"/>
                </a:lnTo>
                <a:lnTo>
                  <a:pt x="38" y="56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Freeform 113"/>
          <p:cNvSpPr>
            <a:spLocks noChangeArrowheads="1"/>
          </p:cNvSpPr>
          <p:nvPr/>
        </p:nvSpPr>
        <p:spPr bwMode="auto">
          <a:xfrm>
            <a:off x="6219825" y="2843213"/>
            <a:ext cx="665163" cy="333375"/>
          </a:xfrm>
          <a:custGeom>
            <a:avLst/>
            <a:gdLst>
              <a:gd name="T0" fmla="*/ 1303 w 1751"/>
              <a:gd name="T1" fmla="*/ 0 h 876"/>
              <a:gd name="T2" fmla="*/ 0 w 1751"/>
              <a:gd name="T3" fmla="*/ 689 h 876"/>
              <a:gd name="T4" fmla="*/ 1303 w 1751"/>
              <a:gd name="T5" fmla="*/ 0 h 876"/>
              <a:gd name="T6" fmla="*/ 1750 w 1751"/>
              <a:gd name="T7" fmla="*/ 875 h 876"/>
              <a:gd name="T8" fmla="*/ 1750 w 1751"/>
              <a:gd name="T9" fmla="*/ 875 h 876"/>
              <a:gd name="T10" fmla="*/ 1303 w 1751"/>
              <a:gd name="T11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1" h="876">
                <a:moveTo>
                  <a:pt x="1303" y="0"/>
                </a:moveTo>
                <a:lnTo>
                  <a:pt x="0" y="689"/>
                </a:lnTo>
                <a:lnTo>
                  <a:pt x="1303" y="0"/>
                </a:lnTo>
                <a:lnTo>
                  <a:pt x="1750" y="875"/>
                </a:lnTo>
                <a:lnTo>
                  <a:pt x="1750" y="875"/>
                </a:lnTo>
                <a:lnTo>
                  <a:pt x="1303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Freeform 114"/>
          <p:cNvSpPr>
            <a:spLocks noChangeArrowheads="1"/>
          </p:cNvSpPr>
          <p:nvPr/>
        </p:nvSpPr>
        <p:spPr bwMode="auto">
          <a:xfrm>
            <a:off x="6019800" y="3205163"/>
            <a:ext cx="573088" cy="715963"/>
          </a:xfrm>
          <a:custGeom>
            <a:avLst/>
            <a:gdLst>
              <a:gd name="T0" fmla="*/ 912 w 1509"/>
              <a:gd name="T1" fmla="*/ 1526 h 1881"/>
              <a:gd name="T2" fmla="*/ 614 w 1509"/>
              <a:gd name="T3" fmla="*/ 1043 h 1881"/>
              <a:gd name="T4" fmla="*/ 912 w 1509"/>
              <a:gd name="T5" fmla="*/ 1526 h 1881"/>
              <a:gd name="T6" fmla="*/ 428 w 1509"/>
              <a:gd name="T7" fmla="*/ 1210 h 1881"/>
              <a:gd name="T8" fmla="*/ 577 w 1509"/>
              <a:gd name="T9" fmla="*/ 353 h 1881"/>
              <a:gd name="T10" fmla="*/ 428 w 1509"/>
              <a:gd name="T11" fmla="*/ 1210 h 1881"/>
              <a:gd name="T12" fmla="*/ 447 w 1509"/>
              <a:gd name="T13" fmla="*/ 0 h 1881"/>
              <a:gd name="T14" fmla="*/ 1508 w 1509"/>
              <a:gd name="T15" fmla="*/ 1880 h 1881"/>
              <a:gd name="T16" fmla="*/ 1508 w 1509"/>
              <a:gd name="T17" fmla="*/ 1713 h 1881"/>
              <a:gd name="T18" fmla="*/ 1508 w 1509"/>
              <a:gd name="T19" fmla="*/ 1657 h 1881"/>
              <a:gd name="T20" fmla="*/ 1508 w 1509"/>
              <a:gd name="T21" fmla="*/ 1619 h 1881"/>
              <a:gd name="T22" fmla="*/ 1452 w 1509"/>
              <a:gd name="T23" fmla="*/ 1694 h 1881"/>
              <a:gd name="T24" fmla="*/ 1452 w 1509"/>
              <a:gd name="T25" fmla="*/ 1526 h 1881"/>
              <a:gd name="T26" fmla="*/ 1359 w 1509"/>
              <a:gd name="T27" fmla="*/ 1657 h 1881"/>
              <a:gd name="T28" fmla="*/ 1396 w 1509"/>
              <a:gd name="T29" fmla="*/ 1396 h 1881"/>
              <a:gd name="T30" fmla="*/ 1266 w 1509"/>
              <a:gd name="T31" fmla="*/ 1638 h 1881"/>
              <a:gd name="T32" fmla="*/ 1341 w 1509"/>
              <a:gd name="T33" fmla="*/ 1284 h 1881"/>
              <a:gd name="T34" fmla="*/ 1192 w 1509"/>
              <a:gd name="T35" fmla="*/ 1601 h 1881"/>
              <a:gd name="T36" fmla="*/ 1266 w 1509"/>
              <a:gd name="T37" fmla="*/ 1172 h 1881"/>
              <a:gd name="T38" fmla="*/ 1005 w 1509"/>
              <a:gd name="T39" fmla="*/ 1545 h 1881"/>
              <a:gd name="T40" fmla="*/ 1154 w 1509"/>
              <a:gd name="T41" fmla="*/ 930 h 1881"/>
              <a:gd name="T42" fmla="*/ 1043 w 1509"/>
              <a:gd name="T43" fmla="*/ 1098 h 1881"/>
              <a:gd name="T44" fmla="*/ 1080 w 1509"/>
              <a:gd name="T45" fmla="*/ 819 h 1881"/>
              <a:gd name="T46" fmla="*/ 949 w 1509"/>
              <a:gd name="T47" fmla="*/ 1079 h 1881"/>
              <a:gd name="T48" fmla="*/ 1024 w 1509"/>
              <a:gd name="T49" fmla="*/ 689 h 1881"/>
              <a:gd name="T50" fmla="*/ 856 w 1509"/>
              <a:gd name="T51" fmla="*/ 1043 h 1881"/>
              <a:gd name="T52" fmla="*/ 968 w 1509"/>
              <a:gd name="T53" fmla="*/ 577 h 1881"/>
              <a:gd name="T54" fmla="*/ 782 w 1509"/>
              <a:gd name="T55" fmla="*/ 1023 h 1881"/>
              <a:gd name="T56" fmla="*/ 894 w 1509"/>
              <a:gd name="T57" fmla="*/ 465 h 1881"/>
              <a:gd name="T58" fmla="*/ 689 w 1509"/>
              <a:gd name="T59" fmla="*/ 986 h 1881"/>
              <a:gd name="T60" fmla="*/ 838 w 1509"/>
              <a:gd name="T61" fmla="*/ 353 h 1881"/>
              <a:gd name="T62" fmla="*/ 689 w 1509"/>
              <a:gd name="T63" fmla="*/ 74 h 1881"/>
              <a:gd name="T64" fmla="*/ 447 w 1509"/>
              <a:gd name="T6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9" h="1881">
                <a:moveTo>
                  <a:pt x="912" y="1526"/>
                </a:moveTo>
                <a:lnTo>
                  <a:pt x="912" y="1526"/>
                </a:lnTo>
                <a:cubicBezTo>
                  <a:pt x="502" y="1396"/>
                  <a:pt x="502" y="1396"/>
                  <a:pt x="502" y="1396"/>
                </a:cubicBezTo>
                <a:cubicBezTo>
                  <a:pt x="614" y="1043"/>
                  <a:pt x="614" y="1043"/>
                  <a:pt x="614" y="1043"/>
                </a:cubicBezTo>
                <a:cubicBezTo>
                  <a:pt x="1024" y="1172"/>
                  <a:pt x="1024" y="1172"/>
                  <a:pt x="1024" y="1172"/>
                </a:cubicBezTo>
                <a:cubicBezTo>
                  <a:pt x="912" y="1526"/>
                  <a:pt x="912" y="1526"/>
                  <a:pt x="912" y="1526"/>
                </a:cubicBezTo>
                <a:lnTo>
                  <a:pt x="428" y="1210"/>
                </a:lnTo>
                <a:lnTo>
                  <a:pt x="428" y="1210"/>
                </a:lnTo>
                <a:cubicBezTo>
                  <a:pt x="316" y="1172"/>
                  <a:pt x="316" y="1172"/>
                  <a:pt x="316" y="1172"/>
                </a:cubicBezTo>
                <a:cubicBezTo>
                  <a:pt x="577" y="353"/>
                  <a:pt x="577" y="353"/>
                  <a:pt x="577" y="353"/>
                </a:cubicBezTo>
                <a:cubicBezTo>
                  <a:pt x="689" y="391"/>
                  <a:pt x="689" y="391"/>
                  <a:pt x="689" y="391"/>
                </a:cubicBezTo>
                <a:cubicBezTo>
                  <a:pt x="428" y="1210"/>
                  <a:pt x="428" y="1210"/>
                  <a:pt x="428" y="1210"/>
                </a:cubicBezTo>
                <a:lnTo>
                  <a:pt x="447" y="0"/>
                </a:lnTo>
                <a:lnTo>
                  <a:pt x="447" y="0"/>
                </a:lnTo>
                <a:cubicBezTo>
                  <a:pt x="0" y="1396"/>
                  <a:pt x="0" y="1396"/>
                  <a:pt x="0" y="1396"/>
                </a:cubicBezTo>
                <a:cubicBezTo>
                  <a:pt x="1508" y="1880"/>
                  <a:pt x="1508" y="1880"/>
                  <a:pt x="1508" y="1880"/>
                </a:cubicBezTo>
                <a:lnTo>
                  <a:pt x="1508" y="1880"/>
                </a:lnTo>
                <a:cubicBezTo>
                  <a:pt x="1508" y="1713"/>
                  <a:pt x="1508" y="1713"/>
                  <a:pt x="1508" y="1713"/>
                </a:cubicBezTo>
                <a:cubicBezTo>
                  <a:pt x="1508" y="1694"/>
                  <a:pt x="1508" y="1694"/>
                  <a:pt x="1508" y="1694"/>
                </a:cubicBezTo>
                <a:cubicBezTo>
                  <a:pt x="1508" y="1657"/>
                  <a:pt x="1508" y="1657"/>
                  <a:pt x="1508" y="1657"/>
                </a:cubicBezTo>
                <a:cubicBezTo>
                  <a:pt x="1508" y="1619"/>
                  <a:pt x="1508" y="1619"/>
                  <a:pt x="1508" y="1619"/>
                </a:cubicBezTo>
                <a:lnTo>
                  <a:pt x="1508" y="1619"/>
                </a:lnTo>
                <a:cubicBezTo>
                  <a:pt x="1490" y="1582"/>
                  <a:pt x="1490" y="1582"/>
                  <a:pt x="1490" y="1582"/>
                </a:cubicBezTo>
                <a:cubicBezTo>
                  <a:pt x="1452" y="1694"/>
                  <a:pt x="1452" y="1694"/>
                  <a:pt x="1452" y="1694"/>
                </a:cubicBezTo>
                <a:cubicBezTo>
                  <a:pt x="1415" y="1675"/>
                  <a:pt x="1415" y="1675"/>
                  <a:pt x="1415" y="1675"/>
                </a:cubicBezTo>
                <a:cubicBezTo>
                  <a:pt x="1452" y="1526"/>
                  <a:pt x="1452" y="1526"/>
                  <a:pt x="1452" y="1526"/>
                </a:cubicBezTo>
                <a:cubicBezTo>
                  <a:pt x="1434" y="1470"/>
                  <a:pt x="1434" y="1470"/>
                  <a:pt x="1434" y="1470"/>
                </a:cubicBezTo>
                <a:cubicBezTo>
                  <a:pt x="1359" y="1657"/>
                  <a:pt x="1359" y="1657"/>
                  <a:pt x="1359" y="1657"/>
                </a:cubicBezTo>
                <a:cubicBezTo>
                  <a:pt x="1322" y="1638"/>
                  <a:pt x="1322" y="1638"/>
                  <a:pt x="1322" y="1638"/>
                </a:cubicBezTo>
                <a:cubicBezTo>
                  <a:pt x="1396" y="1396"/>
                  <a:pt x="1396" y="1396"/>
                  <a:pt x="1396" y="1396"/>
                </a:cubicBezTo>
                <a:cubicBezTo>
                  <a:pt x="1359" y="1340"/>
                  <a:pt x="1359" y="1340"/>
                  <a:pt x="1359" y="1340"/>
                </a:cubicBezTo>
                <a:cubicBezTo>
                  <a:pt x="1266" y="1638"/>
                  <a:pt x="1266" y="1638"/>
                  <a:pt x="1266" y="1638"/>
                </a:cubicBezTo>
                <a:cubicBezTo>
                  <a:pt x="1229" y="1619"/>
                  <a:pt x="1229" y="1619"/>
                  <a:pt x="1229" y="1619"/>
                </a:cubicBezTo>
                <a:cubicBezTo>
                  <a:pt x="1341" y="1284"/>
                  <a:pt x="1341" y="1284"/>
                  <a:pt x="1341" y="1284"/>
                </a:cubicBezTo>
                <a:cubicBezTo>
                  <a:pt x="1303" y="1228"/>
                  <a:pt x="1303" y="1228"/>
                  <a:pt x="1303" y="1228"/>
                </a:cubicBezTo>
                <a:cubicBezTo>
                  <a:pt x="1192" y="1601"/>
                  <a:pt x="1192" y="1601"/>
                  <a:pt x="1192" y="1601"/>
                </a:cubicBezTo>
                <a:cubicBezTo>
                  <a:pt x="1136" y="1582"/>
                  <a:pt x="1136" y="1582"/>
                  <a:pt x="1136" y="1582"/>
                </a:cubicBezTo>
                <a:cubicBezTo>
                  <a:pt x="1266" y="1172"/>
                  <a:pt x="1266" y="1172"/>
                  <a:pt x="1266" y="1172"/>
                </a:cubicBezTo>
                <a:cubicBezTo>
                  <a:pt x="1173" y="986"/>
                  <a:pt x="1173" y="986"/>
                  <a:pt x="1173" y="986"/>
                </a:cubicBezTo>
                <a:cubicBezTo>
                  <a:pt x="1005" y="1545"/>
                  <a:pt x="1005" y="1545"/>
                  <a:pt x="1005" y="1545"/>
                </a:cubicBezTo>
                <a:cubicBezTo>
                  <a:pt x="949" y="1526"/>
                  <a:pt x="949" y="1526"/>
                  <a:pt x="949" y="1526"/>
                </a:cubicBezTo>
                <a:cubicBezTo>
                  <a:pt x="1154" y="930"/>
                  <a:pt x="1154" y="930"/>
                  <a:pt x="1154" y="930"/>
                </a:cubicBezTo>
                <a:cubicBezTo>
                  <a:pt x="1117" y="874"/>
                  <a:pt x="1117" y="874"/>
                  <a:pt x="1117" y="874"/>
                </a:cubicBezTo>
                <a:cubicBezTo>
                  <a:pt x="1043" y="1098"/>
                  <a:pt x="1043" y="1098"/>
                  <a:pt x="1043" y="1098"/>
                </a:cubicBezTo>
                <a:cubicBezTo>
                  <a:pt x="1005" y="1079"/>
                  <a:pt x="1005" y="1079"/>
                  <a:pt x="1005" y="1079"/>
                </a:cubicBezTo>
                <a:cubicBezTo>
                  <a:pt x="1080" y="819"/>
                  <a:pt x="1080" y="819"/>
                  <a:pt x="1080" y="819"/>
                </a:cubicBezTo>
                <a:cubicBezTo>
                  <a:pt x="1061" y="763"/>
                  <a:pt x="1061" y="763"/>
                  <a:pt x="1061" y="763"/>
                </a:cubicBezTo>
                <a:cubicBezTo>
                  <a:pt x="949" y="1079"/>
                  <a:pt x="949" y="1079"/>
                  <a:pt x="949" y="1079"/>
                </a:cubicBezTo>
                <a:cubicBezTo>
                  <a:pt x="912" y="1061"/>
                  <a:pt x="912" y="1061"/>
                  <a:pt x="912" y="1061"/>
                </a:cubicBezTo>
                <a:cubicBezTo>
                  <a:pt x="1024" y="689"/>
                  <a:pt x="1024" y="689"/>
                  <a:pt x="1024" y="689"/>
                </a:cubicBezTo>
                <a:cubicBezTo>
                  <a:pt x="987" y="633"/>
                  <a:pt x="987" y="633"/>
                  <a:pt x="987" y="633"/>
                </a:cubicBezTo>
                <a:cubicBezTo>
                  <a:pt x="856" y="1043"/>
                  <a:pt x="856" y="1043"/>
                  <a:pt x="856" y="1043"/>
                </a:cubicBezTo>
                <a:cubicBezTo>
                  <a:pt x="819" y="1023"/>
                  <a:pt x="819" y="1023"/>
                  <a:pt x="819" y="1023"/>
                </a:cubicBezTo>
                <a:cubicBezTo>
                  <a:pt x="968" y="577"/>
                  <a:pt x="968" y="577"/>
                  <a:pt x="968" y="577"/>
                </a:cubicBezTo>
                <a:cubicBezTo>
                  <a:pt x="931" y="521"/>
                  <a:pt x="931" y="521"/>
                  <a:pt x="931" y="521"/>
                </a:cubicBezTo>
                <a:cubicBezTo>
                  <a:pt x="782" y="1023"/>
                  <a:pt x="782" y="1023"/>
                  <a:pt x="782" y="1023"/>
                </a:cubicBezTo>
                <a:cubicBezTo>
                  <a:pt x="726" y="1005"/>
                  <a:pt x="726" y="1005"/>
                  <a:pt x="726" y="1005"/>
                </a:cubicBezTo>
                <a:cubicBezTo>
                  <a:pt x="894" y="465"/>
                  <a:pt x="894" y="465"/>
                  <a:pt x="894" y="465"/>
                </a:cubicBezTo>
                <a:cubicBezTo>
                  <a:pt x="875" y="409"/>
                  <a:pt x="875" y="409"/>
                  <a:pt x="875" y="409"/>
                </a:cubicBezTo>
                <a:cubicBezTo>
                  <a:pt x="689" y="986"/>
                  <a:pt x="689" y="986"/>
                  <a:pt x="689" y="986"/>
                </a:cubicBezTo>
                <a:cubicBezTo>
                  <a:pt x="633" y="968"/>
                  <a:pt x="633" y="968"/>
                  <a:pt x="633" y="968"/>
                </a:cubicBezTo>
                <a:cubicBezTo>
                  <a:pt x="838" y="353"/>
                  <a:pt x="838" y="353"/>
                  <a:pt x="838" y="353"/>
                </a:cubicBezTo>
                <a:cubicBezTo>
                  <a:pt x="689" y="74"/>
                  <a:pt x="689" y="74"/>
                  <a:pt x="689" y="74"/>
                </a:cubicBezTo>
                <a:lnTo>
                  <a:pt x="689" y="74"/>
                </a:lnTo>
                <a:lnTo>
                  <a:pt x="689" y="74"/>
                </a:lnTo>
                <a:cubicBezTo>
                  <a:pt x="447" y="0"/>
                  <a:pt x="447" y="0"/>
                  <a:pt x="447" y="0"/>
                </a:cubicBezTo>
                <a:lnTo>
                  <a:pt x="912" y="1526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Freeform 115"/>
          <p:cNvSpPr>
            <a:spLocks noChangeArrowheads="1"/>
          </p:cNvSpPr>
          <p:nvPr/>
        </p:nvSpPr>
        <p:spPr bwMode="auto">
          <a:xfrm>
            <a:off x="6140450" y="3338513"/>
            <a:ext cx="142875" cy="327025"/>
          </a:xfrm>
          <a:custGeom>
            <a:avLst/>
            <a:gdLst>
              <a:gd name="T0" fmla="*/ 261 w 374"/>
              <a:gd name="T1" fmla="*/ 0 h 858"/>
              <a:gd name="T2" fmla="*/ 0 w 374"/>
              <a:gd name="T3" fmla="*/ 819 h 858"/>
              <a:gd name="T4" fmla="*/ 112 w 374"/>
              <a:gd name="T5" fmla="*/ 857 h 858"/>
              <a:gd name="T6" fmla="*/ 373 w 374"/>
              <a:gd name="T7" fmla="*/ 38 h 858"/>
              <a:gd name="T8" fmla="*/ 261 w 374"/>
              <a:gd name="T9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261" y="0"/>
                </a:moveTo>
                <a:lnTo>
                  <a:pt x="0" y="819"/>
                </a:lnTo>
                <a:lnTo>
                  <a:pt x="112" y="857"/>
                </a:lnTo>
                <a:lnTo>
                  <a:pt x="373" y="38"/>
                </a:lnTo>
                <a:lnTo>
                  <a:pt x="261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Freeform 116"/>
          <p:cNvSpPr>
            <a:spLocks noChangeArrowheads="1"/>
          </p:cNvSpPr>
          <p:nvPr/>
        </p:nvSpPr>
        <p:spPr bwMode="auto">
          <a:xfrm>
            <a:off x="6140450" y="3338513"/>
            <a:ext cx="142875" cy="327025"/>
          </a:xfrm>
          <a:custGeom>
            <a:avLst/>
            <a:gdLst>
              <a:gd name="T0" fmla="*/ 261 w 374"/>
              <a:gd name="T1" fmla="*/ 0 h 858"/>
              <a:gd name="T2" fmla="*/ 0 w 374"/>
              <a:gd name="T3" fmla="*/ 819 h 858"/>
              <a:gd name="T4" fmla="*/ 112 w 374"/>
              <a:gd name="T5" fmla="*/ 857 h 858"/>
              <a:gd name="T6" fmla="*/ 373 w 374"/>
              <a:gd name="T7" fmla="*/ 38 h 858"/>
              <a:gd name="T8" fmla="*/ 261 w 374"/>
              <a:gd name="T9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261" y="0"/>
                </a:moveTo>
                <a:lnTo>
                  <a:pt x="0" y="819"/>
                </a:lnTo>
                <a:lnTo>
                  <a:pt x="112" y="857"/>
                </a:lnTo>
                <a:lnTo>
                  <a:pt x="373" y="38"/>
                </a:lnTo>
                <a:lnTo>
                  <a:pt x="261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Freeform 117"/>
          <p:cNvSpPr>
            <a:spLocks noChangeArrowheads="1"/>
          </p:cNvSpPr>
          <p:nvPr/>
        </p:nvSpPr>
        <p:spPr bwMode="auto">
          <a:xfrm>
            <a:off x="6261100" y="3338513"/>
            <a:ext cx="92075" cy="241300"/>
          </a:xfrm>
          <a:custGeom>
            <a:avLst/>
            <a:gdLst>
              <a:gd name="T0" fmla="*/ 205 w 243"/>
              <a:gd name="T1" fmla="*/ 0 h 634"/>
              <a:gd name="T2" fmla="*/ 0 w 243"/>
              <a:gd name="T3" fmla="*/ 615 h 634"/>
              <a:gd name="T4" fmla="*/ 56 w 243"/>
              <a:gd name="T5" fmla="*/ 633 h 634"/>
              <a:gd name="T6" fmla="*/ 242 w 243"/>
              <a:gd name="T7" fmla="*/ 56 h 634"/>
              <a:gd name="T8" fmla="*/ 205 w 243"/>
              <a:gd name="T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634">
                <a:moveTo>
                  <a:pt x="205" y="0"/>
                </a:moveTo>
                <a:lnTo>
                  <a:pt x="0" y="615"/>
                </a:lnTo>
                <a:lnTo>
                  <a:pt x="56" y="633"/>
                </a:lnTo>
                <a:lnTo>
                  <a:pt x="242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Freeform 118"/>
          <p:cNvSpPr>
            <a:spLocks noChangeArrowheads="1"/>
          </p:cNvSpPr>
          <p:nvPr/>
        </p:nvSpPr>
        <p:spPr bwMode="auto">
          <a:xfrm>
            <a:off x="6261100" y="3338513"/>
            <a:ext cx="92075" cy="241300"/>
          </a:xfrm>
          <a:custGeom>
            <a:avLst/>
            <a:gdLst>
              <a:gd name="T0" fmla="*/ 205 w 243"/>
              <a:gd name="T1" fmla="*/ 0 h 634"/>
              <a:gd name="T2" fmla="*/ 0 w 243"/>
              <a:gd name="T3" fmla="*/ 615 h 634"/>
              <a:gd name="T4" fmla="*/ 56 w 243"/>
              <a:gd name="T5" fmla="*/ 633 h 634"/>
              <a:gd name="T6" fmla="*/ 242 w 243"/>
              <a:gd name="T7" fmla="*/ 56 h 634"/>
              <a:gd name="T8" fmla="*/ 205 w 243"/>
              <a:gd name="T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634">
                <a:moveTo>
                  <a:pt x="205" y="0"/>
                </a:moveTo>
                <a:lnTo>
                  <a:pt x="0" y="615"/>
                </a:lnTo>
                <a:lnTo>
                  <a:pt x="56" y="633"/>
                </a:lnTo>
                <a:lnTo>
                  <a:pt x="242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Freeform 119"/>
          <p:cNvSpPr>
            <a:spLocks noChangeArrowheads="1"/>
          </p:cNvSpPr>
          <p:nvPr/>
        </p:nvSpPr>
        <p:spPr bwMode="auto">
          <a:xfrm>
            <a:off x="6210300" y="3600450"/>
            <a:ext cx="200025" cy="184150"/>
          </a:xfrm>
          <a:custGeom>
            <a:avLst/>
            <a:gdLst>
              <a:gd name="T0" fmla="*/ 112 w 523"/>
              <a:gd name="T1" fmla="*/ 0 h 484"/>
              <a:gd name="T2" fmla="*/ 0 w 523"/>
              <a:gd name="T3" fmla="*/ 353 h 484"/>
              <a:gd name="T4" fmla="*/ 410 w 523"/>
              <a:gd name="T5" fmla="*/ 483 h 484"/>
              <a:gd name="T6" fmla="*/ 522 w 523"/>
              <a:gd name="T7" fmla="*/ 129 h 484"/>
              <a:gd name="T8" fmla="*/ 112 w 523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112" y="0"/>
                </a:moveTo>
                <a:lnTo>
                  <a:pt x="0" y="353"/>
                </a:lnTo>
                <a:lnTo>
                  <a:pt x="410" y="483"/>
                </a:lnTo>
                <a:lnTo>
                  <a:pt x="522" y="129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Freeform 120"/>
          <p:cNvSpPr>
            <a:spLocks noChangeArrowheads="1"/>
          </p:cNvSpPr>
          <p:nvPr/>
        </p:nvSpPr>
        <p:spPr bwMode="auto">
          <a:xfrm>
            <a:off x="6210300" y="3600450"/>
            <a:ext cx="200025" cy="184150"/>
          </a:xfrm>
          <a:custGeom>
            <a:avLst/>
            <a:gdLst>
              <a:gd name="T0" fmla="*/ 112 w 523"/>
              <a:gd name="T1" fmla="*/ 0 h 484"/>
              <a:gd name="T2" fmla="*/ 0 w 523"/>
              <a:gd name="T3" fmla="*/ 353 h 484"/>
              <a:gd name="T4" fmla="*/ 410 w 523"/>
              <a:gd name="T5" fmla="*/ 483 h 484"/>
              <a:gd name="T6" fmla="*/ 522 w 523"/>
              <a:gd name="T7" fmla="*/ 129 h 484"/>
              <a:gd name="T8" fmla="*/ 112 w 523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112" y="0"/>
                </a:moveTo>
                <a:lnTo>
                  <a:pt x="0" y="353"/>
                </a:lnTo>
                <a:lnTo>
                  <a:pt x="410" y="483"/>
                </a:lnTo>
                <a:lnTo>
                  <a:pt x="522" y="129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121"/>
          <p:cNvSpPr>
            <a:spLocks noChangeArrowheads="1"/>
          </p:cNvSpPr>
          <p:nvPr/>
        </p:nvSpPr>
        <p:spPr bwMode="auto">
          <a:xfrm>
            <a:off x="6296025" y="3381375"/>
            <a:ext cx="79375" cy="212725"/>
          </a:xfrm>
          <a:custGeom>
            <a:avLst/>
            <a:gdLst>
              <a:gd name="T0" fmla="*/ 168 w 206"/>
              <a:gd name="T1" fmla="*/ 0 h 559"/>
              <a:gd name="T2" fmla="*/ 0 w 206"/>
              <a:gd name="T3" fmla="*/ 540 h 559"/>
              <a:gd name="T4" fmla="*/ 56 w 206"/>
              <a:gd name="T5" fmla="*/ 558 h 559"/>
              <a:gd name="T6" fmla="*/ 205 w 206"/>
              <a:gd name="T7" fmla="*/ 56 h 559"/>
              <a:gd name="T8" fmla="*/ 168 w 206"/>
              <a:gd name="T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559">
                <a:moveTo>
                  <a:pt x="168" y="0"/>
                </a:moveTo>
                <a:lnTo>
                  <a:pt x="0" y="540"/>
                </a:lnTo>
                <a:lnTo>
                  <a:pt x="56" y="558"/>
                </a:lnTo>
                <a:lnTo>
                  <a:pt x="205" y="56"/>
                </a:lnTo>
                <a:lnTo>
                  <a:pt x="168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Freeform 122"/>
          <p:cNvSpPr>
            <a:spLocks noChangeArrowheads="1"/>
          </p:cNvSpPr>
          <p:nvPr/>
        </p:nvSpPr>
        <p:spPr bwMode="auto">
          <a:xfrm>
            <a:off x="6296025" y="3381375"/>
            <a:ext cx="79375" cy="212725"/>
          </a:xfrm>
          <a:custGeom>
            <a:avLst/>
            <a:gdLst>
              <a:gd name="T0" fmla="*/ 168 w 206"/>
              <a:gd name="T1" fmla="*/ 0 h 559"/>
              <a:gd name="T2" fmla="*/ 0 w 206"/>
              <a:gd name="T3" fmla="*/ 540 h 559"/>
              <a:gd name="T4" fmla="*/ 56 w 206"/>
              <a:gd name="T5" fmla="*/ 558 h 559"/>
              <a:gd name="T6" fmla="*/ 205 w 206"/>
              <a:gd name="T7" fmla="*/ 56 h 559"/>
              <a:gd name="T8" fmla="*/ 168 w 206"/>
              <a:gd name="T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559">
                <a:moveTo>
                  <a:pt x="168" y="0"/>
                </a:moveTo>
                <a:lnTo>
                  <a:pt x="0" y="540"/>
                </a:lnTo>
                <a:lnTo>
                  <a:pt x="56" y="558"/>
                </a:lnTo>
                <a:lnTo>
                  <a:pt x="205" y="56"/>
                </a:lnTo>
                <a:lnTo>
                  <a:pt x="168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Freeform 123"/>
          <p:cNvSpPr>
            <a:spLocks noChangeArrowheads="1"/>
          </p:cNvSpPr>
          <p:nvPr/>
        </p:nvSpPr>
        <p:spPr bwMode="auto">
          <a:xfrm>
            <a:off x="6330950" y="3422650"/>
            <a:ext cx="65088" cy="177800"/>
          </a:xfrm>
          <a:custGeom>
            <a:avLst/>
            <a:gdLst>
              <a:gd name="T0" fmla="*/ 149 w 169"/>
              <a:gd name="T1" fmla="*/ 0 h 467"/>
              <a:gd name="T2" fmla="*/ 0 w 169"/>
              <a:gd name="T3" fmla="*/ 446 h 467"/>
              <a:gd name="T4" fmla="*/ 37 w 169"/>
              <a:gd name="T5" fmla="*/ 466 h 467"/>
              <a:gd name="T6" fmla="*/ 168 w 169"/>
              <a:gd name="T7" fmla="*/ 56 h 467"/>
              <a:gd name="T8" fmla="*/ 149 w 169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67">
                <a:moveTo>
                  <a:pt x="149" y="0"/>
                </a:moveTo>
                <a:lnTo>
                  <a:pt x="0" y="446"/>
                </a:lnTo>
                <a:lnTo>
                  <a:pt x="37" y="466"/>
                </a:lnTo>
                <a:lnTo>
                  <a:pt x="168" y="56"/>
                </a:lnTo>
                <a:lnTo>
                  <a:pt x="149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Freeform 124"/>
          <p:cNvSpPr>
            <a:spLocks noChangeArrowheads="1"/>
          </p:cNvSpPr>
          <p:nvPr/>
        </p:nvSpPr>
        <p:spPr bwMode="auto">
          <a:xfrm>
            <a:off x="6330950" y="3422650"/>
            <a:ext cx="65088" cy="177800"/>
          </a:xfrm>
          <a:custGeom>
            <a:avLst/>
            <a:gdLst>
              <a:gd name="T0" fmla="*/ 149 w 169"/>
              <a:gd name="T1" fmla="*/ 0 h 467"/>
              <a:gd name="T2" fmla="*/ 0 w 169"/>
              <a:gd name="T3" fmla="*/ 446 h 467"/>
              <a:gd name="T4" fmla="*/ 37 w 169"/>
              <a:gd name="T5" fmla="*/ 466 h 467"/>
              <a:gd name="T6" fmla="*/ 168 w 169"/>
              <a:gd name="T7" fmla="*/ 56 h 467"/>
              <a:gd name="T8" fmla="*/ 149 w 169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67">
                <a:moveTo>
                  <a:pt x="149" y="0"/>
                </a:moveTo>
                <a:lnTo>
                  <a:pt x="0" y="446"/>
                </a:lnTo>
                <a:lnTo>
                  <a:pt x="37" y="466"/>
                </a:lnTo>
                <a:lnTo>
                  <a:pt x="168" y="56"/>
                </a:lnTo>
                <a:lnTo>
                  <a:pt x="149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Freeform 125"/>
          <p:cNvSpPr>
            <a:spLocks noChangeArrowheads="1"/>
          </p:cNvSpPr>
          <p:nvPr/>
        </p:nvSpPr>
        <p:spPr bwMode="auto">
          <a:xfrm>
            <a:off x="6367463" y="3467100"/>
            <a:ext cx="57150" cy="149225"/>
          </a:xfrm>
          <a:custGeom>
            <a:avLst/>
            <a:gdLst>
              <a:gd name="T0" fmla="*/ 112 w 150"/>
              <a:gd name="T1" fmla="*/ 0 h 391"/>
              <a:gd name="T2" fmla="*/ 0 w 150"/>
              <a:gd name="T3" fmla="*/ 372 h 391"/>
              <a:gd name="T4" fmla="*/ 37 w 150"/>
              <a:gd name="T5" fmla="*/ 390 h 391"/>
              <a:gd name="T6" fmla="*/ 149 w 150"/>
              <a:gd name="T7" fmla="*/ 74 h 391"/>
              <a:gd name="T8" fmla="*/ 112 w 15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1">
                <a:moveTo>
                  <a:pt x="112" y="0"/>
                </a:moveTo>
                <a:lnTo>
                  <a:pt x="0" y="372"/>
                </a:lnTo>
                <a:lnTo>
                  <a:pt x="37" y="390"/>
                </a:lnTo>
                <a:lnTo>
                  <a:pt x="149" y="74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Freeform 126"/>
          <p:cNvSpPr>
            <a:spLocks noChangeArrowheads="1"/>
          </p:cNvSpPr>
          <p:nvPr/>
        </p:nvSpPr>
        <p:spPr bwMode="auto">
          <a:xfrm>
            <a:off x="6367463" y="3467100"/>
            <a:ext cx="57150" cy="149225"/>
          </a:xfrm>
          <a:custGeom>
            <a:avLst/>
            <a:gdLst>
              <a:gd name="T0" fmla="*/ 112 w 150"/>
              <a:gd name="T1" fmla="*/ 0 h 391"/>
              <a:gd name="T2" fmla="*/ 0 w 150"/>
              <a:gd name="T3" fmla="*/ 372 h 391"/>
              <a:gd name="T4" fmla="*/ 37 w 150"/>
              <a:gd name="T5" fmla="*/ 390 h 391"/>
              <a:gd name="T6" fmla="*/ 149 w 150"/>
              <a:gd name="T7" fmla="*/ 74 h 391"/>
              <a:gd name="T8" fmla="*/ 112 w 15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1">
                <a:moveTo>
                  <a:pt x="112" y="0"/>
                </a:moveTo>
                <a:lnTo>
                  <a:pt x="0" y="372"/>
                </a:lnTo>
                <a:lnTo>
                  <a:pt x="37" y="390"/>
                </a:lnTo>
                <a:lnTo>
                  <a:pt x="149" y="74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Freeform 127"/>
          <p:cNvSpPr>
            <a:spLocks noChangeArrowheads="1"/>
          </p:cNvSpPr>
          <p:nvPr/>
        </p:nvSpPr>
        <p:spPr bwMode="auto">
          <a:xfrm>
            <a:off x="6402388" y="3514725"/>
            <a:ext cx="42863" cy="106363"/>
          </a:xfrm>
          <a:custGeom>
            <a:avLst/>
            <a:gdLst>
              <a:gd name="T0" fmla="*/ 75 w 113"/>
              <a:gd name="T1" fmla="*/ 0 h 280"/>
              <a:gd name="T2" fmla="*/ 0 w 113"/>
              <a:gd name="T3" fmla="*/ 260 h 280"/>
              <a:gd name="T4" fmla="*/ 38 w 113"/>
              <a:gd name="T5" fmla="*/ 279 h 280"/>
              <a:gd name="T6" fmla="*/ 112 w 113"/>
              <a:gd name="T7" fmla="*/ 55 h 280"/>
              <a:gd name="T8" fmla="*/ 75 w 11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80">
                <a:moveTo>
                  <a:pt x="75" y="0"/>
                </a:moveTo>
                <a:lnTo>
                  <a:pt x="0" y="260"/>
                </a:lnTo>
                <a:lnTo>
                  <a:pt x="38" y="279"/>
                </a:lnTo>
                <a:lnTo>
                  <a:pt x="112" y="55"/>
                </a:lnTo>
                <a:lnTo>
                  <a:pt x="7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Freeform 128"/>
          <p:cNvSpPr>
            <a:spLocks noChangeArrowheads="1"/>
          </p:cNvSpPr>
          <p:nvPr/>
        </p:nvSpPr>
        <p:spPr bwMode="auto">
          <a:xfrm>
            <a:off x="6402388" y="3514725"/>
            <a:ext cx="42863" cy="106363"/>
          </a:xfrm>
          <a:custGeom>
            <a:avLst/>
            <a:gdLst>
              <a:gd name="T0" fmla="*/ 75 w 113"/>
              <a:gd name="T1" fmla="*/ 0 h 280"/>
              <a:gd name="T2" fmla="*/ 0 w 113"/>
              <a:gd name="T3" fmla="*/ 260 h 280"/>
              <a:gd name="T4" fmla="*/ 38 w 113"/>
              <a:gd name="T5" fmla="*/ 279 h 280"/>
              <a:gd name="T6" fmla="*/ 112 w 113"/>
              <a:gd name="T7" fmla="*/ 55 h 280"/>
              <a:gd name="T8" fmla="*/ 75 w 11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80">
                <a:moveTo>
                  <a:pt x="75" y="0"/>
                </a:moveTo>
                <a:lnTo>
                  <a:pt x="0" y="260"/>
                </a:lnTo>
                <a:lnTo>
                  <a:pt x="38" y="279"/>
                </a:lnTo>
                <a:lnTo>
                  <a:pt x="112" y="55"/>
                </a:lnTo>
                <a:lnTo>
                  <a:pt x="7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Freeform 129"/>
          <p:cNvSpPr>
            <a:spLocks noChangeArrowheads="1"/>
          </p:cNvSpPr>
          <p:nvPr/>
        </p:nvSpPr>
        <p:spPr bwMode="auto">
          <a:xfrm>
            <a:off x="6381750" y="3557588"/>
            <a:ext cx="85725" cy="233363"/>
          </a:xfrm>
          <a:custGeom>
            <a:avLst/>
            <a:gdLst>
              <a:gd name="T0" fmla="*/ 205 w 225"/>
              <a:gd name="T1" fmla="*/ 0 h 616"/>
              <a:gd name="T2" fmla="*/ 0 w 225"/>
              <a:gd name="T3" fmla="*/ 596 h 616"/>
              <a:gd name="T4" fmla="*/ 56 w 225"/>
              <a:gd name="T5" fmla="*/ 615 h 616"/>
              <a:gd name="T6" fmla="*/ 224 w 225"/>
              <a:gd name="T7" fmla="*/ 56 h 616"/>
              <a:gd name="T8" fmla="*/ 205 w 225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616">
                <a:moveTo>
                  <a:pt x="205" y="0"/>
                </a:moveTo>
                <a:lnTo>
                  <a:pt x="0" y="596"/>
                </a:lnTo>
                <a:lnTo>
                  <a:pt x="56" y="615"/>
                </a:lnTo>
                <a:lnTo>
                  <a:pt x="224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Freeform 130"/>
          <p:cNvSpPr>
            <a:spLocks noChangeArrowheads="1"/>
          </p:cNvSpPr>
          <p:nvPr/>
        </p:nvSpPr>
        <p:spPr bwMode="auto">
          <a:xfrm>
            <a:off x="6381750" y="3557588"/>
            <a:ext cx="85725" cy="233363"/>
          </a:xfrm>
          <a:custGeom>
            <a:avLst/>
            <a:gdLst>
              <a:gd name="T0" fmla="*/ 205 w 225"/>
              <a:gd name="T1" fmla="*/ 0 h 616"/>
              <a:gd name="T2" fmla="*/ 0 w 225"/>
              <a:gd name="T3" fmla="*/ 596 h 616"/>
              <a:gd name="T4" fmla="*/ 56 w 225"/>
              <a:gd name="T5" fmla="*/ 615 h 616"/>
              <a:gd name="T6" fmla="*/ 224 w 225"/>
              <a:gd name="T7" fmla="*/ 56 h 616"/>
              <a:gd name="T8" fmla="*/ 205 w 225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616">
                <a:moveTo>
                  <a:pt x="205" y="0"/>
                </a:moveTo>
                <a:lnTo>
                  <a:pt x="0" y="596"/>
                </a:lnTo>
                <a:lnTo>
                  <a:pt x="56" y="615"/>
                </a:lnTo>
                <a:lnTo>
                  <a:pt x="224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Freeform 131"/>
          <p:cNvSpPr>
            <a:spLocks noChangeArrowheads="1"/>
          </p:cNvSpPr>
          <p:nvPr/>
        </p:nvSpPr>
        <p:spPr bwMode="auto">
          <a:xfrm>
            <a:off x="6453188" y="3649663"/>
            <a:ext cx="63500" cy="163513"/>
          </a:xfrm>
          <a:custGeom>
            <a:avLst/>
            <a:gdLst>
              <a:gd name="T0" fmla="*/ 130 w 168"/>
              <a:gd name="T1" fmla="*/ 0 h 430"/>
              <a:gd name="T2" fmla="*/ 0 w 168"/>
              <a:gd name="T3" fmla="*/ 410 h 430"/>
              <a:gd name="T4" fmla="*/ 56 w 168"/>
              <a:gd name="T5" fmla="*/ 429 h 430"/>
              <a:gd name="T6" fmla="*/ 167 w 168"/>
              <a:gd name="T7" fmla="*/ 56 h 430"/>
              <a:gd name="T8" fmla="*/ 130 w 168"/>
              <a:gd name="T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430">
                <a:moveTo>
                  <a:pt x="130" y="0"/>
                </a:moveTo>
                <a:lnTo>
                  <a:pt x="0" y="410"/>
                </a:lnTo>
                <a:lnTo>
                  <a:pt x="56" y="429"/>
                </a:lnTo>
                <a:lnTo>
                  <a:pt x="167" y="56"/>
                </a:lnTo>
                <a:lnTo>
                  <a:pt x="13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Freeform 132"/>
          <p:cNvSpPr>
            <a:spLocks noChangeArrowheads="1"/>
          </p:cNvSpPr>
          <p:nvPr/>
        </p:nvSpPr>
        <p:spPr bwMode="auto">
          <a:xfrm>
            <a:off x="6453188" y="3649663"/>
            <a:ext cx="63500" cy="163513"/>
          </a:xfrm>
          <a:custGeom>
            <a:avLst/>
            <a:gdLst>
              <a:gd name="T0" fmla="*/ 130 w 168"/>
              <a:gd name="T1" fmla="*/ 0 h 430"/>
              <a:gd name="T2" fmla="*/ 0 w 168"/>
              <a:gd name="T3" fmla="*/ 410 h 430"/>
              <a:gd name="T4" fmla="*/ 56 w 168"/>
              <a:gd name="T5" fmla="*/ 429 h 430"/>
              <a:gd name="T6" fmla="*/ 167 w 168"/>
              <a:gd name="T7" fmla="*/ 56 h 430"/>
              <a:gd name="T8" fmla="*/ 130 w 168"/>
              <a:gd name="T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430">
                <a:moveTo>
                  <a:pt x="130" y="0"/>
                </a:moveTo>
                <a:lnTo>
                  <a:pt x="0" y="410"/>
                </a:lnTo>
                <a:lnTo>
                  <a:pt x="56" y="429"/>
                </a:lnTo>
                <a:lnTo>
                  <a:pt x="167" y="56"/>
                </a:lnTo>
                <a:lnTo>
                  <a:pt x="13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Freeform 133"/>
          <p:cNvSpPr>
            <a:spLocks noChangeArrowheads="1"/>
          </p:cNvSpPr>
          <p:nvPr/>
        </p:nvSpPr>
        <p:spPr bwMode="auto">
          <a:xfrm>
            <a:off x="6488113" y="3692525"/>
            <a:ext cx="49213" cy="136525"/>
          </a:xfrm>
          <a:custGeom>
            <a:avLst/>
            <a:gdLst>
              <a:gd name="T0" fmla="*/ 112 w 131"/>
              <a:gd name="T1" fmla="*/ 0 h 355"/>
              <a:gd name="T2" fmla="*/ 0 w 131"/>
              <a:gd name="T3" fmla="*/ 335 h 355"/>
              <a:gd name="T4" fmla="*/ 37 w 131"/>
              <a:gd name="T5" fmla="*/ 354 h 355"/>
              <a:gd name="T6" fmla="*/ 130 w 131"/>
              <a:gd name="T7" fmla="*/ 56 h 355"/>
              <a:gd name="T8" fmla="*/ 112 w 131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355">
                <a:moveTo>
                  <a:pt x="112" y="0"/>
                </a:moveTo>
                <a:lnTo>
                  <a:pt x="0" y="335"/>
                </a:lnTo>
                <a:lnTo>
                  <a:pt x="37" y="354"/>
                </a:lnTo>
                <a:lnTo>
                  <a:pt x="130" y="56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Freeform 134"/>
          <p:cNvSpPr>
            <a:spLocks noChangeArrowheads="1"/>
          </p:cNvSpPr>
          <p:nvPr/>
        </p:nvSpPr>
        <p:spPr bwMode="auto">
          <a:xfrm>
            <a:off x="6488113" y="3692525"/>
            <a:ext cx="49213" cy="136525"/>
          </a:xfrm>
          <a:custGeom>
            <a:avLst/>
            <a:gdLst>
              <a:gd name="T0" fmla="*/ 112 w 131"/>
              <a:gd name="T1" fmla="*/ 0 h 355"/>
              <a:gd name="T2" fmla="*/ 0 w 131"/>
              <a:gd name="T3" fmla="*/ 335 h 355"/>
              <a:gd name="T4" fmla="*/ 37 w 131"/>
              <a:gd name="T5" fmla="*/ 354 h 355"/>
              <a:gd name="T6" fmla="*/ 130 w 131"/>
              <a:gd name="T7" fmla="*/ 56 h 355"/>
              <a:gd name="T8" fmla="*/ 112 w 131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355">
                <a:moveTo>
                  <a:pt x="112" y="0"/>
                </a:moveTo>
                <a:lnTo>
                  <a:pt x="0" y="335"/>
                </a:lnTo>
                <a:lnTo>
                  <a:pt x="37" y="354"/>
                </a:lnTo>
                <a:lnTo>
                  <a:pt x="130" y="56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Freeform 135"/>
          <p:cNvSpPr>
            <a:spLocks noChangeArrowheads="1"/>
          </p:cNvSpPr>
          <p:nvPr/>
        </p:nvSpPr>
        <p:spPr bwMode="auto">
          <a:xfrm>
            <a:off x="6523038" y="3735388"/>
            <a:ext cx="42863" cy="98425"/>
          </a:xfrm>
          <a:custGeom>
            <a:avLst/>
            <a:gdLst>
              <a:gd name="T0" fmla="*/ 74 w 113"/>
              <a:gd name="T1" fmla="*/ 0 h 262"/>
              <a:gd name="T2" fmla="*/ 0 w 113"/>
              <a:gd name="T3" fmla="*/ 242 h 262"/>
              <a:gd name="T4" fmla="*/ 37 w 113"/>
              <a:gd name="T5" fmla="*/ 261 h 262"/>
              <a:gd name="T6" fmla="*/ 112 w 113"/>
              <a:gd name="T7" fmla="*/ 74 h 262"/>
              <a:gd name="T8" fmla="*/ 74 w 113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2">
                <a:moveTo>
                  <a:pt x="74" y="0"/>
                </a:moveTo>
                <a:lnTo>
                  <a:pt x="0" y="242"/>
                </a:lnTo>
                <a:lnTo>
                  <a:pt x="37" y="261"/>
                </a:lnTo>
                <a:lnTo>
                  <a:pt x="112" y="74"/>
                </a:lnTo>
                <a:lnTo>
                  <a:pt x="74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Freeform 136"/>
          <p:cNvSpPr>
            <a:spLocks noChangeArrowheads="1"/>
          </p:cNvSpPr>
          <p:nvPr/>
        </p:nvSpPr>
        <p:spPr bwMode="auto">
          <a:xfrm>
            <a:off x="6523038" y="3735388"/>
            <a:ext cx="42863" cy="98425"/>
          </a:xfrm>
          <a:custGeom>
            <a:avLst/>
            <a:gdLst>
              <a:gd name="T0" fmla="*/ 74 w 113"/>
              <a:gd name="T1" fmla="*/ 0 h 262"/>
              <a:gd name="T2" fmla="*/ 0 w 113"/>
              <a:gd name="T3" fmla="*/ 242 h 262"/>
              <a:gd name="T4" fmla="*/ 37 w 113"/>
              <a:gd name="T5" fmla="*/ 261 h 262"/>
              <a:gd name="T6" fmla="*/ 112 w 113"/>
              <a:gd name="T7" fmla="*/ 74 h 262"/>
              <a:gd name="T8" fmla="*/ 74 w 113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2">
                <a:moveTo>
                  <a:pt x="74" y="0"/>
                </a:moveTo>
                <a:lnTo>
                  <a:pt x="0" y="242"/>
                </a:lnTo>
                <a:lnTo>
                  <a:pt x="37" y="261"/>
                </a:lnTo>
                <a:lnTo>
                  <a:pt x="112" y="74"/>
                </a:lnTo>
                <a:lnTo>
                  <a:pt x="74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Freeform 137"/>
          <p:cNvSpPr>
            <a:spLocks noChangeArrowheads="1"/>
          </p:cNvSpPr>
          <p:nvPr/>
        </p:nvSpPr>
        <p:spPr bwMode="auto">
          <a:xfrm>
            <a:off x="6557963" y="3784600"/>
            <a:ext cx="28575" cy="63500"/>
          </a:xfrm>
          <a:custGeom>
            <a:avLst/>
            <a:gdLst>
              <a:gd name="T0" fmla="*/ 37 w 76"/>
              <a:gd name="T1" fmla="*/ 0 h 169"/>
              <a:gd name="T2" fmla="*/ 0 w 76"/>
              <a:gd name="T3" fmla="*/ 149 h 169"/>
              <a:gd name="T4" fmla="*/ 37 w 76"/>
              <a:gd name="T5" fmla="*/ 168 h 169"/>
              <a:gd name="T6" fmla="*/ 75 w 76"/>
              <a:gd name="T7" fmla="*/ 56 h 169"/>
              <a:gd name="T8" fmla="*/ 37 w 76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9">
                <a:moveTo>
                  <a:pt x="37" y="0"/>
                </a:moveTo>
                <a:lnTo>
                  <a:pt x="0" y="149"/>
                </a:lnTo>
                <a:lnTo>
                  <a:pt x="37" y="168"/>
                </a:lnTo>
                <a:lnTo>
                  <a:pt x="75" y="56"/>
                </a:lnTo>
                <a:lnTo>
                  <a:pt x="37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Freeform 138"/>
          <p:cNvSpPr>
            <a:spLocks noChangeArrowheads="1"/>
          </p:cNvSpPr>
          <p:nvPr/>
        </p:nvSpPr>
        <p:spPr bwMode="auto">
          <a:xfrm>
            <a:off x="6557963" y="3784600"/>
            <a:ext cx="28575" cy="63500"/>
          </a:xfrm>
          <a:custGeom>
            <a:avLst/>
            <a:gdLst>
              <a:gd name="T0" fmla="*/ 37 w 76"/>
              <a:gd name="T1" fmla="*/ 0 h 169"/>
              <a:gd name="T2" fmla="*/ 0 w 76"/>
              <a:gd name="T3" fmla="*/ 149 h 169"/>
              <a:gd name="T4" fmla="*/ 37 w 76"/>
              <a:gd name="T5" fmla="*/ 168 h 169"/>
              <a:gd name="T6" fmla="*/ 75 w 76"/>
              <a:gd name="T7" fmla="*/ 56 h 169"/>
              <a:gd name="T8" fmla="*/ 37 w 76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9">
                <a:moveTo>
                  <a:pt x="37" y="0"/>
                </a:moveTo>
                <a:lnTo>
                  <a:pt x="0" y="149"/>
                </a:lnTo>
                <a:lnTo>
                  <a:pt x="37" y="168"/>
                </a:lnTo>
                <a:lnTo>
                  <a:pt x="75" y="56"/>
                </a:lnTo>
                <a:lnTo>
                  <a:pt x="37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Freeform 139"/>
          <p:cNvSpPr>
            <a:spLocks noChangeArrowheads="1"/>
          </p:cNvSpPr>
          <p:nvPr/>
        </p:nvSpPr>
        <p:spPr bwMode="auto">
          <a:xfrm>
            <a:off x="6592888" y="3833813"/>
            <a:ext cx="1588" cy="22225"/>
          </a:xfrm>
          <a:custGeom>
            <a:avLst/>
            <a:gdLst>
              <a:gd name="T0" fmla="*/ 0 w 1"/>
              <a:gd name="T1" fmla="*/ 0 h 57"/>
              <a:gd name="T2" fmla="*/ 0 w 1"/>
              <a:gd name="T3" fmla="*/ 37 h 57"/>
              <a:gd name="T4" fmla="*/ 0 w 1"/>
              <a:gd name="T5" fmla="*/ 56 h 57"/>
              <a:gd name="T6" fmla="*/ 0 w 1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7">
                <a:moveTo>
                  <a:pt x="0" y="0"/>
                </a:moveTo>
                <a:lnTo>
                  <a:pt x="0" y="37"/>
                </a:lnTo>
                <a:lnTo>
                  <a:pt x="0" y="56"/>
                </a:lnTo>
                <a:lnTo>
                  <a:pt x="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Freeform 140"/>
          <p:cNvSpPr>
            <a:spLocks noChangeArrowheads="1"/>
          </p:cNvSpPr>
          <p:nvPr/>
        </p:nvSpPr>
        <p:spPr bwMode="auto">
          <a:xfrm>
            <a:off x="6592888" y="3833813"/>
            <a:ext cx="1588" cy="22225"/>
          </a:xfrm>
          <a:custGeom>
            <a:avLst/>
            <a:gdLst>
              <a:gd name="T0" fmla="*/ 0 w 1"/>
              <a:gd name="T1" fmla="*/ 0 h 57"/>
              <a:gd name="T2" fmla="*/ 0 w 1"/>
              <a:gd name="T3" fmla="*/ 37 h 57"/>
              <a:gd name="T4" fmla="*/ 0 w 1"/>
              <a:gd name="T5" fmla="*/ 56 h 57"/>
              <a:gd name="T6" fmla="*/ 0 w 1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7">
                <a:moveTo>
                  <a:pt x="0" y="0"/>
                </a:moveTo>
                <a:lnTo>
                  <a:pt x="0" y="37"/>
                </a:lnTo>
                <a:lnTo>
                  <a:pt x="0" y="56"/>
                </a:lnTo>
                <a:lnTo>
                  <a:pt x="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Freeform 141"/>
          <p:cNvSpPr>
            <a:spLocks noChangeArrowheads="1"/>
          </p:cNvSpPr>
          <p:nvPr/>
        </p:nvSpPr>
        <p:spPr bwMode="auto">
          <a:xfrm>
            <a:off x="6219825" y="2843213"/>
            <a:ext cx="665163" cy="976313"/>
          </a:xfrm>
          <a:custGeom>
            <a:avLst/>
            <a:gdLst>
              <a:gd name="T0" fmla="*/ 559 w 1751"/>
              <a:gd name="T1" fmla="*/ 1434 h 2570"/>
              <a:gd name="T2" fmla="*/ 689 w 1751"/>
              <a:gd name="T3" fmla="*/ 856 h 2570"/>
              <a:gd name="T4" fmla="*/ 559 w 1751"/>
              <a:gd name="T5" fmla="*/ 1434 h 2570"/>
              <a:gd name="T6" fmla="*/ 820 w 1751"/>
              <a:gd name="T7" fmla="*/ 968 h 2570"/>
              <a:gd name="T8" fmla="*/ 1434 w 1751"/>
              <a:gd name="T9" fmla="*/ 577 h 2570"/>
              <a:gd name="T10" fmla="*/ 820 w 1751"/>
              <a:gd name="T11" fmla="*/ 968 h 2570"/>
              <a:gd name="T12" fmla="*/ 782 w 1751"/>
              <a:gd name="T13" fmla="*/ 875 h 2570"/>
              <a:gd name="T14" fmla="*/ 1396 w 1751"/>
              <a:gd name="T15" fmla="*/ 503 h 2570"/>
              <a:gd name="T16" fmla="*/ 782 w 1751"/>
              <a:gd name="T17" fmla="*/ 875 h 2570"/>
              <a:gd name="T18" fmla="*/ 428 w 1751"/>
              <a:gd name="T19" fmla="*/ 856 h 2570"/>
              <a:gd name="T20" fmla="*/ 1154 w 1751"/>
              <a:gd name="T21" fmla="*/ 354 h 2570"/>
              <a:gd name="T22" fmla="*/ 428 w 1751"/>
              <a:gd name="T23" fmla="*/ 856 h 2570"/>
              <a:gd name="T24" fmla="*/ 1303 w 1751"/>
              <a:gd name="T25" fmla="*/ 0 h 2570"/>
              <a:gd name="T26" fmla="*/ 130 w 1751"/>
              <a:gd name="T27" fmla="*/ 968 h 2570"/>
              <a:gd name="T28" fmla="*/ 317 w 1751"/>
              <a:gd name="T29" fmla="*/ 1303 h 2570"/>
              <a:gd name="T30" fmla="*/ 373 w 1751"/>
              <a:gd name="T31" fmla="*/ 1415 h 2570"/>
              <a:gd name="T32" fmla="*/ 447 w 1751"/>
              <a:gd name="T33" fmla="*/ 1527 h 2570"/>
              <a:gd name="T34" fmla="*/ 503 w 1751"/>
              <a:gd name="T35" fmla="*/ 1639 h 2570"/>
              <a:gd name="T36" fmla="*/ 559 w 1751"/>
              <a:gd name="T37" fmla="*/ 1769 h 2570"/>
              <a:gd name="T38" fmla="*/ 633 w 1751"/>
              <a:gd name="T39" fmla="*/ 1880 h 2570"/>
              <a:gd name="T40" fmla="*/ 745 w 1751"/>
              <a:gd name="T41" fmla="*/ 2122 h 2570"/>
              <a:gd name="T42" fmla="*/ 820 w 1751"/>
              <a:gd name="T43" fmla="*/ 2234 h 2570"/>
              <a:gd name="T44" fmla="*/ 875 w 1751"/>
              <a:gd name="T45" fmla="*/ 2346 h 2570"/>
              <a:gd name="T46" fmla="*/ 931 w 1751"/>
              <a:gd name="T47" fmla="*/ 2476 h 2570"/>
              <a:gd name="T48" fmla="*/ 987 w 1751"/>
              <a:gd name="T49" fmla="*/ 2569 h 2570"/>
              <a:gd name="T50" fmla="*/ 987 w 1751"/>
              <a:gd name="T51" fmla="*/ 2216 h 2570"/>
              <a:gd name="T52" fmla="*/ 987 w 1751"/>
              <a:gd name="T53" fmla="*/ 2216 h 2570"/>
              <a:gd name="T54" fmla="*/ 969 w 1751"/>
              <a:gd name="T55" fmla="*/ 2178 h 2570"/>
              <a:gd name="T56" fmla="*/ 987 w 1751"/>
              <a:gd name="T57" fmla="*/ 2104 h 2570"/>
              <a:gd name="T58" fmla="*/ 931 w 1751"/>
              <a:gd name="T59" fmla="*/ 2085 h 2570"/>
              <a:gd name="T60" fmla="*/ 987 w 1751"/>
              <a:gd name="T61" fmla="*/ 1993 h 2570"/>
              <a:gd name="T62" fmla="*/ 875 w 1751"/>
              <a:gd name="T63" fmla="*/ 2011 h 2570"/>
              <a:gd name="T64" fmla="*/ 987 w 1751"/>
              <a:gd name="T65" fmla="*/ 1880 h 2570"/>
              <a:gd name="T66" fmla="*/ 838 w 1751"/>
              <a:gd name="T67" fmla="*/ 1918 h 2570"/>
              <a:gd name="T68" fmla="*/ 987 w 1751"/>
              <a:gd name="T69" fmla="*/ 1788 h 2570"/>
              <a:gd name="T70" fmla="*/ 782 w 1751"/>
              <a:gd name="T71" fmla="*/ 1844 h 2570"/>
              <a:gd name="T72" fmla="*/ 987 w 1751"/>
              <a:gd name="T73" fmla="*/ 1676 h 2570"/>
              <a:gd name="T74" fmla="*/ 745 w 1751"/>
              <a:gd name="T75" fmla="*/ 1750 h 2570"/>
              <a:gd name="T76" fmla="*/ 987 w 1751"/>
              <a:gd name="T77" fmla="*/ 1564 h 2570"/>
              <a:gd name="T78" fmla="*/ 708 w 1751"/>
              <a:gd name="T79" fmla="*/ 1657 h 2570"/>
              <a:gd name="T80" fmla="*/ 987 w 1751"/>
              <a:gd name="T81" fmla="*/ 1452 h 2570"/>
              <a:gd name="T82" fmla="*/ 615 w 1751"/>
              <a:gd name="T83" fmla="*/ 1490 h 2570"/>
              <a:gd name="T84" fmla="*/ 987 w 1751"/>
              <a:gd name="T85" fmla="*/ 1248 h 2570"/>
              <a:gd name="T86" fmla="*/ 949 w 1751"/>
              <a:gd name="T87" fmla="*/ 1210 h 2570"/>
              <a:gd name="T88" fmla="*/ 987 w 1751"/>
              <a:gd name="T89" fmla="*/ 1136 h 2570"/>
              <a:gd name="T90" fmla="*/ 913 w 1751"/>
              <a:gd name="T91" fmla="*/ 1136 h 2570"/>
              <a:gd name="T92" fmla="*/ 987 w 1751"/>
              <a:gd name="T93" fmla="*/ 1024 h 2570"/>
              <a:gd name="T94" fmla="*/ 857 w 1751"/>
              <a:gd name="T95" fmla="*/ 1043 h 2570"/>
              <a:gd name="T96" fmla="*/ 1471 w 1751"/>
              <a:gd name="T97" fmla="*/ 670 h 2570"/>
              <a:gd name="T98" fmla="*/ 1154 w 1751"/>
              <a:gd name="T99" fmla="*/ 894 h 2570"/>
              <a:gd name="T100" fmla="*/ 1527 w 1751"/>
              <a:gd name="T101" fmla="*/ 745 h 2570"/>
              <a:gd name="T102" fmla="*/ 1359 w 1751"/>
              <a:gd name="T103" fmla="*/ 894 h 2570"/>
              <a:gd name="T104" fmla="*/ 1564 w 1751"/>
              <a:gd name="T105" fmla="*/ 838 h 2570"/>
              <a:gd name="T106" fmla="*/ 1564 w 1751"/>
              <a:gd name="T107" fmla="*/ 894 h 2570"/>
              <a:gd name="T108" fmla="*/ 1750 w 1751"/>
              <a:gd name="T109" fmla="*/ 875 h 2570"/>
              <a:gd name="T110" fmla="*/ 559 w 1751"/>
              <a:gd name="T111" fmla="*/ 1434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51" h="2570">
                <a:moveTo>
                  <a:pt x="559" y="1434"/>
                </a:moveTo>
                <a:lnTo>
                  <a:pt x="559" y="1434"/>
                </a:lnTo>
                <a:cubicBezTo>
                  <a:pt x="354" y="1043"/>
                  <a:pt x="354" y="1043"/>
                  <a:pt x="354" y="1043"/>
                </a:cubicBezTo>
                <a:cubicBezTo>
                  <a:pt x="689" y="856"/>
                  <a:pt x="689" y="856"/>
                  <a:pt x="689" y="856"/>
                </a:cubicBezTo>
                <a:cubicBezTo>
                  <a:pt x="894" y="1248"/>
                  <a:pt x="894" y="1248"/>
                  <a:pt x="894" y="1248"/>
                </a:cubicBezTo>
                <a:cubicBezTo>
                  <a:pt x="559" y="1434"/>
                  <a:pt x="559" y="1434"/>
                  <a:pt x="559" y="1434"/>
                </a:cubicBezTo>
                <a:lnTo>
                  <a:pt x="820" y="968"/>
                </a:lnTo>
                <a:lnTo>
                  <a:pt x="820" y="968"/>
                </a:lnTo>
                <a:cubicBezTo>
                  <a:pt x="801" y="912"/>
                  <a:pt x="801" y="912"/>
                  <a:pt x="801" y="912"/>
                </a:cubicBezTo>
                <a:cubicBezTo>
                  <a:pt x="1434" y="577"/>
                  <a:pt x="1434" y="577"/>
                  <a:pt x="1434" y="577"/>
                </a:cubicBezTo>
                <a:cubicBezTo>
                  <a:pt x="1452" y="614"/>
                  <a:pt x="1452" y="614"/>
                  <a:pt x="1452" y="614"/>
                </a:cubicBezTo>
                <a:cubicBezTo>
                  <a:pt x="820" y="968"/>
                  <a:pt x="820" y="968"/>
                  <a:pt x="820" y="968"/>
                </a:cubicBezTo>
                <a:lnTo>
                  <a:pt x="782" y="875"/>
                </a:lnTo>
                <a:lnTo>
                  <a:pt x="782" y="875"/>
                </a:lnTo>
                <a:cubicBezTo>
                  <a:pt x="745" y="838"/>
                  <a:pt x="745" y="838"/>
                  <a:pt x="745" y="838"/>
                </a:cubicBezTo>
                <a:cubicBezTo>
                  <a:pt x="1396" y="503"/>
                  <a:pt x="1396" y="503"/>
                  <a:pt x="1396" y="503"/>
                </a:cubicBezTo>
                <a:cubicBezTo>
                  <a:pt x="1415" y="540"/>
                  <a:pt x="1415" y="540"/>
                  <a:pt x="1415" y="540"/>
                </a:cubicBezTo>
                <a:cubicBezTo>
                  <a:pt x="782" y="875"/>
                  <a:pt x="782" y="875"/>
                  <a:pt x="782" y="875"/>
                </a:cubicBezTo>
                <a:lnTo>
                  <a:pt x="428" y="856"/>
                </a:lnTo>
                <a:lnTo>
                  <a:pt x="428" y="856"/>
                </a:lnTo>
                <a:cubicBezTo>
                  <a:pt x="391" y="763"/>
                  <a:pt x="391" y="763"/>
                  <a:pt x="391" y="763"/>
                </a:cubicBezTo>
                <a:cubicBezTo>
                  <a:pt x="1154" y="354"/>
                  <a:pt x="1154" y="354"/>
                  <a:pt x="1154" y="354"/>
                </a:cubicBezTo>
                <a:cubicBezTo>
                  <a:pt x="1210" y="447"/>
                  <a:pt x="1210" y="447"/>
                  <a:pt x="1210" y="447"/>
                </a:cubicBezTo>
                <a:cubicBezTo>
                  <a:pt x="428" y="856"/>
                  <a:pt x="428" y="856"/>
                  <a:pt x="428" y="856"/>
                </a:cubicBezTo>
                <a:lnTo>
                  <a:pt x="1303" y="0"/>
                </a:lnTo>
                <a:lnTo>
                  <a:pt x="1303" y="0"/>
                </a:lnTo>
                <a:cubicBezTo>
                  <a:pt x="0" y="689"/>
                  <a:pt x="0" y="689"/>
                  <a:pt x="0" y="689"/>
                </a:cubicBezTo>
                <a:cubicBezTo>
                  <a:pt x="130" y="968"/>
                  <a:pt x="130" y="968"/>
                  <a:pt x="130" y="968"/>
                </a:cubicBezTo>
                <a:cubicBezTo>
                  <a:pt x="168" y="1024"/>
                  <a:pt x="168" y="1024"/>
                  <a:pt x="168" y="1024"/>
                </a:cubicBezTo>
                <a:cubicBezTo>
                  <a:pt x="317" y="1303"/>
                  <a:pt x="317" y="1303"/>
                  <a:pt x="317" y="1303"/>
                </a:cubicBezTo>
                <a:cubicBezTo>
                  <a:pt x="354" y="1359"/>
                  <a:pt x="354" y="1359"/>
                  <a:pt x="354" y="1359"/>
                </a:cubicBezTo>
                <a:cubicBezTo>
                  <a:pt x="373" y="1415"/>
                  <a:pt x="373" y="1415"/>
                  <a:pt x="373" y="1415"/>
                </a:cubicBezTo>
                <a:cubicBezTo>
                  <a:pt x="410" y="1471"/>
                  <a:pt x="410" y="1471"/>
                  <a:pt x="410" y="1471"/>
                </a:cubicBezTo>
                <a:cubicBezTo>
                  <a:pt x="447" y="1527"/>
                  <a:pt x="447" y="1527"/>
                  <a:pt x="447" y="1527"/>
                </a:cubicBezTo>
                <a:cubicBezTo>
                  <a:pt x="466" y="1583"/>
                  <a:pt x="466" y="1583"/>
                  <a:pt x="466" y="1583"/>
                </a:cubicBezTo>
                <a:cubicBezTo>
                  <a:pt x="503" y="1639"/>
                  <a:pt x="503" y="1639"/>
                  <a:pt x="503" y="1639"/>
                </a:cubicBezTo>
                <a:cubicBezTo>
                  <a:pt x="540" y="1713"/>
                  <a:pt x="540" y="1713"/>
                  <a:pt x="540" y="1713"/>
                </a:cubicBezTo>
                <a:cubicBezTo>
                  <a:pt x="559" y="1769"/>
                  <a:pt x="559" y="1769"/>
                  <a:pt x="559" y="1769"/>
                </a:cubicBezTo>
                <a:cubicBezTo>
                  <a:pt x="596" y="1824"/>
                  <a:pt x="596" y="1824"/>
                  <a:pt x="596" y="1824"/>
                </a:cubicBezTo>
                <a:cubicBezTo>
                  <a:pt x="633" y="1880"/>
                  <a:pt x="633" y="1880"/>
                  <a:pt x="633" y="1880"/>
                </a:cubicBezTo>
                <a:cubicBezTo>
                  <a:pt x="652" y="1936"/>
                  <a:pt x="652" y="1936"/>
                  <a:pt x="652" y="1936"/>
                </a:cubicBezTo>
                <a:cubicBezTo>
                  <a:pt x="745" y="2122"/>
                  <a:pt x="745" y="2122"/>
                  <a:pt x="745" y="2122"/>
                </a:cubicBezTo>
                <a:cubicBezTo>
                  <a:pt x="782" y="2178"/>
                  <a:pt x="782" y="2178"/>
                  <a:pt x="782" y="2178"/>
                </a:cubicBezTo>
                <a:cubicBezTo>
                  <a:pt x="820" y="2234"/>
                  <a:pt x="820" y="2234"/>
                  <a:pt x="820" y="2234"/>
                </a:cubicBezTo>
                <a:cubicBezTo>
                  <a:pt x="838" y="2290"/>
                  <a:pt x="838" y="2290"/>
                  <a:pt x="838" y="2290"/>
                </a:cubicBezTo>
                <a:cubicBezTo>
                  <a:pt x="875" y="2346"/>
                  <a:pt x="875" y="2346"/>
                  <a:pt x="875" y="2346"/>
                </a:cubicBezTo>
                <a:cubicBezTo>
                  <a:pt x="913" y="2420"/>
                  <a:pt x="913" y="2420"/>
                  <a:pt x="913" y="2420"/>
                </a:cubicBezTo>
                <a:cubicBezTo>
                  <a:pt x="931" y="2476"/>
                  <a:pt x="931" y="2476"/>
                  <a:pt x="931" y="2476"/>
                </a:cubicBezTo>
                <a:cubicBezTo>
                  <a:pt x="969" y="2532"/>
                  <a:pt x="969" y="2532"/>
                  <a:pt x="969" y="2532"/>
                </a:cubicBezTo>
                <a:cubicBezTo>
                  <a:pt x="987" y="2569"/>
                  <a:pt x="987" y="2569"/>
                  <a:pt x="987" y="2569"/>
                </a:cubicBezTo>
                <a:lnTo>
                  <a:pt x="987" y="2569"/>
                </a:lnTo>
                <a:cubicBezTo>
                  <a:pt x="987" y="2216"/>
                  <a:pt x="987" y="2216"/>
                  <a:pt x="987" y="2216"/>
                </a:cubicBezTo>
                <a:lnTo>
                  <a:pt x="987" y="2216"/>
                </a:lnTo>
                <a:lnTo>
                  <a:pt x="987" y="2216"/>
                </a:lnTo>
                <a:cubicBezTo>
                  <a:pt x="987" y="2160"/>
                  <a:pt x="987" y="2160"/>
                  <a:pt x="987" y="2160"/>
                </a:cubicBezTo>
                <a:cubicBezTo>
                  <a:pt x="969" y="2178"/>
                  <a:pt x="969" y="2178"/>
                  <a:pt x="969" y="2178"/>
                </a:cubicBezTo>
                <a:cubicBezTo>
                  <a:pt x="949" y="2122"/>
                  <a:pt x="949" y="2122"/>
                  <a:pt x="949" y="2122"/>
                </a:cubicBezTo>
                <a:cubicBezTo>
                  <a:pt x="987" y="2104"/>
                  <a:pt x="987" y="2104"/>
                  <a:pt x="987" y="2104"/>
                </a:cubicBezTo>
                <a:cubicBezTo>
                  <a:pt x="987" y="2048"/>
                  <a:pt x="987" y="2048"/>
                  <a:pt x="987" y="2048"/>
                </a:cubicBezTo>
                <a:cubicBezTo>
                  <a:pt x="931" y="2085"/>
                  <a:pt x="931" y="2085"/>
                  <a:pt x="931" y="2085"/>
                </a:cubicBezTo>
                <a:cubicBezTo>
                  <a:pt x="894" y="2048"/>
                  <a:pt x="894" y="2048"/>
                  <a:pt x="894" y="2048"/>
                </a:cubicBezTo>
                <a:cubicBezTo>
                  <a:pt x="987" y="1993"/>
                  <a:pt x="987" y="1993"/>
                  <a:pt x="987" y="1993"/>
                </a:cubicBezTo>
                <a:cubicBezTo>
                  <a:pt x="987" y="1936"/>
                  <a:pt x="987" y="1936"/>
                  <a:pt x="987" y="1936"/>
                </a:cubicBezTo>
                <a:cubicBezTo>
                  <a:pt x="875" y="2011"/>
                  <a:pt x="875" y="2011"/>
                  <a:pt x="875" y="2011"/>
                </a:cubicBezTo>
                <a:cubicBezTo>
                  <a:pt x="857" y="1955"/>
                  <a:pt x="857" y="1955"/>
                  <a:pt x="857" y="1955"/>
                </a:cubicBezTo>
                <a:cubicBezTo>
                  <a:pt x="987" y="1880"/>
                  <a:pt x="987" y="1880"/>
                  <a:pt x="987" y="1880"/>
                </a:cubicBezTo>
                <a:cubicBezTo>
                  <a:pt x="987" y="1824"/>
                  <a:pt x="987" y="1824"/>
                  <a:pt x="987" y="1824"/>
                </a:cubicBezTo>
                <a:cubicBezTo>
                  <a:pt x="838" y="1918"/>
                  <a:pt x="838" y="1918"/>
                  <a:pt x="838" y="1918"/>
                </a:cubicBezTo>
                <a:cubicBezTo>
                  <a:pt x="820" y="1880"/>
                  <a:pt x="820" y="1880"/>
                  <a:pt x="820" y="1880"/>
                </a:cubicBezTo>
                <a:cubicBezTo>
                  <a:pt x="987" y="1788"/>
                  <a:pt x="987" y="1788"/>
                  <a:pt x="987" y="1788"/>
                </a:cubicBezTo>
                <a:cubicBezTo>
                  <a:pt x="987" y="1732"/>
                  <a:pt x="987" y="1732"/>
                  <a:pt x="987" y="1732"/>
                </a:cubicBezTo>
                <a:cubicBezTo>
                  <a:pt x="782" y="1844"/>
                  <a:pt x="782" y="1844"/>
                  <a:pt x="782" y="1844"/>
                </a:cubicBezTo>
                <a:cubicBezTo>
                  <a:pt x="764" y="1788"/>
                  <a:pt x="764" y="1788"/>
                  <a:pt x="764" y="1788"/>
                </a:cubicBezTo>
                <a:cubicBezTo>
                  <a:pt x="987" y="1676"/>
                  <a:pt x="987" y="1676"/>
                  <a:pt x="987" y="1676"/>
                </a:cubicBezTo>
                <a:cubicBezTo>
                  <a:pt x="987" y="1620"/>
                  <a:pt x="987" y="1620"/>
                  <a:pt x="987" y="1620"/>
                </a:cubicBezTo>
                <a:cubicBezTo>
                  <a:pt x="745" y="1750"/>
                  <a:pt x="745" y="1750"/>
                  <a:pt x="745" y="1750"/>
                </a:cubicBezTo>
                <a:cubicBezTo>
                  <a:pt x="726" y="1713"/>
                  <a:pt x="726" y="1713"/>
                  <a:pt x="726" y="1713"/>
                </a:cubicBezTo>
                <a:cubicBezTo>
                  <a:pt x="987" y="1564"/>
                  <a:pt x="987" y="1564"/>
                  <a:pt x="987" y="1564"/>
                </a:cubicBezTo>
                <a:cubicBezTo>
                  <a:pt x="987" y="1508"/>
                  <a:pt x="987" y="1508"/>
                  <a:pt x="987" y="1508"/>
                </a:cubicBezTo>
                <a:cubicBezTo>
                  <a:pt x="708" y="1657"/>
                  <a:pt x="708" y="1657"/>
                  <a:pt x="708" y="1657"/>
                </a:cubicBezTo>
                <a:cubicBezTo>
                  <a:pt x="671" y="1620"/>
                  <a:pt x="671" y="1620"/>
                  <a:pt x="671" y="1620"/>
                </a:cubicBezTo>
                <a:cubicBezTo>
                  <a:pt x="987" y="1452"/>
                  <a:pt x="987" y="1452"/>
                  <a:pt x="987" y="1452"/>
                </a:cubicBezTo>
                <a:cubicBezTo>
                  <a:pt x="987" y="1303"/>
                  <a:pt x="987" y="1303"/>
                  <a:pt x="987" y="1303"/>
                </a:cubicBezTo>
                <a:cubicBezTo>
                  <a:pt x="615" y="1490"/>
                  <a:pt x="615" y="1490"/>
                  <a:pt x="615" y="1490"/>
                </a:cubicBezTo>
                <a:cubicBezTo>
                  <a:pt x="596" y="1452"/>
                  <a:pt x="596" y="1452"/>
                  <a:pt x="596" y="1452"/>
                </a:cubicBezTo>
                <a:cubicBezTo>
                  <a:pt x="987" y="1248"/>
                  <a:pt x="987" y="1248"/>
                  <a:pt x="987" y="1248"/>
                </a:cubicBezTo>
                <a:cubicBezTo>
                  <a:pt x="987" y="1192"/>
                  <a:pt x="987" y="1192"/>
                  <a:pt x="987" y="1192"/>
                </a:cubicBezTo>
                <a:cubicBezTo>
                  <a:pt x="949" y="1210"/>
                  <a:pt x="949" y="1210"/>
                  <a:pt x="949" y="1210"/>
                </a:cubicBezTo>
                <a:cubicBezTo>
                  <a:pt x="931" y="1173"/>
                  <a:pt x="931" y="1173"/>
                  <a:pt x="931" y="1173"/>
                </a:cubicBezTo>
                <a:cubicBezTo>
                  <a:pt x="987" y="1136"/>
                  <a:pt x="987" y="1136"/>
                  <a:pt x="987" y="1136"/>
                </a:cubicBezTo>
                <a:cubicBezTo>
                  <a:pt x="987" y="1080"/>
                  <a:pt x="987" y="1080"/>
                  <a:pt x="987" y="1080"/>
                </a:cubicBezTo>
                <a:cubicBezTo>
                  <a:pt x="913" y="1136"/>
                  <a:pt x="913" y="1136"/>
                  <a:pt x="913" y="1136"/>
                </a:cubicBezTo>
                <a:cubicBezTo>
                  <a:pt x="894" y="1080"/>
                  <a:pt x="894" y="1080"/>
                  <a:pt x="894" y="1080"/>
                </a:cubicBezTo>
                <a:cubicBezTo>
                  <a:pt x="987" y="1024"/>
                  <a:pt x="987" y="1024"/>
                  <a:pt x="987" y="1024"/>
                </a:cubicBezTo>
                <a:cubicBezTo>
                  <a:pt x="1005" y="1005"/>
                  <a:pt x="1005" y="987"/>
                  <a:pt x="1024" y="968"/>
                </a:cubicBezTo>
                <a:cubicBezTo>
                  <a:pt x="857" y="1043"/>
                  <a:pt x="857" y="1043"/>
                  <a:pt x="857" y="1043"/>
                </a:cubicBezTo>
                <a:cubicBezTo>
                  <a:pt x="838" y="1005"/>
                  <a:pt x="838" y="1005"/>
                  <a:pt x="838" y="1005"/>
                </a:cubicBezTo>
                <a:cubicBezTo>
                  <a:pt x="1471" y="670"/>
                  <a:pt x="1471" y="670"/>
                  <a:pt x="1471" y="670"/>
                </a:cubicBezTo>
                <a:cubicBezTo>
                  <a:pt x="1490" y="707"/>
                  <a:pt x="1490" y="707"/>
                  <a:pt x="1490" y="707"/>
                </a:cubicBezTo>
                <a:cubicBezTo>
                  <a:pt x="1154" y="894"/>
                  <a:pt x="1154" y="894"/>
                  <a:pt x="1154" y="894"/>
                </a:cubicBezTo>
                <a:cubicBezTo>
                  <a:pt x="1247" y="894"/>
                  <a:pt x="1247" y="894"/>
                  <a:pt x="1247" y="894"/>
                </a:cubicBezTo>
                <a:cubicBezTo>
                  <a:pt x="1527" y="745"/>
                  <a:pt x="1527" y="745"/>
                  <a:pt x="1527" y="745"/>
                </a:cubicBezTo>
                <a:cubicBezTo>
                  <a:pt x="1545" y="782"/>
                  <a:pt x="1545" y="782"/>
                  <a:pt x="1545" y="782"/>
                </a:cubicBezTo>
                <a:cubicBezTo>
                  <a:pt x="1359" y="894"/>
                  <a:pt x="1359" y="894"/>
                  <a:pt x="1359" y="894"/>
                </a:cubicBezTo>
                <a:cubicBezTo>
                  <a:pt x="1452" y="894"/>
                  <a:pt x="1452" y="894"/>
                  <a:pt x="1452" y="894"/>
                </a:cubicBezTo>
                <a:cubicBezTo>
                  <a:pt x="1564" y="838"/>
                  <a:pt x="1564" y="838"/>
                  <a:pt x="1564" y="838"/>
                </a:cubicBezTo>
                <a:cubicBezTo>
                  <a:pt x="1583" y="875"/>
                  <a:pt x="1583" y="875"/>
                  <a:pt x="1583" y="875"/>
                </a:cubicBezTo>
                <a:cubicBezTo>
                  <a:pt x="1564" y="894"/>
                  <a:pt x="1564" y="894"/>
                  <a:pt x="1564" y="894"/>
                </a:cubicBezTo>
                <a:cubicBezTo>
                  <a:pt x="1750" y="894"/>
                  <a:pt x="1750" y="894"/>
                  <a:pt x="1750" y="894"/>
                </a:cubicBezTo>
                <a:cubicBezTo>
                  <a:pt x="1750" y="875"/>
                  <a:pt x="1750" y="875"/>
                  <a:pt x="1750" y="875"/>
                </a:cubicBezTo>
                <a:cubicBezTo>
                  <a:pt x="1303" y="0"/>
                  <a:pt x="1303" y="0"/>
                  <a:pt x="1303" y="0"/>
                </a:cubicBezTo>
                <a:lnTo>
                  <a:pt x="559" y="1434"/>
                </a:lnTo>
              </a:path>
            </a:pathLst>
          </a:custGeom>
          <a:solidFill>
            <a:srgbClr val="E1E6E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Freeform 142"/>
          <p:cNvSpPr>
            <a:spLocks noChangeArrowheads="1"/>
          </p:cNvSpPr>
          <p:nvPr/>
        </p:nvSpPr>
        <p:spPr bwMode="auto">
          <a:xfrm>
            <a:off x="6367463" y="2976563"/>
            <a:ext cx="311150" cy="192088"/>
          </a:xfrm>
          <a:custGeom>
            <a:avLst/>
            <a:gdLst>
              <a:gd name="T0" fmla="*/ 763 w 820"/>
              <a:gd name="T1" fmla="*/ 0 h 503"/>
              <a:gd name="T2" fmla="*/ 0 w 820"/>
              <a:gd name="T3" fmla="*/ 409 h 503"/>
              <a:gd name="T4" fmla="*/ 37 w 820"/>
              <a:gd name="T5" fmla="*/ 502 h 503"/>
              <a:gd name="T6" fmla="*/ 819 w 820"/>
              <a:gd name="T7" fmla="*/ 93 h 503"/>
              <a:gd name="T8" fmla="*/ 763 w 820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763" y="0"/>
                </a:moveTo>
                <a:lnTo>
                  <a:pt x="0" y="409"/>
                </a:lnTo>
                <a:lnTo>
                  <a:pt x="37" y="502"/>
                </a:lnTo>
                <a:lnTo>
                  <a:pt x="819" y="93"/>
                </a:lnTo>
                <a:lnTo>
                  <a:pt x="76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2" name="Freeform 143"/>
          <p:cNvSpPr>
            <a:spLocks noChangeArrowheads="1"/>
          </p:cNvSpPr>
          <p:nvPr/>
        </p:nvSpPr>
        <p:spPr bwMode="auto">
          <a:xfrm>
            <a:off x="6367463" y="2976563"/>
            <a:ext cx="311150" cy="192088"/>
          </a:xfrm>
          <a:custGeom>
            <a:avLst/>
            <a:gdLst>
              <a:gd name="T0" fmla="*/ 763 w 820"/>
              <a:gd name="T1" fmla="*/ 0 h 503"/>
              <a:gd name="T2" fmla="*/ 0 w 820"/>
              <a:gd name="T3" fmla="*/ 409 h 503"/>
              <a:gd name="T4" fmla="*/ 37 w 820"/>
              <a:gd name="T5" fmla="*/ 502 h 503"/>
              <a:gd name="T6" fmla="*/ 819 w 820"/>
              <a:gd name="T7" fmla="*/ 93 h 503"/>
              <a:gd name="T8" fmla="*/ 763 w 820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763" y="0"/>
                </a:moveTo>
                <a:lnTo>
                  <a:pt x="0" y="409"/>
                </a:lnTo>
                <a:lnTo>
                  <a:pt x="37" y="502"/>
                </a:lnTo>
                <a:lnTo>
                  <a:pt x="819" y="93"/>
                </a:lnTo>
                <a:lnTo>
                  <a:pt x="76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Freeform 144"/>
          <p:cNvSpPr>
            <a:spLocks noChangeArrowheads="1"/>
          </p:cNvSpPr>
          <p:nvPr/>
        </p:nvSpPr>
        <p:spPr bwMode="auto">
          <a:xfrm>
            <a:off x="6502400" y="3033713"/>
            <a:ext cx="255588" cy="142875"/>
          </a:xfrm>
          <a:custGeom>
            <a:avLst/>
            <a:gdLst>
              <a:gd name="T0" fmla="*/ 651 w 671"/>
              <a:gd name="T1" fmla="*/ 0 h 373"/>
              <a:gd name="T2" fmla="*/ 0 w 671"/>
              <a:gd name="T3" fmla="*/ 335 h 373"/>
              <a:gd name="T4" fmla="*/ 37 w 671"/>
              <a:gd name="T5" fmla="*/ 372 h 373"/>
              <a:gd name="T6" fmla="*/ 670 w 671"/>
              <a:gd name="T7" fmla="*/ 37 h 373"/>
              <a:gd name="T8" fmla="*/ 651 w 671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51" y="0"/>
                </a:moveTo>
                <a:lnTo>
                  <a:pt x="0" y="335"/>
                </a:lnTo>
                <a:lnTo>
                  <a:pt x="37" y="372"/>
                </a:lnTo>
                <a:lnTo>
                  <a:pt x="670" y="37"/>
                </a:lnTo>
                <a:lnTo>
                  <a:pt x="65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145"/>
          <p:cNvSpPr>
            <a:spLocks noChangeArrowheads="1"/>
          </p:cNvSpPr>
          <p:nvPr/>
        </p:nvSpPr>
        <p:spPr bwMode="auto">
          <a:xfrm>
            <a:off x="6502400" y="3033713"/>
            <a:ext cx="255588" cy="142875"/>
          </a:xfrm>
          <a:custGeom>
            <a:avLst/>
            <a:gdLst>
              <a:gd name="T0" fmla="*/ 651 w 671"/>
              <a:gd name="T1" fmla="*/ 0 h 373"/>
              <a:gd name="T2" fmla="*/ 0 w 671"/>
              <a:gd name="T3" fmla="*/ 335 h 373"/>
              <a:gd name="T4" fmla="*/ 37 w 671"/>
              <a:gd name="T5" fmla="*/ 372 h 373"/>
              <a:gd name="T6" fmla="*/ 670 w 671"/>
              <a:gd name="T7" fmla="*/ 37 h 373"/>
              <a:gd name="T8" fmla="*/ 651 w 671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51" y="0"/>
                </a:moveTo>
                <a:lnTo>
                  <a:pt x="0" y="335"/>
                </a:lnTo>
                <a:lnTo>
                  <a:pt x="37" y="372"/>
                </a:lnTo>
                <a:lnTo>
                  <a:pt x="670" y="37"/>
                </a:lnTo>
                <a:lnTo>
                  <a:pt x="65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146"/>
          <p:cNvSpPr>
            <a:spLocks noChangeArrowheads="1"/>
          </p:cNvSpPr>
          <p:nvPr/>
        </p:nvSpPr>
        <p:spPr bwMode="auto">
          <a:xfrm>
            <a:off x="6353175" y="3168650"/>
            <a:ext cx="206375" cy="219075"/>
          </a:xfrm>
          <a:custGeom>
            <a:avLst/>
            <a:gdLst>
              <a:gd name="T0" fmla="*/ 335 w 541"/>
              <a:gd name="T1" fmla="*/ 0 h 579"/>
              <a:gd name="T2" fmla="*/ 0 w 541"/>
              <a:gd name="T3" fmla="*/ 187 h 579"/>
              <a:gd name="T4" fmla="*/ 205 w 541"/>
              <a:gd name="T5" fmla="*/ 578 h 579"/>
              <a:gd name="T6" fmla="*/ 540 w 541"/>
              <a:gd name="T7" fmla="*/ 392 h 579"/>
              <a:gd name="T8" fmla="*/ 335 w 541"/>
              <a:gd name="T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335" y="0"/>
                </a:moveTo>
                <a:lnTo>
                  <a:pt x="0" y="187"/>
                </a:lnTo>
                <a:lnTo>
                  <a:pt x="205" y="578"/>
                </a:lnTo>
                <a:lnTo>
                  <a:pt x="540" y="392"/>
                </a:lnTo>
                <a:lnTo>
                  <a:pt x="335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147"/>
          <p:cNvSpPr>
            <a:spLocks noChangeArrowheads="1"/>
          </p:cNvSpPr>
          <p:nvPr/>
        </p:nvSpPr>
        <p:spPr bwMode="auto">
          <a:xfrm>
            <a:off x="6353175" y="3168650"/>
            <a:ext cx="206375" cy="219075"/>
          </a:xfrm>
          <a:custGeom>
            <a:avLst/>
            <a:gdLst>
              <a:gd name="T0" fmla="*/ 335 w 541"/>
              <a:gd name="T1" fmla="*/ 0 h 579"/>
              <a:gd name="T2" fmla="*/ 0 w 541"/>
              <a:gd name="T3" fmla="*/ 187 h 579"/>
              <a:gd name="T4" fmla="*/ 205 w 541"/>
              <a:gd name="T5" fmla="*/ 578 h 579"/>
              <a:gd name="T6" fmla="*/ 540 w 541"/>
              <a:gd name="T7" fmla="*/ 392 h 579"/>
              <a:gd name="T8" fmla="*/ 335 w 541"/>
              <a:gd name="T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335" y="0"/>
                </a:moveTo>
                <a:lnTo>
                  <a:pt x="0" y="187"/>
                </a:lnTo>
                <a:lnTo>
                  <a:pt x="205" y="578"/>
                </a:lnTo>
                <a:lnTo>
                  <a:pt x="540" y="392"/>
                </a:lnTo>
                <a:lnTo>
                  <a:pt x="335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Freeform 148"/>
          <p:cNvSpPr>
            <a:spLocks noChangeArrowheads="1"/>
          </p:cNvSpPr>
          <p:nvPr/>
        </p:nvSpPr>
        <p:spPr bwMode="auto">
          <a:xfrm>
            <a:off x="6523038" y="3062288"/>
            <a:ext cx="247650" cy="149225"/>
          </a:xfrm>
          <a:custGeom>
            <a:avLst/>
            <a:gdLst>
              <a:gd name="T0" fmla="*/ 633 w 652"/>
              <a:gd name="T1" fmla="*/ 0 h 392"/>
              <a:gd name="T2" fmla="*/ 0 w 652"/>
              <a:gd name="T3" fmla="*/ 335 h 392"/>
              <a:gd name="T4" fmla="*/ 19 w 652"/>
              <a:gd name="T5" fmla="*/ 391 h 392"/>
              <a:gd name="T6" fmla="*/ 651 w 652"/>
              <a:gd name="T7" fmla="*/ 37 h 392"/>
              <a:gd name="T8" fmla="*/ 633 w 652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33" y="0"/>
                </a:moveTo>
                <a:lnTo>
                  <a:pt x="0" y="335"/>
                </a:lnTo>
                <a:lnTo>
                  <a:pt x="19" y="391"/>
                </a:lnTo>
                <a:lnTo>
                  <a:pt x="651" y="37"/>
                </a:lnTo>
                <a:lnTo>
                  <a:pt x="63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Freeform 149"/>
          <p:cNvSpPr>
            <a:spLocks noChangeArrowheads="1"/>
          </p:cNvSpPr>
          <p:nvPr/>
        </p:nvSpPr>
        <p:spPr bwMode="auto">
          <a:xfrm>
            <a:off x="6523038" y="3062288"/>
            <a:ext cx="247650" cy="149225"/>
          </a:xfrm>
          <a:custGeom>
            <a:avLst/>
            <a:gdLst>
              <a:gd name="T0" fmla="*/ 633 w 652"/>
              <a:gd name="T1" fmla="*/ 0 h 392"/>
              <a:gd name="T2" fmla="*/ 0 w 652"/>
              <a:gd name="T3" fmla="*/ 335 h 392"/>
              <a:gd name="T4" fmla="*/ 19 w 652"/>
              <a:gd name="T5" fmla="*/ 391 h 392"/>
              <a:gd name="T6" fmla="*/ 651 w 652"/>
              <a:gd name="T7" fmla="*/ 37 h 392"/>
              <a:gd name="T8" fmla="*/ 633 w 652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33" y="0"/>
                </a:moveTo>
                <a:lnTo>
                  <a:pt x="0" y="335"/>
                </a:lnTo>
                <a:lnTo>
                  <a:pt x="19" y="391"/>
                </a:lnTo>
                <a:lnTo>
                  <a:pt x="651" y="37"/>
                </a:lnTo>
                <a:lnTo>
                  <a:pt x="63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Freeform 150"/>
          <p:cNvSpPr>
            <a:spLocks noChangeArrowheads="1"/>
          </p:cNvSpPr>
          <p:nvPr/>
        </p:nvSpPr>
        <p:spPr bwMode="auto">
          <a:xfrm>
            <a:off x="6537325" y="3097213"/>
            <a:ext cx="249238" cy="142875"/>
          </a:xfrm>
          <a:custGeom>
            <a:avLst/>
            <a:gdLst>
              <a:gd name="T0" fmla="*/ 633 w 653"/>
              <a:gd name="T1" fmla="*/ 0 h 374"/>
              <a:gd name="T2" fmla="*/ 633 w 653"/>
              <a:gd name="T3" fmla="*/ 0 h 374"/>
              <a:gd name="T4" fmla="*/ 0 w 653"/>
              <a:gd name="T5" fmla="*/ 335 h 374"/>
              <a:gd name="T6" fmla="*/ 19 w 653"/>
              <a:gd name="T7" fmla="*/ 373 h 374"/>
              <a:gd name="T8" fmla="*/ 186 w 653"/>
              <a:gd name="T9" fmla="*/ 298 h 374"/>
              <a:gd name="T10" fmla="*/ 316 w 653"/>
              <a:gd name="T11" fmla="*/ 224 h 374"/>
              <a:gd name="T12" fmla="*/ 316 w 653"/>
              <a:gd name="T13" fmla="*/ 224 h 374"/>
              <a:gd name="T14" fmla="*/ 652 w 653"/>
              <a:gd name="T15" fmla="*/ 37 h 374"/>
              <a:gd name="T16" fmla="*/ 633 w 653"/>
              <a:gd name="T17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3" h="374">
                <a:moveTo>
                  <a:pt x="633" y="0"/>
                </a:moveTo>
                <a:lnTo>
                  <a:pt x="633" y="0"/>
                </a:lnTo>
                <a:cubicBezTo>
                  <a:pt x="0" y="335"/>
                  <a:pt x="0" y="335"/>
                  <a:pt x="0" y="335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86" y="298"/>
                  <a:pt x="186" y="298"/>
                  <a:pt x="186" y="298"/>
                </a:cubicBezTo>
                <a:cubicBezTo>
                  <a:pt x="205" y="242"/>
                  <a:pt x="260" y="224"/>
                  <a:pt x="316" y="224"/>
                </a:cubicBezTo>
                <a:lnTo>
                  <a:pt x="316" y="224"/>
                </a:lnTo>
                <a:cubicBezTo>
                  <a:pt x="652" y="37"/>
                  <a:pt x="652" y="37"/>
                  <a:pt x="652" y="37"/>
                </a:cubicBezTo>
                <a:cubicBezTo>
                  <a:pt x="633" y="0"/>
                  <a:pt x="633" y="0"/>
                  <a:pt x="633" y="0"/>
                </a:cubicBez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Freeform 151"/>
          <p:cNvSpPr>
            <a:spLocks noChangeArrowheads="1"/>
          </p:cNvSpPr>
          <p:nvPr/>
        </p:nvSpPr>
        <p:spPr bwMode="auto">
          <a:xfrm>
            <a:off x="6557963" y="3125788"/>
            <a:ext cx="247650" cy="149225"/>
          </a:xfrm>
          <a:custGeom>
            <a:avLst/>
            <a:gdLst>
              <a:gd name="T0" fmla="*/ 93 w 652"/>
              <a:gd name="T1" fmla="*/ 279 h 392"/>
              <a:gd name="T2" fmla="*/ 93 w 652"/>
              <a:gd name="T3" fmla="*/ 279 h 392"/>
              <a:gd name="T4" fmla="*/ 0 w 652"/>
              <a:gd name="T5" fmla="*/ 335 h 392"/>
              <a:gd name="T6" fmla="*/ 19 w 652"/>
              <a:gd name="T7" fmla="*/ 391 h 392"/>
              <a:gd name="T8" fmla="*/ 93 w 652"/>
              <a:gd name="T9" fmla="*/ 335 h 392"/>
              <a:gd name="T10" fmla="*/ 93 w 652"/>
              <a:gd name="T11" fmla="*/ 298 h 392"/>
              <a:gd name="T12" fmla="*/ 93 w 652"/>
              <a:gd name="T13" fmla="*/ 298 h 392"/>
              <a:gd name="T14" fmla="*/ 93 w 652"/>
              <a:gd name="T15" fmla="*/ 298 h 392"/>
              <a:gd name="T16" fmla="*/ 93 w 652"/>
              <a:gd name="T17" fmla="*/ 279 h 392"/>
              <a:gd name="T18" fmla="*/ 633 w 652"/>
              <a:gd name="T19" fmla="*/ 0 h 392"/>
              <a:gd name="T20" fmla="*/ 633 w 652"/>
              <a:gd name="T21" fmla="*/ 0 h 392"/>
              <a:gd name="T22" fmla="*/ 353 w 652"/>
              <a:gd name="T23" fmla="*/ 149 h 392"/>
              <a:gd name="T24" fmla="*/ 465 w 652"/>
              <a:gd name="T25" fmla="*/ 149 h 392"/>
              <a:gd name="T26" fmla="*/ 651 w 652"/>
              <a:gd name="T27" fmla="*/ 37 h 392"/>
              <a:gd name="T28" fmla="*/ 633 w 652"/>
              <a:gd name="T29" fmla="*/ 0 h 392"/>
              <a:gd name="T30" fmla="*/ 93 w 652"/>
              <a:gd name="T31" fmla="*/ 27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2" h="392">
                <a:moveTo>
                  <a:pt x="93" y="279"/>
                </a:moveTo>
                <a:lnTo>
                  <a:pt x="93" y="279"/>
                </a:lnTo>
                <a:cubicBezTo>
                  <a:pt x="0" y="335"/>
                  <a:pt x="0" y="335"/>
                  <a:pt x="0" y="335"/>
                </a:cubicBezTo>
                <a:cubicBezTo>
                  <a:pt x="19" y="391"/>
                  <a:pt x="19" y="391"/>
                  <a:pt x="19" y="391"/>
                </a:cubicBezTo>
                <a:cubicBezTo>
                  <a:pt x="93" y="335"/>
                  <a:pt x="93" y="335"/>
                  <a:pt x="93" y="335"/>
                </a:cubicBezTo>
                <a:cubicBezTo>
                  <a:pt x="93" y="298"/>
                  <a:pt x="93" y="298"/>
                  <a:pt x="93" y="298"/>
                </a:cubicBezTo>
                <a:lnTo>
                  <a:pt x="93" y="298"/>
                </a:lnTo>
                <a:lnTo>
                  <a:pt x="93" y="298"/>
                </a:lnTo>
                <a:cubicBezTo>
                  <a:pt x="93" y="298"/>
                  <a:pt x="93" y="298"/>
                  <a:pt x="93" y="279"/>
                </a:cubicBezTo>
                <a:lnTo>
                  <a:pt x="633" y="0"/>
                </a:lnTo>
                <a:lnTo>
                  <a:pt x="633" y="0"/>
                </a:lnTo>
                <a:cubicBezTo>
                  <a:pt x="353" y="149"/>
                  <a:pt x="353" y="149"/>
                  <a:pt x="353" y="149"/>
                </a:cubicBezTo>
                <a:cubicBezTo>
                  <a:pt x="465" y="149"/>
                  <a:pt x="465" y="149"/>
                  <a:pt x="465" y="149"/>
                </a:cubicBezTo>
                <a:cubicBezTo>
                  <a:pt x="651" y="37"/>
                  <a:pt x="651" y="37"/>
                  <a:pt x="651" y="37"/>
                </a:cubicBezTo>
                <a:cubicBezTo>
                  <a:pt x="633" y="0"/>
                  <a:pt x="633" y="0"/>
                  <a:pt x="633" y="0"/>
                </a:cubicBezTo>
                <a:lnTo>
                  <a:pt x="93" y="279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152"/>
          <p:cNvSpPr>
            <a:spLocks noChangeArrowheads="1"/>
          </p:cNvSpPr>
          <p:nvPr/>
        </p:nvSpPr>
        <p:spPr bwMode="auto">
          <a:xfrm>
            <a:off x="6573838" y="3160713"/>
            <a:ext cx="247650" cy="142875"/>
          </a:xfrm>
          <a:custGeom>
            <a:avLst/>
            <a:gdLst>
              <a:gd name="T0" fmla="*/ 56 w 653"/>
              <a:gd name="T1" fmla="*/ 298 h 373"/>
              <a:gd name="T2" fmla="*/ 0 w 653"/>
              <a:gd name="T3" fmla="*/ 335 h 373"/>
              <a:gd name="T4" fmla="*/ 18 w 653"/>
              <a:gd name="T5" fmla="*/ 372 h 373"/>
              <a:gd name="T6" fmla="*/ 56 w 653"/>
              <a:gd name="T7" fmla="*/ 354 h 373"/>
              <a:gd name="T8" fmla="*/ 56 w 653"/>
              <a:gd name="T9" fmla="*/ 298 h 373"/>
              <a:gd name="T10" fmla="*/ 633 w 653"/>
              <a:gd name="T11" fmla="*/ 0 h 373"/>
              <a:gd name="T12" fmla="*/ 521 w 653"/>
              <a:gd name="T13" fmla="*/ 56 h 373"/>
              <a:gd name="T14" fmla="*/ 633 w 653"/>
              <a:gd name="T15" fmla="*/ 56 h 373"/>
              <a:gd name="T16" fmla="*/ 652 w 653"/>
              <a:gd name="T17" fmla="*/ 37 h 373"/>
              <a:gd name="T18" fmla="*/ 633 w 653"/>
              <a:gd name="T1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3" h="373">
                <a:moveTo>
                  <a:pt x="56" y="298"/>
                </a:moveTo>
                <a:lnTo>
                  <a:pt x="0" y="335"/>
                </a:lnTo>
                <a:lnTo>
                  <a:pt x="18" y="372"/>
                </a:lnTo>
                <a:lnTo>
                  <a:pt x="56" y="354"/>
                </a:lnTo>
                <a:lnTo>
                  <a:pt x="56" y="298"/>
                </a:lnTo>
                <a:close/>
                <a:moveTo>
                  <a:pt x="633" y="0"/>
                </a:moveTo>
                <a:lnTo>
                  <a:pt x="521" y="56"/>
                </a:lnTo>
                <a:lnTo>
                  <a:pt x="633" y="56"/>
                </a:lnTo>
                <a:lnTo>
                  <a:pt x="652" y="37"/>
                </a:lnTo>
                <a:lnTo>
                  <a:pt x="633" y="0"/>
                </a:lnTo>
                <a:close/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153"/>
          <p:cNvSpPr>
            <a:spLocks noChangeArrowheads="1"/>
          </p:cNvSpPr>
          <p:nvPr/>
        </p:nvSpPr>
        <p:spPr bwMode="auto">
          <a:xfrm>
            <a:off x="6573838" y="3275013"/>
            <a:ext cx="20638" cy="28575"/>
          </a:xfrm>
          <a:custGeom>
            <a:avLst/>
            <a:gdLst>
              <a:gd name="T0" fmla="*/ 56 w 57"/>
              <a:gd name="T1" fmla="*/ 0 h 75"/>
              <a:gd name="T2" fmla="*/ 0 w 57"/>
              <a:gd name="T3" fmla="*/ 37 h 75"/>
              <a:gd name="T4" fmla="*/ 18 w 57"/>
              <a:gd name="T5" fmla="*/ 74 h 75"/>
              <a:gd name="T6" fmla="*/ 56 w 57"/>
              <a:gd name="T7" fmla="*/ 56 h 75"/>
              <a:gd name="T8" fmla="*/ 56 w 57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75">
                <a:moveTo>
                  <a:pt x="56" y="0"/>
                </a:moveTo>
                <a:lnTo>
                  <a:pt x="0" y="37"/>
                </a:lnTo>
                <a:lnTo>
                  <a:pt x="18" y="74"/>
                </a:lnTo>
                <a:lnTo>
                  <a:pt x="56" y="56"/>
                </a:lnTo>
                <a:lnTo>
                  <a:pt x="5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154"/>
          <p:cNvSpPr>
            <a:spLocks noChangeArrowheads="1"/>
          </p:cNvSpPr>
          <p:nvPr/>
        </p:nvSpPr>
        <p:spPr bwMode="auto">
          <a:xfrm>
            <a:off x="6770688" y="3160713"/>
            <a:ext cx="50800" cy="22225"/>
          </a:xfrm>
          <a:custGeom>
            <a:avLst/>
            <a:gdLst>
              <a:gd name="T0" fmla="*/ 112 w 132"/>
              <a:gd name="T1" fmla="*/ 0 h 57"/>
              <a:gd name="T2" fmla="*/ 0 w 132"/>
              <a:gd name="T3" fmla="*/ 56 h 57"/>
              <a:gd name="T4" fmla="*/ 112 w 132"/>
              <a:gd name="T5" fmla="*/ 56 h 57"/>
              <a:gd name="T6" fmla="*/ 131 w 132"/>
              <a:gd name="T7" fmla="*/ 37 h 57"/>
              <a:gd name="T8" fmla="*/ 112 w 132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57">
                <a:moveTo>
                  <a:pt x="112" y="0"/>
                </a:moveTo>
                <a:lnTo>
                  <a:pt x="0" y="56"/>
                </a:lnTo>
                <a:lnTo>
                  <a:pt x="112" y="56"/>
                </a:lnTo>
                <a:lnTo>
                  <a:pt x="131" y="37"/>
                </a:lnTo>
                <a:lnTo>
                  <a:pt x="112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155"/>
          <p:cNvSpPr>
            <a:spLocks noChangeArrowheads="1"/>
          </p:cNvSpPr>
          <p:nvPr/>
        </p:nvSpPr>
        <p:spPr bwMode="auto">
          <a:xfrm>
            <a:off x="6445250" y="3317875"/>
            <a:ext cx="149225" cy="92075"/>
          </a:xfrm>
          <a:custGeom>
            <a:avLst/>
            <a:gdLst>
              <a:gd name="T0" fmla="*/ 391 w 392"/>
              <a:gd name="T1" fmla="*/ 0 h 243"/>
              <a:gd name="T2" fmla="*/ 0 w 392"/>
              <a:gd name="T3" fmla="*/ 204 h 243"/>
              <a:gd name="T4" fmla="*/ 19 w 392"/>
              <a:gd name="T5" fmla="*/ 242 h 243"/>
              <a:gd name="T6" fmla="*/ 391 w 392"/>
              <a:gd name="T7" fmla="*/ 55 h 243"/>
              <a:gd name="T8" fmla="*/ 391 w 392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243">
                <a:moveTo>
                  <a:pt x="391" y="0"/>
                </a:moveTo>
                <a:lnTo>
                  <a:pt x="0" y="204"/>
                </a:lnTo>
                <a:lnTo>
                  <a:pt x="19" y="242"/>
                </a:lnTo>
                <a:lnTo>
                  <a:pt x="391" y="55"/>
                </a:lnTo>
                <a:lnTo>
                  <a:pt x="39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156"/>
          <p:cNvSpPr>
            <a:spLocks noChangeArrowheads="1"/>
          </p:cNvSpPr>
          <p:nvPr/>
        </p:nvSpPr>
        <p:spPr bwMode="auto">
          <a:xfrm>
            <a:off x="6445250" y="3317875"/>
            <a:ext cx="149225" cy="92075"/>
          </a:xfrm>
          <a:custGeom>
            <a:avLst/>
            <a:gdLst>
              <a:gd name="T0" fmla="*/ 391 w 392"/>
              <a:gd name="T1" fmla="*/ 0 h 243"/>
              <a:gd name="T2" fmla="*/ 0 w 392"/>
              <a:gd name="T3" fmla="*/ 204 h 243"/>
              <a:gd name="T4" fmla="*/ 19 w 392"/>
              <a:gd name="T5" fmla="*/ 242 h 243"/>
              <a:gd name="T6" fmla="*/ 391 w 392"/>
              <a:gd name="T7" fmla="*/ 55 h 243"/>
              <a:gd name="T8" fmla="*/ 391 w 392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243">
                <a:moveTo>
                  <a:pt x="391" y="0"/>
                </a:moveTo>
                <a:lnTo>
                  <a:pt x="0" y="204"/>
                </a:lnTo>
                <a:lnTo>
                  <a:pt x="19" y="242"/>
                </a:lnTo>
                <a:lnTo>
                  <a:pt x="391" y="55"/>
                </a:lnTo>
                <a:lnTo>
                  <a:pt x="39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157"/>
          <p:cNvSpPr>
            <a:spLocks noChangeArrowheads="1"/>
          </p:cNvSpPr>
          <p:nvPr/>
        </p:nvSpPr>
        <p:spPr bwMode="auto">
          <a:xfrm>
            <a:off x="6473825" y="3394075"/>
            <a:ext cx="120650" cy="79375"/>
          </a:xfrm>
          <a:custGeom>
            <a:avLst/>
            <a:gdLst>
              <a:gd name="T0" fmla="*/ 316 w 317"/>
              <a:gd name="T1" fmla="*/ 0 h 206"/>
              <a:gd name="T2" fmla="*/ 0 w 317"/>
              <a:gd name="T3" fmla="*/ 168 h 206"/>
              <a:gd name="T4" fmla="*/ 37 w 317"/>
              <a:gd name="T5" fmla="*/ 205 h 206"/>
              <a:gd name="T6" fmla="*/ 316 w 317"/>
              <a:gd name="T7" fmla="*/ 56 h 206"/>
              <a:gd name="T8" fmla="*/ 316 w 31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06">
                <a:moveTo>
                  <a:pt x="316" y="0"/>
                </a:moveTo>
                <a:lnTo>
                  <a:pt x="0" y="168"/>
                </a:lnTo>
                <a:lnTo>
                  <a:pt x="37" y="205"/>
                </a:lnTo>
                <a:lnTo>
                  <a:pt x="316" y="56"/>
                </a:lnTo>
                <a:lnTo>
                  <a:pt x="31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Freeform 158"/>
          <p:cNvSpPr>
            <a:spLocks noChangeArrowheads="1"/>
          </p:cNvSpPr>
          <p:nvPr/>
        </p:nvSpPr>
        <p:spPr bwMode="auto">
          <a:xfrm>
            <a:off x="6473825" y="3394075"/>
            <a:ext cx="120650" cy="79375"/>
          </a:xfrm>
          <a:custGeom>
            <a:avLst/>
            <a:gdLst>
              <a:gd name="T0" fmla="*/ 316 w 317"/>
              <a:gd name="T1" fmla="*/ 0 h 206"/>
              <a:gd name="T2" fmla="*/ 0 w 317"/>
              <a:gd name="T3" fmla="*/ 168 h 206"/>
              <a:gd name="T4" fmla="*/ 37 w 317"/>
              <a:gd name="T5" fmla="*/ 205 h 206"/>
              <a:gd name="T6" fmla="*/ 316 w 317"/>
              <a:gd name="T7" fmla="*/ 56 h 206"/>
              <a:gd name="T8" fmla="*/ 316 w 31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06">
                <a:moveTo>
                  <a:pt x="316" y="0"/>
                </a:moveTo>
                <a:lnTo>
                  <a:pt x="0" y="168"/>
                </a:lnTo>
                <a:lnTo>
                  <a:pt x="37" y="205"/>
                </a:lnTo>
                <a:lnTo>
                  <a:pt x="316" y="56"/>
                </a:lnTo>
                <a:lnTo>
                  <a:pt x="31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Freeform 159"/>
          <p:cNvSpPr>
            <a:spLocks noChangeArrowheads="1"/>
          </p:cNvSpPr>
          <p:nvPr/>
        </p:nvSpPr>
        <p:spPr bwMode="auto">
          <a:xfrm>
            <a:off x="6494463" y="3438525"/>
            <a:ext cx="98425" cy="69850"/>
          </a:xfrm>
          <a:custGeom>
            <a:avLst/>
            <a:gdLst>
              <a:gd name="T0" fmla="*/ 261 w 262"/>
              <a:gd name="T1" fmla="*/ 0 h 187"/>
              <a:gd name="T2" fmla="*/ 0 w 262"/>
              <a:gd name="T3" fmla="*/ 149 h 187"/>
              <a:gd name="T4" fmla="*/ 19 w 262"/>
              <a:gd name="T5" fmla="*/ 186 h 187"/>
              <a:gd name="T6" fmla="*/ 261 w 262"/>
              <a:gd name="T7" fmla="*/ 56 h 187"/>
              <a:gd name="T8" fmla="*/ 261 w 262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87">
                <a:moveTo>
                  <a:pt x="261" y="0"/>
                </a:moveTo>
                <a:lnTo>
                  <a:pt x="0" y="149"/>
                </a:lnTo>
                <a:lnTo>
                  <a:pt x="19" y="186"/>
                </a:lnTo>
                <a:lnTo>
                  <a:pt x="261" y="56"/>
                </a:lnTo>
                <a:lnTo>
                  <a:pt x="26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Freeform 160"/>
          <p:cNvSpPr>
            <a:spLocks noChangeArrowheads="1"/>
          </p:cNvSpPr>
          <p:nvPr/>
        </p:nvSpPr>
        <p:spPr bwMode="auto">
          <a:xfrm>
            <a:off x="6494463" y="3438525"/>
            <a:ext cx="98425" cy="69850"/>
          </a:xfrm>
          <a:custGeom>
            <a:avLst/>
            <a:gdLst>
              <a:gd name="T0" fmla="*/ 261 w 262"/>
              <a:gd name="T1" fmla="*/ 0 h 187"/>
              <a:gd name="T2" fmla="*/ 0 w 262"/>
              <a:gd name="T3" fmla="*/ 149 h 187"/>
              <a:gd name="T4" fmla="*/ 19 w 262"/>
              <a:gd name="T5" fmla="*/ 186 h 187"/>
              <a:gd name="T6" fmla="*/ 261 w 262"/>
              <a:gd name="T7" fmla="*/ 56 h 187"/>
              <a:gd name="T8" fmla="*/ 261 w 262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87">
                <a:moveTo>
                  <a:pt x="261" y="0"/>
                </a:moveTo>
                <a:lnTo>
                  <a:pt x="0" y="149"/>
                </a:lnTo>
                <a:lnTo>
                  <a:pt x="19" y="186"/>
                </a:lnTo>
                <a:lnTo>
                  <a:pt x="261" y="56"/>
                </a:lnTo>
                <a:lnTo>
                  <a:pt x="26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Freeform 161"/>
          <p:cNvSpPr>
            <a:spLocks noChangeArrowheads="1"/>
          </p:cNvSpPr>
          <p:nvPr/>
        </p:nvSpPr>
        <p:spPr bwMode="auto">
          <a:xfrm>
            <a:off x="6508750" y="3479800"/>
            <a:ext cx="85725" cy="63500"/>
          </a:xfrm>
          <a:custGeom>
            <a:avLst/>
            <a:gdLst>
              <a:gd name="T0" fmla="*/ 223 w 224"/>
              <a:gd name="T1" fmla="*/ 0 h 169"/>
              <a:gd name="T2" fmla="*/ 0 w 224"/>
              <a:gd name="T3" fmla="*/ 112 h 169"/>
              <a:gd name="T4" fmla="*/ 18 w 224"/>
              <a:gd name="T5" fmla="*/ 168 h 169"/>
              <a:gd name="T6" fmla="*/ 223 w 224"/>
              <a:gd name="T7" fmla="*/ 56 h 169"/>
              <a:gd name="T8" fmla="*/ 223 w 22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69">
                <a:moveTo>
                  <a:pt x="223" y="0"/>
                </a:moveTo>
                <a:lnTo>
                  <a:pt x="0" y="112"/>
                </a:lnTo>
                <a:lnTo>
                  <a:pt x="18" y="168"/>
                </a:lnTo>
                <a:lnTo>
                  <a:pt x="223" y="56"/>
                </a:lnTo>
                <a:lnTo>
                  <a:pt x="22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Freeform 162"/>
          <p:cNvSpPr>
            <a:spLocks noChangeArrowheads="1"/>
          </p:cNvSpPr>
          <p:nvPr/>
        </p:nvSpPr>
        <p:spPr bwMode="auto">
          <a:xfrm>
            <a:off x="6508750" y="3479800"/>
            <a:ext cx="85725" cy="63500"/>
          </a:xfrm>
          <a:custGeom>
            <a:avLst/>
            <a:gdLst>
              <a:gd name="T0" fmla="*/ 223 w 224"/>
              <a:gd name="T1" fmla="*/ 0 h 169"/>
              <a:gd name="T2" fmla="*/ 0 w 224"/>
              <a:gd name="T3" fmla="*/ 112 h 169"/>
              <a:gd name="T4" fmla="*/ 18 w 224"/>
              <a:gd name="T5" fmla="*/ 168 h 169"/>
              <a:gd name="T6" fmla="*/ 223 w 224"/>
              <a:gd name="T7" fmla="*/ 56 h 169"/>
              <a:gd name="T8" fmla="*/ 223 w 22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69">
                <a:moveTo>
                  <a:pt x="223" y="0"/>
                </a:moveTo>
                <a:lnTo>
                  <a:pt x="0" y="112"/>
                </a:lnTo>
                <a:lnTo>
                  <a:pt x="18" y="168"/>
                </a:lnTo>
                <a:lnTo>
                  <a:pt x="223" y="56"/>
                </a:lnTo>
                <a:lnTo>
                  <a:pt x="22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Freeform 163"/>
          <p:cNvSpPr>
            <a:spLocks noChangeArrowheads="1"/>
          </p:cNvSpPr>
          <p:nvPr/>
        </p:nvSpPr>
        <p:spPr bwMode="auto">
          <a:xfrm>
            <a:off x="6530975" y="3522663"/>
            <a:ext cx="63500" cy="50800"/>
          </a:xfrm>
          <a:custGeom>
            <a:avLst/>
            <a:gdLst>
              <a:gd name="T0" fmla="*/ 167 w 168"/>
              <a:gd name="T1" fmla="*/ 0 h 131"/>
              <a:gd name="T2" fmla="*/ 0 w 168"/>
              <a:gd name="T3" fmla="*/ 92 h 131"/>
              <a:gd name="T4" fmla="*/ 18 w 168"/>
              <a:gd name="T5" fmla="*/ 130 h 131"/>
              <a:gd name="T6" fmla="*/ 167 w 168"/>
              <a:gd name="T7" fmla="*/ 36 h 131"/>
              <a:gd name="T8" fmla="*/ 167 w 168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31">
                <a:moveTo>
                  <a:pt x="167" y="0"/>
                </a:moveTo>
                <a:lnTo>
                  <a:pt x="0" y="92"/>
                </a:lnTo>
                <a:lnTo>
                  <a:pt x="18" y="130"/>
                </a:lnTo>
                <a:lnTo>
                  <a:pt x="167" y="36"/>
                </a:lnTo>
                <a:lnTo>
                  <a:pt x="167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Freeform 164"/>
          <p:cNvSpPr>
            <a:spLocks noChangeArrowheads="1"/>
          </p:cNvSpPr>
          <p:nvPr/>
        </p:nvSpPr>
        <p:spPr bwMode="auto">
          <a:xfrm>
            <a:off x="6530975" y="3522663"/>
            <a:ext cx="63500" cy="50800"/>
          </a:xfrm>
          <a:custGeom>
            <a:avLst/>
            <a:gdLst>
              <a:gd name="T0" fmla="*/ 167 w 168"/>
              <a:gd name="T1" fmla="*/ 0 h 131"/>
              <a:gd name="T2" fmla="*/ 0 w 168"/>
              <a:gd name="T3" fmla="*/ 92 h 131"/>
              <a:gd name="T4" fmla="*/ 18 w 168"/>
              <a:gd name="T5" fmla="*/ 130 h 131"/>
              <a:gd name="T6" fmla="*/ 167 w 168"/>
              <a:gd name="T7" fmla="*/ 36 h 131"/>
              <a:gd name="T8" fmla="*/ 167 w 168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31">
                <a:moveTo>
                  <a:pt x="167" y="0"/>
                </a:moveTo>
                <a:lnTo>
                  <a:pt x="0" y="92"/>
                </a:lnTo>
                <a:lnTo>
                  <a:pt x="18" y="130"/>
                </a:lnTo>
                <a:lnTo>
                  <a:pt x="167" y="36"/>
                </a:lnTo>
                <a:lnTo>
                  <a:pt x="167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Freeform 165"/>
          <p:cNvSpPr>
            <a:spLocks noChangeArrowheads="1"/>
          </p:cNvSpPr>
          <p:nvPr/>
        </p:nvSpPr>
        <p:spPr bwMode="auto">
          <a:xfrm>
            <a:off x="6545263" y="3557588"/>
            <a:ext cx="49213" cy="49213"/>
          </a:xfrm>
          <a:custGeom>
            <a:avLst/>
            <a:gdLst>
              <a:gd name="T0" fmla="*/ 130 w 131"/>
              <a:gd name="T1" fmla="*/ 0 h 132"/>
              <a:gd name="T2" fmla="*/ 0 w 131"/>
              <a:gd name="T3" fmla="*/ 75 h 132"/>
              <a:gd name="T4" fmla="*/ 18 w 131"/>
              <a:gd name="T5" fmla="*/ 131 h 132"/>
              <a:gd name="T6" fmla="*/ 130 w 131"/>
              <a:gd name="T7" fmla="*/ 56 h 132"/>
              <a:gd name="T8" fmla="*/ 130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0" y="0"/>
                </a:moveTo>
                <a:lnTo>
                  <a:pt x="0" y="75"/>
                </a:lnTo>
                <a:lnTo>
                  <a:pt x="18" y="131"/>
                </a:lnTo>
                <a:lnTo>
                  <a:pt x="130" y="56"/>
                </a:lnTo>
                <a:lnTo>
                  <a:pt x="13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Freeform 166"/>
          <p:cNvSpPr>
            <a:spLocks noChangeArrowheads="1"/>
          </p:cNvSpPr>
          <p:nvPr/>
        </p:nvSpPr>
        <p:spPr bwMode="auto">
          <a:xfrm>
            <a:off x="6545263" y="3557588"/>
            <a:ext cx="49213" cy="49213"/>
          </a:xfrm>
          <a:custGeom>
            <a:avLst/>
            <a:gdLst>
              <a:gd name="T0" fmla="*/ 130 w 131"/>
              <a:gd name="T1" fmla="*/ 0 h 132"/>
              <a:gd name="T2" fmla="*/ 0 w 131"/>
              <a:gd name="T3" fmla="*/ 75 h 132"/>
              <a:gd name="T4" fmla="*/ 18 w 131"/>
              <a:gd name="T5" fmla="*/ 131 h 132"/>
              <a:gd name="T6" fmla="*/ 130 w 131"/>
              <a:gd name="T7" fmla="*/ 56 h 132"/>
              <a:gd name="T8" fmla="*/ 130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0" y="0"/>
                </a:moveTo>
                <a:lnTo>
                  <a:pt x="0" y="75"/>
                </a:lnTo>
                <a:lnTo>
                  <a:pt x="18" y="131"/>
                </a:lnTo>
                <a:lnTo>
                  <a:pt x="130" y="56"/>
                </a:lnTo>
                <a:lnTo>
                  <a:pt x="13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6" name="Freeform 167"/>
          <p:cNvSpPr>
            <a:spLocks noChangeArrowheads="1"/>
          </p:cNvSpPr>
          <p:nvPr/>
        </p:nvSpPr>
        <p:spPr bwMode="auto">
          <a:xfrm>
            <a:off x="6557963" y="3600450"/>
            <a:ext cx="34925" cy="34925"/>
          </a:xfrm>
          <a:custGeom>
            <a:avLst/>
            <a:gdLst>
              <a:gd name="T0" fmla="*/ 93 w 94"/>
              <a:gd name="T1" fmla="*/ 0 h 93"/>
              <a:gd name="T2" fmla="*/ 0 w 94"/>
              <a:gd name="T3" fmla="*/ 55 h 93"/>
              <a:gd name="T4" fmla="*/ 37 w 94"/>
              <a:gd name="T5" fmla="*/ 92 h 93"/>
              <a:gd name="T6" fmla="*/ 93 w 94"/>
              <a:gd name="T7" fmla="*/ 55 h 93"/>
              <a:gd name="T8" fmla="*/ 93 w 94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93" y="0"/>
                </a:moveTo>
                <a:lnTo>
                  <a:pt x="0" y="55"/>
                </a:lnTo>
                <a:lnTo>
                  <a:pt x="37" y="92"/>
                </a:lnTo>
                <a:lnTo>
                  <a:pt x="93" y="55"/>
                </a:lnTo>
                <a:lnTo>
                  <a:pt x="9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7" name="Freeform 168"/>
          <p:cNvSpPr>
            <a:spLocks noChangeArrowheads="1"/>
          </p:cNvSpPr>
          <p:nvPr/>
        </p:nvSpPr>
        <p:spPr bwMode="auto">
          <a:xfrm>
            <a:off x="6557963" y="3600450"/>
            <a:ext cx="34925" cy="34925"/>
          </a:xfrm>
          <a:custGeom>
            <a:avLst/>
            <a:gdLst>
              <a:gd name="T0" fmla="*/ 93 w 94"/>
              <a:gd name="T1" fmla="*/ 0 h 93"/>
              <a:gd name="T2" fmla="*/ 0 w 94"/>
              <a:gd name="T3" fmla="*/ 55 h 93"/>
              <a:gd name="T4" fmla="*/ 37 w 94"/>
              <a:gd name="T5" fmla="*/ 92 h 93"/>
              <a:gd name="T6" fmla="*/ 93 w 94"/>
              <a:gd name="T7" fmla="*/ 55 h 93"/>
              <a:gd name="T8" fmla="*/ 93 w 94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93" y="0"/>
                </a:moveTo>
                <a:lnTo>
                  <a:pt x="0" y="55"/>
                </a:lnTo>
                <a:lnTo>
                  <a:pt x="37" y="92"/>
                </a:lnTo>
                <a:lnTo>
                  <a:pt x="93" y="55"/>
                </a:lnTo>
                <a:lnTo>
                  <a:pt x="9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8" name="Freeform 169"/>
          <p:cNvSpPr>
            <a:spLocks noChangeArrowheads="1"/>
          </p:cNvSpPr>
          <p:nvPr/>
        </p:nvSpPr>
        <p:spPr bwMode="auto">
          <a:xfrm>
            <a:off x="6778625" y="3975100"/>
            <a:ext cx="14288" cy="7938"/>
          </a:xfrm>
          <a:custGeom>
            <a:avLst/>
            <a:gdLst>
              <a:gd name="T0" fmla="*/ 0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0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0" y="0"/>
                </a:lnTo>
                <a:lnTo>
                  <a:pt x="37" y="19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9" name="Freeform 170"/>
          <p:cNvSpPr>
            <a:spLocks noChangeArrowheads="1"/>
          </p:cNvSpPr>
          <p:nvPr/>
        </p:nvSpPr>
        <p:spPr bwMode="auto">
          <a:xfrm>
            <a:off x="6778625" y="3975100"/>
            <a:ext cx="14288" cy="7938"/>
          </a:xfrm>
          <a:custGeom>
            <a:avLst/>
            <a:gdLst>
              <a:gd name="T0" fmla="*/ 0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0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0" y="0"/>
                </a:lnTo>
                <a:lnTo>
                  <a:pt x="37" y="19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0" name="Freeform 171"/>
          <p:cNvSpPr>
            <a:spLocks noChangeArrowheads="1"/>
          </p:cNvSpPr>
          <p:nvPr/>
        </p:nvSpPr>
        <p:spPr bwMode="auto">
          <a:xfrm>
            <a:off x="6778625" y="3975100"/>
            <a:ext cx="14288" cy="7938"/>
          </a:xfrm>
          <a:custGeom>
            <a:avLst/>
            <a:gdLst>
              <a:gd name="T0" fmla="*/ 37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37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37" y="0"/>
                </a:moveTo>
                <a:lnTo>
                  <a:pt x="0" y="0"/>
                </a:lnTo>
                <a:lnTo>
                  <a:pt x="37" y="19"/>
                </a:lnTo>
                <a:lnTo>
                  <a:pt x="37" y="0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Freeform 172"/>
          <p:cNvSpPr>
            <a:spLocks noChangeArrowheads="1"/>
          </p:cNvSpPr>
          <p:nvPr/>
        </p:nvSpPr>
        <p:spPr bwMode="auto">
          <a:xfrm>
            <a:off x="6778625" y="3975100"/>
            <a:ext cx="14288" cy="7938"/>
          </a:xfrm>
          <a:custGeom>
            <a:avLst/>
            <a:gdLst>
              <a:gd name="T0" fmla="*/ 37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37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37" y="0"/>
                </a:moveTo>
                <a:lnTo>
                  <a:pt x="0" y="0"/>
                </a:lnTo>
                <a:lnTo>
                  <a:pt x="37" y="19"/>
                </a:lnTo>
                <a:lnTo>
                  <a:pt x="37" y="0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Freeform 173"/>
          <p:cNvSpPr>
            <a:spLocks noChangeArrowheads="1"/>
          </p:cNvSpPr>
          <p:nvPr/>
        </p:nvSpPr>
        <p:spPr bwMode="auto">
          <a:xfrm>
            <a:off x="6580188" y="3641725"/>
            <a:ext cx="14288" cy="28575"/>
          </a:xfrm>
          <a:custGeom>
            <a:avLst/>
            <a:gdLst>
              <a:gd name="T0" fmla="*/ 38 w 39"/>
              <a:gd name="T1" fmla="*/ 0 h 75"/>
              <a:gd name="T2" fmla="*/ 0 w 39"/>
              <a:gd name="T3" fmla="*/ 18 h 75"/>
              <a:gd name="T4" fmla="*/ 20 w 39"/>
              <a:gd name="T5" fmla="*/ 74 h 75"/>
              <a:gd name="T6" fmla="*/ 38 w 39"/>
              <a:gd name="T7" fmla="*/ 56 h 75"/>
              <a:gd name="T8" fmla="*/ 38 w 39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5">
                <a:moveTo>
                  <a:pt x="38" y="0"/>
                </a:moveTo>
                <a:lnTo>
                  <a:pt x="0" y="18"/>
                </a:lnTo>
                <a:lnTo>
                  <a:pt x="20" y="74"/>
                </a:lnTo>
                <a:lnTo>
                  <a:pt x="38" y="56"/>
                </a:lnTo>
                <a:lnTo>
                  <a:pt x="38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3" name="Freeform 174"/>
          <p:cNvSpPr>
            <a:spLocks noChangeArrowheads="1"/>
          </p:cNvSpPr>
          <p:nvPr/>
        </p:nvSpPr>
        <p:spPr bwMode="auto">
          <a:xfrm>
            <a:off x="6580188" y="3641725"/>
            <a:ext cx="14288" cy="28575"/>
          </a:xfrm>
          <a:custGeom>
            <a:avLst/>
            <a:gdLst>
              <a:gd name="T0" fmla="*/ 38 w 39"/>
              <a:gd name="T1" fmla="*/ 0 h 75"/>
              <a:gd name="T2" fmla="*/ 0 w 39"/>
              <a:gd name="T3" fmla="*/ 18 h 75"/>
              <a:gd name="T4" fmla="*/ 20 w 39"/>
              <a:gd name="T5" fmla="*/ 74 h 75"/>
              <a:gd name="T6" fmla="*/ 38 w 39"/>
              <a:gd name="T7" fmla="*/ 56 h 75"/>
              <a:gd name="T8" fmla="*/ 38 w 39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5">
                <a:moveTo>
                  <a:pt x="38" y="0"/>
                </a:moveTo>
                <a:lnTo>
                  <a:pt x="0" y="18"/>
                </a:lnTo>
                <a:lnTo>
                  <a:pt x="20" y="74"/>
                </a:lnTo>
                <a:lnTo>
                  <a:pt x="38" y="56"/>
                </a:lnTo>
                <a:lnTo>
                  <a:pt x="38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" name="Freeform 175"/>
          <p:cNvSpPr>
            <a:spLocks noChangeArrowheads="1"/>
          </p:cNvSpPr>
          <p:nvPr/>
        </p:nvSpPr>
        <p:spPr bwMode="auto">
          <a:xfrm>
            <a:off x="6592888" y="36861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5" name="Freeform 176"/>
          <p:cNvSpPr>
            <a:spLocks noChangeArrowheads="1"/>
          </p:cNvSpPr>
          <p:nvPr/>
        </p:nvSpPr>
        <p:spPr bwMode="auto">
          <a:xfrm>
            <a:off x="6592888" y="36861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6" name="Freeform 177"/>
          <p:cNvSpPr>
            <a:spLocks noChangeArrowheads="1"/>
          </p:cNvSpPr>
          <p:nvPr/>
        </p:nvSpPr>
        <p:spPr bwMode="auto">
          <a:xfrm>
            <a:off x="6883400" y="3033713"/>
            <a:ext cx="566738" cy="149225"/>
          </a:xfrm>
          <a:custGeom>
            <a:avLst/>
            <a:gdLst>
              <a:gd name="T0" fmla="*/ 1341 w 1491"/>
              <a:gd name="T1" fmla="*/ 0 h 392"/>
              <a:gd name="T2" fmla="*/ 1341 w 1491"/>
              <a:gd name="T3" fmla="*/ 0 h 392"/>
              <a:gd name="T4" fmla="*/ 168 w 1491"/>
              <a:gd name="T5" fmla="*/ 0 h 392"/>
              <a:gd name="T6" fmla="*/ 0 w 1491"/>
              <a:gd name="T7" fmla="*/ 149 h 392"/>
              <a:gd name="T8" fmla="*/ 0 w 1491"/>
              <a:gd name="T9" fmla="*/ 372 h 392"/>
              <a:gd name="T10" fmla="*/ 0 w 1491"/>
              <a:gd name="T11" fmla="*/ 372 h 392"/>
              <a:gd name="T12" fmla="*/ 0 w 1491"/>
              <a:gd name="T13" fmla="*/ 391 h 392"/>
              <a:gd name="T14" fmla="*/ 38 w 1491"/>
              <a:gd name="T15" fmla="*/ 391 h 392"/>
              <a:gd name="T16" fmla="*/ 38 w 1491"/>
              <a:gd name="T17" fmla="*/ 335 h 392"/>
              <a:gd name="T18" fmla="*/ 38 w 1491"/>
              <a:gd name="T19" fmla="*/ 335 h 392"/>
              <a:gd name="T20" fmla="*/ 187 w 1491"/>
              <a:gd name="T21" fmla="*/ 186 h 392"/>
              <a:gd name="T22" fmla="*/ 1323 w 1491"/>
              <a:gd name="T23" fmla="*/ 186 h 392"/>
              <a:gd name="T24" fmla="*/ 1472 w 1491"/>
              <a:gd name="T25" fmla="*/ 335 h 392"/>
              <a:gd name="T26" fmla="*/ 1472 w 1491"/>
              <a:gd name="T27" fmla="*/ 391 h 392"/>
              <a:gd name="T28" fmla="*/ 1490 w 1491"/>
              <a:gd name="T29" fmla="*/ 391 h 392"/>
              <a:gd name="T30" fmla="*/ 1490 w 1491"/>
              <a:gd name="T31" fmla="*/ 149 h 392"/>
              <a:gd name="T32" fmla="*/ 1341 w 1491"/>
              <a:gd name="T33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1" h="392">
                <a:moveTo>
                  <a:pt x="1341" y="0"/>
                </a:moveTo>
                <a:lnTo>
                  <a:pt x="1341" y="0"/>
                </a:lnTo>
                <a:cubicBezTo>
                  <a:pt x="168" y="0"/>
                  <a:pt x="168" y="0"/>
                  <a:pt x="168" y="0"/>
                </a:cubicBezTo>
                <a:cubicBezTo>
                  <a:pt x="75" y="0"/>
                  <a:pt x="0" y="74"/>
                  <a:pt x="0" y="149"/>
                </a:cubicBezTo>
                <a:cubicBezTo>
                  <a:pt x="0" y="372"/>
                  <a:pt x="0" y="372"/>
                  <a:pt x="0" y="372"/>
                </a:cubicBezTo>
                <a:lnTo>
                  <a:pt x="0" y="372"/>
                </a:lnTo>
                <a:cubicBezTo>
                  <a:pt x="0" y="391"/>
                  <a:pt x="0" y="391"/>
                  <a:pt x="0" y="391"/>
                </a:cubicBezTo>
                <a:cubicBezTo>
                  <a:pt x="38" y="391"/>
                  <a:pt x="38" y="391"/>
                  <a:pt x="38" y="391"/>
                </a:cubicBezTo>
                <a:cubicBezTo>
                  <a:pt x="38" y="335"/>
                  <a:pt x="38" y="335"/>
                  <a:pt x="38" y="335"/>
                </a:cubicBezTo>
                <a:lnTo>
                  <a:pt x="38" y="335"/>
                </a:lnTo>
                <a:cubicBezTo>
                  <a:pt x="38" y="260"/>
                  <a:pt x="112" y="186"/>
                  <a:pt x="187" y="186"/>
                </a:cubicBezTo>
                <a:cubicBezTo>
                  <a:pt x="1323" y="186"/>
                  <a:pt x="1323" y="186"/>
                  <a:pt x="1323" y="186"/>
                </a:cubicBezTo>
                <a:cubicBezTo>
                  <a:pt x="1397" y="186"/>
                  <a:pt x="1472" y="260"/>
                  <a:pt x="1472" y="335"/>
                </a:cubicBezTo>
                <a:cubicBezTo>
                  <a:pt x="1472" y="391"/>
                  <a:pt x="1472" y="391"/>
                  <a:pt x="1472" y="391"/>
                </a:cubicBezTo>
                <a:cubicBezTo>
                  <a:pt x="1490" y="391"/>
                  <a:pt x="1490" y="391"/>
                  <a:pt x="1490" y="391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0" y="74"/>
                  <a:pt x="1434" y="0"/>
                  <a:pt x="1341" y="0"/>
                </a:cubicBez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Freeform 178"/>
          <p:cNvSpPr>
            <a:spLocks noChangeArrowheads="1"/>
          </p:cNvSpPr>
          <p:nvPr/>
        </p:nvSpPr>
        <p:spPr bwMode="auto">
          <a:xfrm>
            <a:off x="6592888" y="3240088"/>
            <a:ext cx="1154113" cy="736600"/>
          </a:xfrm>
          <a:custGeom>
            <a:avLst/>
            <a:gdLst>
              <a:gd name="T0" fmla="*/ 0 w 3036"/>
              <a:gd name="T1" fmla="*/ 0 h 1936"/>
              <a:gd name="T2" fmla="*/ 0 w 3036"/>
              <a:gd name="T3" fmla="*/ 0 h 1936"/>
              <a:gd name="T4" fmla="*/ 0 w 3036"/>
              <a:gd name="T5" fmla="*/ 0 h 1936"/>
              <a:gd name="T6" fmla="*/ 0 w 3036"/>
              <a:gd name="T7" fmla="*/ 37 h 1936"/>
              <a:gd name="T8" fmla="*/ 0 w 3036"/>
              <a:gd name="T9" fmla="*/ 93 h 1936"/>
              <a:gd name="T10" fmla="*/ 0 w 3036"/>
              <a:gd name="T11" fmla="*/ 149 h 1936"/>
              <a:gd name="T12" fmla="*/ 0 w 3036"/>
              <a:gd name="T13" fmla="*/ 205 h 1936"/>
              <a:gd name="T14" fmla="*/ 0 w 3036"/>
              <a:gd name="T15" fmla="*/ 260 h 1936"/>
              <a:gd name="T16" fmla="*/ 0 w 3036"/>
              <a:gd name="T17" fmla="*/ 409 h 1936"/>
              <a:gd name="T18" fmla="*/ 0 w 3036"/>
              <a:gd name="T19" fmla="*/ 465 h 1936"/>
              <a:gd name="T20" fmla="*/ 0 w 3036"/>
              <a:gd name="T21" fmla="*/ 521 h 1936"/>
              <a:gd name="T22" fmla="*/ 0 w 3036"/>
              <a:gd name="T23" fmla="*/ 577 h 1936"/>
              <a:gd name="T24" fmla="*/ 0 w 3036"/>
              <a:gd name="T25" fmla="*/ 633 h 1936"/>
              <a:gd name="T26" fmla="*/ 0 w 3036"/>
              <a:gd name="T27" fmla="*/ 689 h 1936"/>
              <a:gd name="T28" fmla="*/ 0 w 3036"/>
              <a:gd name="T29" fmla="*/ 745 h 1936"/>
              <a:gd name="T30" fmla="*/ 0 w 3036"/>
              <a:gd name="T31" fmla="*/ 781 h 1936"/>
              <a:gd name="T32" fmla="*/ 0 w 3036"/>
              <a:gd name="T33" fmla="*/ 837 h 1936"/>
              <a:gd name="T34" fmla="*/ 0 w 3036"/>
              <a:gd name="T35" fmla="*/ 893 h 1936"/>
              <a:gd name="T36" fmla="*/ 0 w 3036"/>
              <a:gd name="T37" fmla="*/ 950 h 1936"/>
              <a:gd name="T38" fmla="*/ 0 w 3036"/>
              <a:gd name="T39" fmla="*/ 1005 h 1936"/>
              <a:gd name="T40" fmla="*/ 0 w 3036"/>
              <a:gd name="T41" fmla="*/ 1061 h 1936"/>
              <a:gd name="T42" fmla="*/ 0 w 3036"/>
              <a:gd name="T43" fmla="*/ 1117 h 1936"/>
              <a:gd name="T44" fmla="*/ 0 w 3036"/>
              <a:gd name="T45" fmla="*/ 1173 h 1936"/>
              <a:gd name="T46" fmla="*/ 0 w 3036"/>
              <a:gd name="T47" fmla="*/ 1173 h 1936"/>
              <a:gd name="T48" fmla="*/ 0 w 3036"/>
              <a:gd name="T49" fmla="*/ 1526 h 1936"/>
              <a:gd name="T50" fmla="*/ 0 w 3036"/>
              <a:gd name="T51" fmla="*/ 1564 h 1936"/>
              <a:gd name="T52" fmla="*/ 0 w 3036"/>
              <a:gd name="T53" fmla="*/ 1620 h 1936"/>
              <a:gd name="T54" fmla="*/ 0 w 3036"/>
              <a:gd name="T55" fmla="*/ 1787 h 1936"/>
              <a:gd name="T56" fmla="*/ 0 w 3036"/>
              <a:gd name="T57" fmla="*/ 1787 h 1936"/>
              <a:gd name="T58" fmla="*/ 0 w 3036"/>
              <a:gd name="T59" fmla="*/ 1787 h 1936"/>
              <a:gd name="T60" fmla="*/ 0 w 3036"/>
              <a:gd name="T61" fmla="*/ 1787 h 1936"/>
              <a:gd name="T62" fmla="*/ 0 w 3036"/>
              <a:gd name="T63" fmla="*/ 1638 h 1936"/>
              <a:gd name="T64" fmla="*/ 316 w 3036"/>
              <a:gd name="T65" fmla="*/ 1935 h 1936"/>
              <a:gd name="T66" fmla="*/ 484 w 3036"/>
              <a:gd name="T67" fmla="*/ 1935 h 1936"/>
              <a:gd name="T68" fmla="*/ 484 w 3036"/>
              <a:gd name="T69" fmla="*/ 1935 h 1936"/>
              <a:gd name="T70" fmla="*/ 521 w 3036"/>
              <a:gd name="T71" fmla="*/ 1935 h 1936"/>
              <a:gd name="T72" fmla="*/ 2700 w 3036"/>
              <a:gd name="T73" fmla="*/ 1935 h 1936"/>
              <a:gd name="T74" fmla="*/ 3035 w 3036"/>
              <a:gd name="T75" fmla="*/ 1601 h 1936"/>
              <a:gd name="T76" fmla="*/ 3035 w 3036"/>
              <a:gd name="T77" fmla="*/ 912 h 1936"/>
              <a:gd name="T78" fmla="*/ 1881 w 3036"/>
              <a:gd name="T79" fmla="*/ 912 h 1936"/>
              <a:gd name="T80" fmla="*/ 1881 w 3036"/>
              <a:gd name="T81" fmla="*/ 968 h 1936"/>
              <a:gd name="T82" fmla="*/ 1843 w 3036"/>
              <a:gd name="T83" fmla="*/ 968 h 1936"/>
              <a:gd name="T84" fmla="*/ 1508 w 3036"/>
              <a:gd name="T85" fmla="*/ 1266 h 1936"/>
              <a:gd name="T86" fmla="*/ 1154 w 3036"/>
              <a:gd name="T87" fmla="*/ 968 h 1936"/>
              <a:gd name="T88" fmla="*/ 1117 w 3036"/>
              <a:gd name="T89" fmla="*/ 968 h 1936"/>
              <a:gd name="T90" fmla="*/ 1117 w 3036"/>
              <a:gd name="T91" fmla="*/ 912 h 1936"/>
              <a:gd name="T92" fmla="*/ 0 w 3036"/>
              <a:gd name="T93" fmla="*/ 912 h 1936"/>
              <a:gd name="T94" fmla="*/ 0 w 3036"/>
              <a:gd name="T95" fmla="*/ 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36" h="19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37"/>
                  <a:pt x="0" y="37"/>
                  <a:pt x="0" y="3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409"/>
                  <a:pt x="0" y="409"/>
                  <a:pt x="0" y="409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77"/>
                  <a:pt x="0" y="577"/>
                  <a:pt x="0" y="577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37"/>
                  <a:pt x="0" y="837"/>
                  <a:pt x="0" y="837"/>
                </a:cubicBezTo>
                <a:cubicBezTo>
                  <a:pt x="0" y="893"/>
                  <a:pt x="0" y="893"/>
                  <a:pt x="0" y="893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1005"/>
                  <a:pt x="0" y="1005"/>
                  <a:pt x="0" y="1005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117"/>
                  <a:pt x="0" y="1117"/>
                  <a:pt x="0" y="1117"/>
                </a:cubicBezTo>
                <a:cubicBezTo>
                  <a:pt x="0" y="1173"/>
                  <a:pt x="0" y="1173"/>
                  <a:pt x="0" y="1173"/>
                </a:cubicBezTo>
                <a:lnTo>
                  <a:pt x="0" y="1173"/>
                </a:lnTo>
                <a:cubicBezTo>
                  <a:pt x="0" y="1526"/>
                  <a:pt x="0" y="1526"/>
                  <a:pt x="0" y="1526"/>
                </a:cubicBezTo>
                <a:cubicBezTo>
                  <a:pt x="0" y="1564"/>
                  <a:pt x="0" y="1564"/>
                  <a:pt x="0" y="1564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0" y="1787"/>
                  <a:pt x="0" y="1787"/>
                  <a:pt x="0" y="1787"/>
                </a:cubicBezTo>
                <a:lnTo>
                  <a:pt x="0" y="1787"/>
                </a:lnTo>
                <a:lnTo>
                  <a:pt x="0" y="1787"/>
                </a:lnTo>
                <a:lnTo>
                  <a:pt x="0" y="1787"/>
                </a:lnTo>
                <a:cubicBezTo>
                  <a:pt x="0" y="1638"/>
                  <a:pt x="0" y="1638"/>
                  <a:pt x="0" y="1638"/>
                </a:cubicBezTo>
                <a:cubicBezTo>
                  <a:pt x="111" y="1731"/>
                  <a:pt x="223" y="1843"/>
                  <a:pt x="316" y="1935"/>
                </a:cubicBezTo>
                <a:cubicBezTo>
                  <a:pt x="484" y="1935"/>
                  <a:pt x="484" y="1935"/>
                  <a:pt x="484" y="1935"/>
                </a:cubicBezTo>
                <a:lnTo>
                  <a:pt x="484" y="1935"/>
                </a:lnTo>
                <a:cubicBezTo>
                  <a:pt x="521" y="1935"/>
                  <a:pt x="521" y="1935"/>
                  <a:pt x="521" y="1935"/>
                </a:cubicBezTo>
                <a:cubicBezTo>
                  <a:pt x="2700" y="1935"/>
                  <a:pt x="2700" y="1935"/>
                  <a:pt x="2700" y="1935"/>
                </a:cubicBezTo>
                <a:cubicBezTo>
                  <a:pt x="3035" y="1601"/>
                  <a:pt x="3035" y="1601"/>
                  <a:pt x="3035" y="1601"/>
                </a:cubicBezTo>
                <a:cubicBezTo>
                  <a:pt x="3035" y="912"/>
                  <a:pt x="3035" y="912"/>
                  <a:pt x="3035" y="912"/>
                </a:cubicBezTo>
                <a:cubicBezTo>
                  <a:pt x="1881" y="912"/>
                  <a:pt x="1881" y="912"/>
                  <a:pt x="1881" y="912"/>
                </a:cubicBezTo>
                <a:cubicBezTo>
                  <a:pt x="1881" y="968"/>
                  <a:pt x="1881" y="968"/>
                  <a:pt x="1881" y="968"/>
                </a:cubicBezTo>
                <a:cubicBezTo>
                  <a:pt x="1843" y="968"/>
                  <a:pt x="1843" y="968"/>
                  <a:pt x="1843" y="968"/>
                </a:cubicBezTo>
                <a:cubicBezTo>
                  <a:pt x="1825" y="1135"/>
                  <a:pt x="1676" y="1266"/>
                  <a:pt x="1508" y="1266"/>
                </a:cubicBezTo>
                <a:cubicBezTo>
                  <a:pt x="1322" y="1266"/>
                  <a:pt x="1173" y="1135"/>
                  <a:pt x="1154" y="968"/>
                </a:cubicBezTo>
                <a:cubicBezTo>
                  <a:pt x="1117" y="968"/>
                  <a:pt x="1117" y="968"/>
                  <a:pt x="1117" y="968"/>
                </a:cubicBezTo>
                <a:cubicBezTo>
                  <a:pt x="1117" y="912"/>
                  <a:pt x="1117" y="912"/>
                  <a:pt x="1117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Freeform 179"/>
          <p:cNvSpPr>
            <a:spLocks noChangeArrowheads="1"/>
          </p:cNvSpPr>
          <p:nvPr/>
        </p:nvSpPr>
        <p:spPr bwMode="auto">
          <a:xfrm>
            <a:off x="6592888" y="3240088"/>
            <a:ext cx="1154113" cy="347663"/>
          </a:xfrm>
          <a:custGeom>
            <a:avLst/>
            <a:gdLst>
              <a:gd name="T0" fmla="*/ 3035 w 3036"/>
              <a:gd name="T1" fmla="*/ 837 h 913"/>
              <a:gd name="T2" fmla="*/ 1881 w 3036"/>
              <a:gd name="T3" fmla="*/ 837 h 913"/>
              <a:gd name="T4" fmla="*/ 1881 w 3036"/>
              <a:gd name="T5" fmla="*/ 912 h 913"/>
              <a:gd name="T6" fmla="*/ 3035 w 3036"/>
              <a:gd name="T7" fmla="*/ 912 h 913"/>
              <a:gd name="T8" fmla="*/ 3035 w 3036"/>
              <a:gd name="T9" fmla="*/ 837 h 913"/>
              <a:gd name="T10" fmla="*/ 0 w 3036"/>
              <a:gd name="T11" fmla="*/ 0 h 913"/>
              <a:gd name="T12" fmla="*/ 0 w 3036"/>
              <a:gd name="T13" fmla="*/ 0 h 913"/>
              <a:gd name="T14" fmla="*/ 0 w 3036"/>
              <a:gd name="T15" fmla="*/ 912 h 913"/>
              <a:gd name="T16" fmla="*/ 1117 w 3036"/>
              <a:gd name="T17" fmla="*/ 912 h 913"/>
              <a:gd name="T18" fmla="*/ 1117 w 3036"/>
              <a:gd name="T19" fmla="*/ 837 h 913"/>
              <a:gd name="T20" fmla="*/ 0 w 3036"/>
              <a:gd name="T21" fmla="*/ 837 h 913"/>
              <a:gd name="T22" fmla="*/ 0 w 3036"/>
              <a:gd name="T23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6" h="913">
                <a:moveTo>
                  <a:pt x="3035" y="837"/>
                </a:moveTo>
                <a:lnTo>
                  <a:pt x="1881" y="837"/>
                </a:lnTo>
                <a:lnTo>
                  <a:pt x="1881" y="912"/>
                </a:lnTo>
                <a:lnTo>
                  <a:pt x="3035" y="912"/>
                </a:lnTo>
                <a:lnTo>
                  <a:pt x="3035" y="837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912"/>
                </a:lnTo>
                <a:lnTo>
                  <a:pt x="1117" y="912"/>
                </a:lnTo>
                <a:lnTo>
                  <a:pt x="1117" y="837"/>
                </a:lnTo>
                <a:lnTo>
                  <a:pt x="0" y="837"/>
                </a:lnTo>
                <a:lnTo>
                  <a:pt x="0" y="0"/>
                </a:lnTo>
                <a:close/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9" name="Freeform 180"/>
          <p:cNvSpPr>
            <a:spLocks noChangeArrowheads="1"/>
          </p:cNvSpPr>
          <p:nvPr/>
        </p:nvSpPr>
        <p:spPr bwMode="auto">
          <a:xfrm>
            <a:off x="7308850" y="3557588"/>
            <a:ext cx="439738" cy="28575"/>
          </a:xfrm>
          <a:custGeom>
            <a:avLst/>
            <a:gdLst>
              <a:gd name="T0" fmla="*/ 1154 w 1155"/>
              <a:gd name="T1" fmla="*/ 0 h 76"/>
              <a:gd name="T2" fmla="*/ 0 w 1155"/>
              <a:gd name="T3" fmla="*/ 0 h 76"/>
              <a:gd name="T4" fmla="*/ 0 w 1155"/>
              <a:gd name="T5" fmla="*/ 75 h 76"/>
              <a:gd name="T6" fmla="*/ 1154 w 1155"/>
              <a:gd name="T7" fmla="*/ 75 h 76"/>
              <a:gd name="T8" fmla="*/ 1154 w 1155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76">
                <a:moveTo>
                  <a:pt x="1154" y="0"/>
                </a:moveTo>
                <a:lnTo>
                  <a:pt x="0" y="0"/>
                </a:lnTo>
                <a:lnTo>
                  <a:pt x="0" y="75"/>
                </a:lnTo>
                <a:lnTo>
                  <a:pt x="1154" y="75"/>
                </a:lnTo>
                <a:lnTo>
                  <a:pt x="1154" y="0"/>
                </a:ln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Freeform 181"/>
          <p:cNvSpPr>
            <a:spLocks noChangeArrowheads="1"/>
          </p:cNvSpPr>
          <p:nvPr/>
        </p:nvSpPr>
        <p:spPr bwMode="auto">
          <a:xfrm>
            <a:off x="6592888" y="3240088"/>
            <a:ext cx="427038" cy="347663"/>
          </a:xfrm>
          <a:custGeom>
            <a:avLst/>
            <a:gdLst>
              <a:gd name="T0" fmla="*/ 0 w 1118"/>
              <a:gd name="T1" fmla="*/ 0 h 913"/>
              <a:gd name="T2" fmla="*/ 0 w 1118"/>
              <a:gd name="T3" fmla="*/ 0 h 913"/>
              <a:gd name="T4" fmla="*/ 0 w 1118"/>
              <a:gd name="T5" fmla="*/ 912 h 913"/>
              <a:gd name="T6" fmla="*/ 1117 w 1118"/>
              <a:gd name="T7" fmla="*/ 912 h 913"/>
              <a:gd name="T8" fmla="*/ 1117 w 1118"/>
              <a:gd name="T9" fmla="*/ 837 h 913"/>
              <a:gd name="T10" fmla="*/ 0 w 1118"/>
              <a:gd name="T11" fmla="*/ 837 h 913"/>
              <a:gd name="T12" fmla="*/ 0 w 1118"/>
              <a:gd name="T13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8" h="913">
                <a:moveTo>
                  <a:pt x="0" y="0"/>
                </a:moveTo>
                <a:lnTo>
                  <a:pt x="0" y="0"/>
                </a:lnTo>
                <a:lnTo>
                  <a:pt x="0" y="912"/>
                </a:lnTo>
                <a:lnTo>
                  <a:pt x="1117" y="912"/>
                </a:lnTo>
                <a:lnTo>
                  <a:pt x="1117" y="837"/>
                </a:lnTo>
                <a:lnTo>
                  <a:pt x="0" y="837"/>
                </a:lnTo>
                <a:lnTo>
                  <a:pt x="0" y="0"/>
                </a:ln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1" name="Freeform 182"/>
          <p:cNvSpPr>
            <a:spLocks noChangeArrowheads="1"/>
          </p:cNvSpPr>
          <p:nvPr/>
        </p:nvSpPr>
        <p:spPr bwMode="auto">
          <a:xfrm>
            <a:off x="6592888" y="3182938"/>
            <a:ext cx="1154113" cy="376238"/>
          </a:xfrm>
          <a:custGeom>
            <a:avLst/>
            <a:gdLst>
              <a:gd name="T0" fmla="*/ 2886 w 3036"/>
              <a:gd name="T1" fmla="*/ 0 h 987"/>
              <a:gd name="T2" fmla="*/ 2886 w 3036"/>
              <a:gd name="T3" fmla="*/ 0 h 987"/>
              <a:gd name="T4" fmla="*/ 2253 w 3036"/>
              <a:gd name="T5" fmla="*/ 0 h 987"/>
              <a:gd name="T6" fmla="*/ 2235 w 3036"/>
              <a:gd name="T7" fmla="*/ 0 h 987"/>
              <a:gd name="T8" fmla="*/ 801 w 3036"/>
              <a:gd name="T9" fmla="*/ 0 h 987"/>
              <a:gd name="T10" fmla="*/ 763 w 3036"/>
              <a:gd name="T11" fmla="*/ 0 h 987"/>
              <a:gd name="T12" fmla="*/ 577 w 3036"/>
              <a:gd name="T13" fmla="*/ 0 h 987"/>
              <a:gd name="T14" fmla="*/ 465 w 3036"/>
              <a:gd name="T15" fmla="*/ 0 h 987"/>
              <a:gd name="T16" fmla="*/ 372 w 3036"/>
              <a:gd name="T17" fmla="*/ 0 h 987"/>
              <a:gd name="T18" fmla="*/ 260 w 3036"/>
              <a:gd name="T19" fmla="*/ 0 h 987"/>
              <a:gd name="T20" fmla="*/ 167 w 3036"/>
              <a:gd name="T21" fmla="*/ 0 h 987"/>
              <a:gd name="T22" fmla="*/ 167 w 3036"/>
              <a:gd name="T23" fmla="*/ 0 h 987"/>
              <a:gd name="T24" fmla="*/ 37 w 3036"/>
              <a:gd name="T25" fmla="*/ 74 h 987"/>
              <a:gd name="T26" fmla="*/ 0 w 3036"/>
              <a:gd name="T27" fmla="*/ 130 h 987"/>
              <a:gd name="T28" fmla="*/ 0 w 3036"/>
              <a:gd name="T29" fmla="*/ 149 h 987"/>
              <a:gd name="T30" fmla="*/ 0 w 3036"/>
              <a:gd name="T31" fmla="*/ 149 h 987"/>
              <a:gd name="T32" fmla="*/ 0 w 3036"/>
              <a:gd name="T33" fmla="*/ 986 h 987"/>
              <a:gd name="T34" fmla="*/ 1117 w 3036"/>
              <a:gd name="T35" fmla="*/ 986 h 987"/>
              <a:gd name="T36" fmla="*/ 1117 w 3036"/>
              <a:gd name="T37" fmla="*/ 875 h 987"/>
              <a:gd name="T38" fmla="*/ 1881 w 3036"/>
              <a:gd name="T39" fmla="*/ 875 h 987"/>
              <a:gd name="T40" fmla="*/ 1881 w 3036"/>
              <a:gd name="T41" fmla="*/ 986 h 987"/>
              <a:gd name="T42" fmla="*/ 3035 w 3036"/>
              <a:gd name="T43" fmla="*/ 986 h 987"/>
              <a:gd name="T44" fmla="*/ 3035 w 3036"/>
              <a:gd name="T45" fmla="*/ 149 h 987"/>
              <a:gd name="T46" fmla="*/ 2886 w 3036"/>
              <a:gd name="T47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36" h="987">
                <a:moveTo>
                  <a:pt x="2886" y="0"/>
                </a:moveTo>
                <a:lnTo>
                  <a:pt x="2886" y="0"/>
                </a:lnTo>
                <a:cubicBezTo>
                  <a:pt x="2253" y="0"/>
                  <a:pt x="2253" y="0"/>
                  <a:pt x="2253" y="0"/>
                </a:cubicBezTo>
                <a:cubicBezTo>
                  <a:pt x="2235" y="0"/>
                  <a:pt x="2235" y="0"/>
                  <a:pt x="2235" y="0"/>
                </a:cubicBezTo>
                <a:cubicBezTo>
                  <a:pt x="801" y="0"/>
                  <a:pt x="801" y="0"/>
                  <a:pt x="801" y="0"/>
                </a:cubicBezTo>
                <a:cubicBezTo>
                  <a:pt x="763" y="0"/>
                  <a:pt x="763" y="0"/>
                  <a:pt x="763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465" y="0"/>
                  <a:pt x="465" y="0"/>
                  <a:pt x="465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167" y="0"/>
                  <a:pt x="167" y="0"/>
                  <a:pt x="167" y="0"/>
                </a:cubicBezTo>
                <a:lnTo>
                  <a:pt x="167" y="0"/>
                </a:lnTo>
                <a:cubicBezTo>
                  <a:pt x="111" y="0"/>
                  <a:pt x="56" y="18"/>
                  <a:pt x="37" y="74"/>
                </a:cubicBezTo>
                <a:cubicBezTo>
                  <a:pt x="18" y="93"/>
                  <a:pt x="18" y="111"/>
                  <a:pt x="0" y="130"/>
                </a:cubicBezTo>
                <a:cubicBezTo>
                  <a:pt x="0" y="149"/>
                  <a:pt x="0" y="149"/>
                  <a:pt x="0" y="149"/>
                </a:cubicBezTo>
                <a:lnTo>
                  <a:pt x="0" y="149"/>
                </a:lnTo>
                <a:cubicBezTo>
                  <a:pt x="0" y="986"/>
                  <a:pt x="0" y="986"/>
                  <a:pt x="0" y="986"/>
                </a:cubicBezTo>
                <a:cubicBezTo>
                  <a:pt x="1117" y="986"/>
                  <a:pt x="1117" y="986"/>
                  <a:pt x="1117" y="986"/>
                </a:cubicBezTo>
                <a:cubicBezTo>
                  <a:pt x="1117" y="875"/>
                  <a:pt x="1117" y="875"/>
                  <a:pt x="1117" y="875"/>
                </a:cubicBezTo>
                <a:cubicBezTo>
                  <a:pt x="1881" y="875"/>
                  <a:pt x="1881" y="875"/>
                  <a:pt x="1881" y="875"/>
                </a:cubicBezTo>
                <a:cubicBezTo>
                  <a:pt x="1881" y="986"/>
                  <a:pt x="1881" y="986"/>
                  <a:pt x="1881" y="986"/>
                </a:cubicBezTo>
                <a:cubicBezTo>
                  <a:pt x="3035" y="986"/>
                  <a:pt x="3035" y="986"/>
                  <a:pt x="3035" y="986"/>
                </a:cubicBez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Freeform 183"/>
          <p:cNvSpPr>
            <a:spLocks noChangeArrowheads="1"/>
          </p:cNvSpPr>
          <p:nvPr/>
        </p:nvSpPr>
        <p:spPr bwMode="auto">
          <a:xfrm>
            <a:off x="7032625" y="3606800"/>
            <a:ext cx="261938" cy="114300"/>
          </a:xfrm>
          <a:custGeom>
            <a:avLst/>
            <a:gdLst>
              <a:gd name="T0" fmla="*/ 689 w 690"/>
              <a:gd name="T1" fmla="*/ 0 h 299"/>
              <a:gd name="T2" fmla="*/ 689 w 690"/>
              <a:gd name="T3" fmla="*/ 0 h 299"/>
              <a:gd name="T4" fmla="*/ 0 w 690"/>
              <a:gd name="T5" fmla="*/ 0 h 299"/>
              <a:gd name="T6" fmla="*/ 354 w 690"/>
              <a:gd name="T7" fmla="*/ 298 h 299"/>
              <a:gd name="T8" fmla="*/ 689 w 690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299">
                <a:moveTo>
                  <a:pt x="689" y="0"/>
                </a:moveTo>
                <a:lnTo>
                  <a:pt x="689" y="0"/>
                </a:lnTo>
                <a:cubicBezTo>
                  <a:pt x="0" y="0"/>
                  <a:pt x="0" y="0"/>
                  <a:pt x="0" y="0"/>
                </a:cubicBezTo>
                <a:cubicBezTo>
                  <a:pt x="19" y="167"/>
                  <a:pt x="168" y="298"/>
                  <a:pt x="354" y="298"/>
                </a:cubicBezTo>
                <a:cubicBezTo>
                  <a:pt x="522" y="298"/>
                  <a:pt x="671" y="167"/>
                  <a:pt x="689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Freeform 184"/>
          <p:cNvSpPr>
            <a:spLocks noChangeArrowheads="1"/>
          </p:cNvSpPr>
          <p:nvPr/>
        </p:nvSpPr>
        <p:spPr bwMode="auto">
          <a:xfrm>
            <a:off x="6650038" y="3975100"/>
            <a:ext cx="6350" cy="1588"/>
          </a:xfrm>
          <a:custGeom>
            <a:avLst/>
            <a:gdLst>
              <a:gd name="T0" fmla="*/ 18 w 19"/>
              <a:gd name="T1" fmla="*/ 0 h 1"/>
              <a:gd name="T2" fmla="*/ 18 w 19"/>
              <a:gd name="T3" fmla="*/ 0 h 1"/>
              <a:gd name="T4" fmla="*/ 18 w 19"/>
              <a:gd name="T5" fmla="*/ 0 h 1"/>
              <a:gd name="T6" fmla="*/ 18 w 19"/>
              <a:gd name="T7" fmla="*/ 0 h 1"/>
              <a:gd name="T8" fmla="*/ 18 w 19"/>
              <a:gd name="T9" fmla="*/ 0 h 1"/>
              <a:gd name="T10" fmla="*/ 18 w 19"/>
              <a:gd name="T11" fmla="*/ 0 h 1"/>
              <a:gd name="T12" fmla="*/ 0 w 19"/>
              <a:gd name="T13" fmla="*/ 0 h 1"/>
              <a:gd name="T14" fmla="*/ 0 w 19"/>
              <a:gd name="T15" fmla="*/ 0 h 1"/>
              <a:gd name="T16" fmla="*/ 0 w 19"/>
              <a:gd name="T17" fmla="*/ 0 h 1"/>
              <a:gd name="T18" fmla="*/ 0 w 19"/>
              <a:gd name="T19" fmla="*/ 0 h 1"/>
              <a:gd name="T20" fmla="*/ 0 w 19"/>
              <a:gd name="T21" fmla="*/ 0 h 1"/>
              <a:gd name="T22" fmla="*/ 0 w 19"/>
              <a:gd name="T23" fmla="*/ 0 h 1"/>
              <a:gd name="T24" fmla="*/ 0 w 19"/>
              <a:gd name="T25" fmla="*/ 0 h 1"/>
              <a:gd name="T26" fmla="*/ 0 w 19"/>
              <a:gd name="T27" fmla="*/ 0 h 1"/>
              <a:gd name="T28" fmla="*/ 0 w 19"/>
              <a:gd name="T29" fmla="*/ 0 h 1"/>
              <a:gd name="T30" fmla="*/ 0 w 19"/>
              <a:gd name="T31" fmla="*/ 0 h 1"/>
              <a:gd name="T32" fmla="*/ 0 w 19"/>
              <a:gd name="T33" fmla="*/ 0 h 1"/>
              <a:gd name="T34" fmla="*/ 0 w 19"/>
              <a:gd name="T35" fmla="*/ 0 h 1"/>
              <a:gd name="T36" fmla="*/ 0 w 19"/>
              <a:gd name="T37" fmla="*/ 0 h 1"/>
              <a:gd name="T38" fmla="*/ 0 w 19"/>
              <a:gd name="T39" fmla="*/ 0 h 1"/>
              <a:gd name="T40" fmla="*/ 0 w 19"/>
              <a:gd name="T41" fmla="*/ 0 h 1"/>
              <a:gd name="T42" fmla="*/ 0 w 19"/>
              <a:gd name="T43" fmla="*/ 0 h 1"/>
              <a:gd name="T44" fmla="*/ 0 w 19"/>
              <a:gd name="T45" fmla="*/ 0 h 1"/>
              <a:gd name="T46" fmla="*/ 0 w 19"/>
              <a:gd name="T47" fmla="*/ 0 h 1"/>
              <a:gd name="T48" fmla="*/ 0 w 19"/>
              <a:gd name="T49" fmla="*/ 0 h 1"/>
              <a:gd name="T50" fmla="*/ 0 w 19"/>
              <a:gd name="T51" fmla="*/ 0 h 1"/>
              <a:gd name="T52" fmla="*/ 0 w 19"/>
              <a:gd name="T53" fmla="*/ 0 h 1"/>
              <a:gd name="T54" fmla="*/ 0 w 19"/>
              <a:gd name="T55" fmla="*/ 0 h 1"/>
              <a:gd name="T56" fmla="*/ 0 w 19"/>
              <a:gd name="T57" fmla="*/ 0 h 1"/>
              <a:gd name="T58" fmla="*/ 0 w 19"/>
              <a:gd name="T59" fmla="*/ 0 h 1"/>
              <a:gd name="T60" fmla="*/ 0 w 19"/>
              <a:gd name="T61" fmla="*/ 0 h 1"/>
              <a:gd name="T62" fmla="*/ 0 w 19"/>
              <a:gd name="T63" fmla="*/ 0 h 1"/>
              <a:gd name="T64" fmla="*/ 0 w 19"/>
              <a:gd name="T65" fmla="*/ 0 h 1"/>
              <a:gd name="T66" fmla="*/ 0 w 19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" h="1">
                <a:moveTo>
                  <a:pt x="18" y="0"/>
                </a:move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Freeform 185"/>
          <p:cNvSpPr>
            <a:spLocks noChangeArrowheads="1"/>
          </p:cNvSpPr>
          <p:nvPr/>
        </p:nvSpPr>
        <p:spPr bwMode="auto">
          <a:xfrm>
            <a:off x="7019925" y="3514725"/>
            <a:ext cx="288925" cy="92075"/>
          </a:xfrm>
          <a:custGeom>
            <a:avLst/>
            <a:gdLst>
              <a:gd name="T0" fmla="*/ 764 w 765"/>
              <a:gd name="T1" fmla="*/ 0 h 243"/>
              <a:gd name="T2" fmla="*/ 0 w 765"/>
              <a:gd name="T3" fmla="*/ 0 h 243"/>
              <a:gd name="T4" fmla="*/ 0 w 765"/>
              <a:gd name="T5" fmla="*/ 111 h 243"/>
              <a:gd name="T6" fmla="*/ 0 w 765"/>
              <a:gd name="T7" fmla="*/ 186 h 243"/>
              <a:gd name="T8" fmla="*/ 0 w 765"/>
              <a:gd name="T9" fmla="*/ 242 h 243"/>
              <a:gd name="T10" fmla="*/ 37 w 765"/>
              <a:gd name="T11" fmla="*/ 242 h 243"/>
              <a:gd name="T12" fmla="*/ 726 w 765"/>
              <a:gd name="T13" fmla="*/ 242 h 243"/>
              <a:gd name="T14" fmla="*/ 764 w 765"/>
              <a:gd name="T15" fmla="*/ 242 h 243"/>
              <a:gd name="T16" fmla="*/ 764 w 765"/>
              <a:gd name="T17" fmla="*/ 186 h 243"/>
              <a:gd name="T18" fmla="*/ 764 w 765"/>
              <a:gd name="T19" fmla="*/ 111 h 243"/>
              <a:gd name="T20" fmla="*/ 764 w 765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5" h="243">
                <a:moveTo>
                  <a:pt x="764" y="0"/>
                </a:moveTo>
                <a:lnTo>
                  <a:pt x="0" y="0"/>
                </a:lnTo>
                <a:lnTo>
                  <a:pt x="0" y="111"/>
                </a:lnTo>
                <a:lnTo>
                  <a:pt x="0" y="186"/>
                </a:lnTo>
                <a:lnTo>
                  <a:pt x="0" y="242"/>
                </a:lnTo>
                <a:lnTo>
                  <a:pt x="37" y="242"/>
                </a:lnTo>
                <a:lnTo>
                  <a:pt x="726" y="242"/>
                </a:lnTo>
                <a:lnTo>
                  <a:pt x="764" y="242"/>
                </a:lnTo>
                <a:lnTo>
                  <a:pt x="764" y="186"/>
                </a:lnTo>
                <a:lnTo>
                  <a:pt x="764" y="111"/>
                </a:lnTo>
                <a:lnTo>
                  <a:pt x="764" y="0"/>
                </a:lnTo>
              </a:path>
            </a:pathLst>
          </a:custGeom>
          <a:solidFill>
            <a:srgbClr val="E8BF7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Freeform 186"/>
          <p:cNvSpPr>
            <a:spLocks noChangeArrowheads="1"/>
          </p:cNvSpPr>
          <p:nvPr/>
        </p:nvSpPr>
        <p:spPr bwMode="auto">
          <a:xfrm>
            <a:off x="7019925" y="3514725"/>
            <a:ext cx="288925" cy="92075"/>
          </a:xfrm>
          <a:custGeom>
            <a:avLst/>
            <a:gdLst>
              <a:gd name="T0" fmla="*/ 764 w 765"/>
              <a:gd name="T1" fmla="*/ 0 h 243"/>
              <a:gd name="T2" fmla="*/ 0 w 765"/>
              <a:gd name="T3" fmla="*/ 0 h 243"/>
              <a:gd name="T4" fmla="*/ 0 w 765"/>
              <a:gd name="T5" fmla="*/ 111 h 243"/>
              <a:gd name="T6" fmla="*/ 0 w 765"/>
              <a:gd name="T7" fmla="*/ 186 h 243"/>
              <a:gd name="T8" fmla="*/ 0 w 765"/>
              <a:gd name="T9" fmla="*/ 242 h 243"/>
              <a:gd name="T10" fmla="*/ 37 w 765"/>
              <a:gd name="T11" fmla="*/ 242 h 243"/>
              <a:gd name="T12" fmla="*/ 726 w 765"/>
              <a:gd name="T13" fmla="*/ 242 h 243"/>
              <a:gd name="T14" fmla="*/ 764 w 765"/>
              <a:gd name="T15" fmla="*/ 242 h 243"/>
              <a:gd name="T16" fmla="*/ 764 w 765"/>
              <a:gd name="T17" fmla="*/ 186 h 243"/>
              <a:gd name="T18" fmla="*/ 764 w 765"/>
              <a:gd name="T19" fmla="*/ 111 h 243"/>
              <a:gd name="T20" fmla="*/ 764 w 765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5" h="243">
                <a:moveTo>
                  <a:pt x="764" y="0"/>
                </a:moveTo>
                <a:lnTo>
                  <a:pt x="0" y="0"/>
                </a:lnTo>
                <a:lnTo>
                  <a:pt x="0" y="111"/>
                </a:lnTo>
                <a:lnTo>
                  <a:pt x="0" y="186"/>
                </a:lnTo>
                <a:lnTo>
                  <a:pt x="0" y="242"/>
                </a:lnTo>
                <a:lnTo>
                  <a:pt x="37" y="242"/>
                </a:lnTo>
                <a:lnTo>
                  <a:pt x="726" y="242"/>
                </a:lnTo>
                <a:lnTo>
                  <a:pt x="764" y="242"/>
                </a:lnTo>
                <a:lnTo>
                  <a:pt x="764" y="186"/>
                </a:lnTo>
                <a:lnTo>
                  <a:pt x="764" y="111"/>
                </a:lnTo>
                <a:lnTo>
                  <a:pt x="764" y="0"/>
                </a:lnTo>
              </a:path>
            </a:pathLst>
          </a:custGeom>
          <a:solidFill>
            <a:srgbClr val="E8BF7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6" name="Freeform 187"/>
          <p:cNvSpPr>
            <a:spLocks noChangeArrowheads="1"/>
          </p:cNvSpPr>
          <p:nvPr/>
        </p:nvSpPr>
        <p:spPr bwMode="auto">
          <a:xfrm>
            <a:off x="6592888" y="3862388"/>
            <a:ext cx="120650" cy="114300"/>
          </a:xfrm>
          <a:custGeom>
            <a:avLst/>
            <a:gdLst>
              <a:gd name="T0" fmla="*/ 0 w 317"/>
              <a:gd name="T1" fmla="*/ 0 h 298"/>
              <a:gd name="T2" fmla="*/ 0 w 317"/>
              <a:gd name="T3" fmla="*/ 0 h 298"/>
              <a:gd name="T4" fmla="*/ 0 w 317"/>
              <a:gd name="T5" fmla="*/ 149 h 298"/>
              <a:gd name="T6" fmla="*/ 0 w 317"/>
              <a:gd name="T7" fmla="*/ 149 h 298"/>
              <a:gd name="T8" fmla="*/ 0 w 317"/>
              <a:gd name="T9" fmla="*/ 149 h 298"/>
              <a:gd name="T10" fmla="*/ 149 w 317"/>
              <a:gd name="T11" fmla="*/ 297 h 298"/>
              <a:gd name="T12" fmla="*/ 149 w 317"/>
              <a:gd name="T13" fmla="*/ 297 h 298"/>
              <a:gd name="T14" fmla="*/ 149 w 317"/>
              <a:gd name="T15" fmla="*/ 297 h 298"/>
              <a:gd name="T16" fmla="*/ 149 w 317"/>
              <a:gd name="T17" fmla="*/ 297 h 298"/>
              <a:gd name="T18" fmla="*/ 149 w 317"/>
              <a:gd name="T19" fmla="*/ 297 h 298"/>
              <a:gd name="T20" fmla="*/ 149 w 317"/>
              <a:gd name="T21" fmla="*/ 297 h 298"/>
              <a:gd name="T22" fmla="*/ 149 w 317"/>
              <a:gd name="T23" fmla="*/ 297 h 298"/>
              <a:gd name="T24" fmla="*/ 149 w 317"/>
              <a:gd name="T25" fmla="*/ 297 h 298"/>
              <a:gd name="T26" fmla="*/ 149 w 317"/>
              <a:gd name="T27" fmla="*/ 297 h 298"/>
              <a:gd name="T28" fmla="*/ 149 w 317"/>
              <a:gd name="T29" fmla="*/ 297 h 298"/>
              <a:gd name="T30" fmla="*/ 149 w 317"/>
              <a:gd name="T31" fmla="*/ 297 h 298"/>
              <a:gd name="T32" fmla="*/ 149 w 317"/>
              <a:gd name="T33" fmla="*/ 297 h 298"/>
              <a:gd name="T34" fmla="*/ 149 w 317"/>
              <a:gd name="T35" fmla="*/ 297 h 298"/>
              <a:gd name="T36" fmla="*/ 149 w 317"/>
              <a:gd name="T37" fmla="*/ 297 h 298"/>
              <a:gd name="T38" fmla="*/ 149 w 317"/>
              <a:gd name="T39" fmla="*/ 297 h 298"/>
              <a:gd name="T40" fmla="*/ 149 w 317"/>
              <a:gd name="T41" fmla="*/ 297 h 298"/>
              <a:gd name="T42" fmla="*/ 149 w 317"/>
              <a:gd name="T43" fmla="*/ 297 h 298"/>
              <a:gd name="T44" fmla="*/ 149 w 317"/>
              <a:gd name="T45" fmla="*/ 297 h 298"/>
              <a:gd name="T46" fmla="*/ 149 w 317"/>
              <a:gd name="T47" fmla="*/ 297 h 298"/>
              <a:gd name="T48" fmla="*/ 149 w 317"/>
              <a:gd name="T49" fmla="*/ 297 h 298"/>
              <a:gd name="T50" fmla="*/ 149 w 317"/>
              <a:gd name="T51" fmla="*/ 297 h 298"/>
              <a:gd name="T52" fmla="*/ 149 w 317"/>
              <a:gd name="T53" fmla="*/ 297 h 298"/>
              <a:gd name="T54" fmla="*/ 149 w 317"/>
              <a:gd name="T55" fmla="*/ 297 h 298"/>
              <a:gd name="T56" fmla="*/ 149 w 317"/>
              <a:gd name="T57" fmla="*/ 297 h 298"/>
              <a:gd name="T58" fmla="*/ 149 w 317"/>
              <a:gd name="T59" fmla="*/ 297 h 298"/>
              <a:gd name="T60" fmla="*/ 149 w 317"/>
              <a:gd name="T61" fmla="*/ 297 h 298"/>
              <a:gd name="T62" fmla="*/ 149 w 317"/>
              <a:gd name="T63" fmla="*/ 297 h 298"/>
              <a:gd name="T64" fmla="*/ 149 w 317"/>
              <a:gd name="T65" fmla="*/ 297 h 298"/>
              <a:gd name="T66" fmla="*/ 167 w 317"/>
              <a:gd name="T67" fmla="*/ 297 h 298"/>
              <a:gd name="T68" fmla="*/ 167 w 317"/>
              <a:gd name="T69" fmla="*/ 297 h 298"/>
              <a:gd name="T70" fmla="*/ 167 w 317"/>
              <a:gd name="T71" fmla="*/ 297 h 298"/>
              <a:gd name="T72" fmla="*/ 167 w 317"/>
              <a:gd name="T73" fmla="*/ 297 h 298"/>
              <a:gd name="T74" fmla="*/ 167 w 317"/>
              <a:gd name="T75" fmla="*/ 297 h 298"/>
              <a:gd name="T76" fmla="*/ 167 w 317"/>
              <a:gd name="T77" fmla="*/ 297 h 298"/>
              <a:gd name="T78" fmla="*/ 167 w 317"/>
              <a:gd name="T79" fmla="*/ 297 h 298"/>
              <a:gd name="T80" fmla="*/ 316 w 317"/>
              <a:gd name="T81" fmla="*/ 297 h 298"/>
              <a:gd name="T82" fmla="*/ 316 w 317"/>
              <a:gd name="T83" fmla="*/ 297 h 298"/>
              <a:gd name="T84" fmla="*/ 0 w 317"/>
              <a:gd name="T8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298">
                <a:moveTo>
                  <a:pt x="0" y="0"/>
                </a:moveTo>
                <a:lnTo>
                  <a:pt x="0" y="0"/>
                </a:lnTo>
                <a:cubicBezTo>
                  <a:pt x="0" y="149"/>
                  <a:pt x="0" y="149"/>
                  <a:pt x="0" y="149"/>
                </a:cubicBezTo>
                <a:lnTo>
                  <a:pt x="0" y="149"/>
                </a:lnTo>
                <a:lnTo>
                  <a:pt x="0" y="149"/>
                </a:lnTo>
                <a:cubicBezTo>
                  <a:pt x="0" y="224"/>
                  <a:pt x="74" y="297"/>
                  <a:pt x="149" y="297"/>
                </a:cubicBez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cubicBezTo>
                  <a:pt x="167" y="297"/>
                  <a:pt x="167" y="297"/>
                  <a:pt x="167" y="297"/>
                </a:cubicBez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cubicBezTo>
                  <a:pt x="316" y="297"/>
                  <a:pt x="316" y="297"/>
                  <a:pt x="316" y="297"/>
                </a:cubicBezTo>
                <a:lnTo>
                  <a:pt x="316" y="297"/>
                </a:lnTo>
                <a:cubicBezTo>
                  <a:pt x="223" y="205"/>
                  <a:pt x="111" y="93"/>
                  <a:pt x="0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Freeform 188"/>
          <p:cNvSpPr>
            <a:spLocks noChangeArrowheads="1"/>
          </p:cNvSpPr>
          <p:nvPr/>
        </p:nvSpPr>
        <p:spPr bwMode="auto">
          <a:xfrm>
            <a:off x="7621588" y="3848100"/>
            <a:ext cx="127000" cy="128588"/>
          </a:xfrm>
          <a:custGeom>
            <a:avLst/>
            <a:gdLst>
              <a:gd name="T0" fmla="*/ 335 w 336"/>
              <a:gd name="T1" fmla="*/ 0 h 335"/>
              <a:gd name="T2" fmla="*/ 335 w 336"/>
              <a:gd name="T3" fmla="*/ 0 h 335"/>
              <a:gd name="T4" fmla="*/ 335 w 336"/>
              <a:gd name="T5" fmla="*/ 0 h 335"/>
              <a:gd name="T6" fmla="*/ 0 w 336"/>
              <a:gd name="T7" fmla="*/ 334 h 335"/>
              <a:gd name="T8" fmla="*/ 186 w 336"/>
              <a:gd name="T9" fmla="*/ 334 h 335"/>
              <a:gd name="T10" fmla="*/ 335 w 336"/>
              <a:gd name="T11" fmla="*/ 186 h 335"/>
              <a:gd name="T12" fmla="*/ 335 w 336"/>
              <a:gd name="T1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35">
                <a:moveTo>
                  <a:pt x="335" y="0"/>
                </a:moveTo>
                <a:lnTo>
                  <a:pt x="335" y="0"/>
                </a:lnTo>
                <a:lnTo>
                  <a:pt x="335" y="0"/>
                </a:lnTo>
                <a:cubicBezTo>
                  <a:pt x="0" y="334"/>
                  <a:pt x="0" y="334"/>
                  <a:pt x="0" y="334"/>
                </a:cubicBezTo>
                <a:cubicBezTo>
                  <a:pt x="186" y="334"/>
                  <a:pt x="186" y="334"/>
                  <a:pt x="186" y="334"/>
                </a:cubicBezTo>
                <a:cubicBezTo>
                  <a:pt x="279" y="334"/>
                  <a:pt x="335" y="279"/>
                  <a:pt x="335" y="186"/>
                </a:cubicBezTo>
                <a:cubicBezTo>
                  <a:pt x="335" y="0"/>
                  <a:pt x="335" y="0"/>
                  <a:pt x="335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0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15" b="0" i="0" u="none" strike="noStrike" kern="1200" cap="none" spc="0" normalizeH="0" baseline="0" noProof="0">
              <a:ln>
                <a:noFill/>
              </a:ln>
              <a:solidFill>
                <a:srgbClr val="E2E3E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88" name="TextBox 13"/>
          <p:cNvSpPr txBox="1"/>
          <p:nvPr/>
        </p:nvSpPr>
        <p:spPr>
          <a:xfrm>
            <a:off x="1190625" y="4705350"/>
            <a:ext cx="14636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89" name="TextBox 13"/>
          <p:cNvSpPr txBox="1"/>
          <p:nvPr/>
        </p:nvSpPr>
        <p:spPr>
          <a:xfrm>
            <a:off x="1054100" y="4941888"/>
            <a:ext cx="1751013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90" name="TextBox 13"/>
          <p:cNvSpPr txBox="1"/>
          <p:nvPr/>
        </p:nvSpPr>
        <p:spPr>
          <a:xfrm>
            <a:off x="3760788" y="4705350"/>
            <a:ext cx="14636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91" name="TextBox 13"/>
          <p:cNvSpPr txBox="1"/>
          <p:nvPr/>
        </p:nvSpPr>
        <p:spPr>
          <a:xfrm>
            <a:off x="3624263" y="4941888"/>
            <a:ext cx="1751012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92" name="TextBox 13"/>
          <p:cNvSpPr txBox="1"/>
          <p:nvPr/>
        </p:nvSpPr>
        <p:spPr>
          <a:xfrm>
            <a:off x="6276975" y="4705350"/>
            <a:ext cx="14636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93" name="TextBox 13"/>
          <p:cNvSpPr txBox="1"/>
          <p:nvPr/>
        </p:nvSpPr>
        <p:spPr>
          <a:xfrm>
            <a:off x="6140450" y="4941888"/>
            <a:ext cx="1751013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1"/>
          <p:cNvSpPr/>
          <p:nvPr/>
        </p:nvSpPr>
        <p:spPr>
          <a:xfrm>
            <a:off x="3151188" y="2257425"/>
            <a:ext cx="1290638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0" y="1594640"/>
                </a:moveTo>
                <a:cubicBezTo>
                  <a:pt x="0" y="713945"/>
                  <a:pt x="713945" y="0"/>
                  <a:pt x="1594640" y="0"/>
                </a:cubicBezTo>
                <a:lnTo>
                  <a:pt x="1594640" y="1594640"/>
                </a:lnTo>
                <a:lnTo>
                  <a:pt x="0" y="1594640"/>
                </a:lnTo>
                <a:close/>
              </a:path>
            </a:pathLst>
          </a:custGeom>
          <a:solidFill>
            <a:srgbClr val="F2644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4302" tIns="414302" rIns="189000" bIns="64008" spcCol="1270" anchor="b"/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500563" y="2257425"/>
            <a:ext cx="1290638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0" y="0"/>
                </a:moveTo>
                <a:cubicBezTo>
                  <a:pt x="880695" y="0"/>
                  <a:pt x="1594640" y="713945"/>
                  <a:pt x="1594640" y="1594640"/>
                </a:cubicBezTo>
                <a:lnTo>
                  <a:pt x="0" y="1594640"/>
                </a:lnTo>
                <a:lnTo>
                  <a:pt x="0" y="0"/>
                </a:lnTo>
                <a:close/>
              </a:path>
            </a:pathLst>
          </a:custGeom>
          <a:solidFill>
            <a:srgbClr val="12A8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9000" tIns="414302" rIns="414302" bIns="64008" spcCol="1270" anchor="b"/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500563" y="3606800"/>
            <a:ext cx="1290638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1594640" y="0"/>
                </a:moveTo>
                <a:cubicBezTo>
                  <a:pt x="1594640" y="880695"/>
                  <a:pt x="880695" y="1594640"/>
                  <a:pt x="0" y="1594640"/>
                </a:cubicBezTo>
                <a:lnTo>
                  <a:pt x="0" y="0"/>
                </a:lnTo>
                <a:lnTo>
                  <a:pt x="1594640" y="0"/>
                </a:lnTo>
                <a:close/>
              </a:path>
            </a:pathLst>
          </a:custGeom>
          <a:solidFill>
            <a:srgbClr val="F2644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9000" tIns="64009" rIns="414302" bIns="414302" spcCol="1270" anchor="b"/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151188" y="3606800"/>
            <a:ext cx="1290638" cy="1289050"/>
          </a:xfrm>
          <a:custGeom>
            <a:avLst/>
            <a:gdLst>
              <a:gd name="connsiteX0" fmla="*/ 0 w 1594640"/>
              <a:gd name="connsiteY0" fmla="*/ 1594640 h 1594640"/>
              <a:gd name="connsiteX1" fmla="*/ 1594640 w 1594640"/>
              <a:gd name="connsiteY1" fmla="*/ 0 h 1594640"/>
              <a:gd name="connsiteX2" fmla="*/ 1594640 w 1594640"/>
              <a:gd name="connsiteY2" fmla="*/ 1594640 h 1594640"/>
              <a:gd name="connsiteX3" fmla="*/ 0 w 1594640"/>
              <a:gd name="connsiteY3" fmla="*/ 1594640 h 1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640" h="1594640">
                <a:moveTo>
                  <a:pt x="1594640" y="1594640"/>
                </a:moveTo>
                <a:cubicBezTo>
                  <a:pt x="713945" y="1594640"/>
                  <a:pt x="0" y="880695"/>
                  <a:pt x="0" y="0"/>
                </a:cubicBezTo>
                <a:lnTo>
                  <a:pt x="1594640" y="0"/>
                </a:lnTo>
                <a:lnTo>
                  <a:pt x="1594640" y="1594640"/>
                </a:lnTo>
                <a:close/>
              </a:path>
            </a:pathLst>
          </a:custGeom>
          <a:solidFill>
            <a:srgbClr val="12A8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4302" tIns="64008" rIns="162001" bIns="414302" spcCol="1270" anchor="b"/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环形箭头 5"/>
          <p:cNvSpPr/>
          <p:nvPr/>
        </p:nvSpPr>
        <p:spPr>
          <a:xfrm>
            <a:off x="4248150" y="3308350"/>
            <a:ext cx="446088" cy="38735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环形箭头 6"/>
          <p:cNvSpPr/>
          <p:nvPr/>
        </p:nvSpPr>
        <p:spPr>
          <a:xfrm rot="10800000">
            <a:off x="4248150" y="3457575"/>
            <a:ext cx="446088" cy="38735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3713163" y="3960813"/>
            <a:ext cx="393700" cy="3937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7"/>
          <p:cNvSpPr>
            <a:spLocks noChangeAspect="1" noEditPoints="1"/>
          </p:cNvSpPr>
          <p:nvPr/>
        </p:nvSpPr>
        <p:spPr bwMode="auto">
          <a:xfrm>
            <a:off x="3749675" y="2827338"/>
            <a:ext cx="373063" cy="298450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7"/>
          <p:cNvSpPr>
            <a:spLocks noChangeAspect="1" noEditPoints="1"/>
          </p:cNvSpPr>
          <p:nvPr/>
        </p:nvSpPr>
        <p:spPr bwMode="auto">
          <a:xfrm>
            <a:off x="4859338" y="2843213"/>
            <a:ext cx="360363" cy="257175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 noChangeAspect="1" noEditPoints="1"/>
          </p:cNvSpPr>
          <p:nvPr/>
        </p:nvSpPr>
        <p:spPr bwMode="auto">
          <a:xfrm>
            <a:off x="4835525" y="3952875"/>
            <a:ext cx="406400" cy="41592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046788" y="2843213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49963" y="3057525"/>
            <a:ext cx="1751013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3613" y="3970338"/>
            <a:ext cx="14636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046788" y="4184650"/>
            <a:ext cx="174942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182688" y="2843213"/>
            <a:ext cx="14636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185863" y="3057525"/>
            <a:ext cx="174942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177925" y="3970338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181100" y="4184650"/>
            <a:ext cx="1751013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338" name="组合 52"/>
          <p:cNvGrpSpPr/>
          <p:nvPr/>
        </p:nvGrpSpPr>
        <p:grpSpPr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64" name="Freeform 26"/>
            <p:cNvSpPr/>
            <p:nvPr/>
          </p:nvSpPr>
          <p:spPr>
            <a:xfrm>
              <a:off x="8265169" y="6105156"/>
              <a:ext cx="471514" cy="378619"/>
            </a:xfrm>
            <a:custGeom>
              <a:avLst/>
              <a:gdLst>
                <a:gd name="txL" fmla="*/ 0 w 10435"/>
                <a:gd name="txT" fmla="*/ 0 h 9430"/>
                <a:gd name="txR" fmla="*/ 10435 w 10435"/>
                <a:gd name="txB" fmla="*/ 9430 h 9430"/>
              </a:gdLst>
              <a:ahLst/>
              <a:cxnLst>
                <a:cxn ang="0">
                  <a:pos x="12697" y="321806"/>
                </a:cxn>
                <a:cxn ang="0">
                  <a:pos x="455925" y="37380"/>
                </a:cxn>
                <a:cxn ang="0">
                  <a:pos x="12697" y="321806"/>
                </a:cxn>
              </a:cxnLst>
              <a:rect l="txL" t="txT" r="txR" b="tx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z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文本框 49"/>
          <p:cNvSpPr txBox="1"/>
          <p:nvPr/>
        </p:nvSpPr>
        <p:spPr>
          <a:xfrm>
            <a:off x="-15875" y="2090738"/>
            <a:ext cx="1447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    4</a:t>
            </a:r>
            <a:endParaRPr lang="zh-CN" altLang="en-US"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4341" name="文本框 50"/>
          <p:cNvSpPr txBox="1"/>
          <p:nvPr/>
        </p:nvSpPr>
        <p:spPr>
          <a:xfrm>
            <a:off x="2165350" y="2439988"/>
            <a:ext cx="22844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TextBox 13"/>
          <p:cNvSpPr txBox="1"/>
          <p:nvPr/>
        </p:nvSpPr>
        <p:spPr>
          <a:xfrm>
            <a:off x="2260600" y="2897188"/>
            <a:ext cx="4027488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2836863"/>
            <a:ext cx="2176463" cy="21764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Straight Connector 55"/>
          <p:cNvCxnSpPr/>
          <p:nvPr/>
        </p:nvCxnSpPr>
        <p:spPr>
          <a:xfrm flipV="1">
            <a:off x="3541713" y="3810000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56"/>
          <p:cNvCxnSpPr/>
          <p:nvPr/>
        </p:nvCxnSpPr>
        <p:spPr>
          <a:xfrm>
            <a:off x="4954588" y="3487738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7"/>
          <p:cNvCxnSpPr/>
          <p:nvPr/>
        </p:nvCxnSpPr>
        <p:spPr>
          <a:xfrm flipV="1">
            <a:off x="6367463" y="3275013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0"/>
          <p:cNvCxnSpPr/>
          <p:nvPr/>
        </p:nvCxnSpPr>
        <p:spPr>
          <a:xfrm flipV="1">
            <a:off x="2111375" y="3435350"/>
            <a:ext cx="0" cy="6445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21"/>
          <p:cNvSpPr/>
          <p:nvPr/>
        </p:nvSpPr>
        <p:spPr bwMode="auto">
          <a:xfrm>
            <a:off x="350838" y="2619375"/>
            <a:ext cx="7345363" cy="268763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3157538" y="4132263"/>
            <a:ext cx="746125" cy="744538"/>
          </a:xfrm>
          <a:prstGeom prst="ellipse">
            <a:avLst/>
          </a:prstGeom>
          <a:solidFill>
            <a:srgbClr val="12A89D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581525" y="3114675"/>
            <a:ext cx="746125" cy="746125"/>
          </a:xfrm>
          <a:prstGeom prst="ellipse">
            <a:avLst/>
          </a:prstGeom>
          <a:solidFill>
            <a:srgbClr val="F2644C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6003925" y="3509963"/>
            <a:ext cx="747713" cy="744538"/>
          </a:xfrm>
          <a:prstGeom prst="ellipse">
            <a:avLst/>
          </a:prstGeom>
          <a:solidFill>
            <a:srgbClr val="12A89D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1733550" y="3665538"/>
            <a:ext cx="747713" cy="744538"/>
          </a:xfrm>
          <a:prstGeom prst="ellipse">
            <a:avLst/>
          </a:prstGeom>
          <a:solidFill>
            <a:srgbClr val="F2644C"/>
          </a:solidFill>
          <a:ln>
            <a:noFill/>
          </a:ln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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2"/>
          <p:cNvSpPr/>
          <p:nvPr/>
        </p:nvSpPr>
        <p:spPr bwMode="auto">
          <a:xfrm>
            <a:off x="7920038" y="2509838"/>
            <a:ext cx="304800" cy="266700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3"/>
          <p:cNvSpPr/>
          <p:nvPr/>
        </p:nvSpPr>
        <p:spPr bwMode="auto">
          <a:xfrm>
            <a:off x="7654925" y="2182813"/>
            <a:ext cx="987425" cy="511175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4"/>
          <p:cNvSpPr/>
          <p:nvPr/>
        </p:nvSpPr>
        <p:spPr bwMode="auto">
          <a:xfrm>
            <a:off x="7869238" y="2217738"/>
            <a:ext cx="700088" cy="558800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 flipH="1">
            <a:off x="2962275" y="2522538"/>
            <a:ext cx="1179513" cy="3698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400" b="1" kern="1200" cap="none" spc="0" normalizeH="0" baseline="0" noProof="0" dirty="0">
                <a:solidFill>
                  <a:srgbClr val="12A8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37%</a:t>
            </a:r>
            <a:endParaRPr kumimoji="0" lang="en-AU" sz="2400" b="1" kern="1200" cap="none" spc="0" normalizeH="0" baseline="0" noProof="0" dirty="0">
              <a:solidFill>
                <a:srgbClr val="12A89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 flipH="1">
            <a:off x="1520825" y="2162175"/>
            <a:ext cx="1179513" cy="3698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400" b="1" kern="1200" cap="none" spc="0" normalizeH="0" baseline="0" noProof="0" dirty="0">
                <a:solidFill>
                  <a:srgbClr val="F264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12%</a:t>
            </a:r>
            <a:endParaRPr kumimoji="0" lang="en-AU" sz="2400" b="1" kern="1200" cap="none" spc="0" normalizeH="0" baseline="0" noProof="0" dirty="0">
              <a:solidFill>
                <a:srgbClr val="F2644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76"/>
          <p:cNvSpPr txBox="1"/>
          <p:nvPr/>
        </p:nvSpPr>
        <p:spPr>
          <a:xfrm flipH="1">
            <a:off x="4375150" y="4283075"/>
            <a:ext cx="1179513" cy="3683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400" b="1" kern="1200" cap="none" spc="0" normalizeH="0" baseline="0" noProof="0" dirty="0">
                <a:solidFill>
                  <a:srgbClr val="F264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  <a:endParaRPr kumimoji="0" lang="en-AU" sz="2400" b="1" kern="1200" cap="none" spc="0" normalizeH="0" baseline="0" noProof="0" dirty="0">
              <a:solidFill>
                <a:srgbClr val="F2644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79"/>
          <p:cNvSpPr txBox="1"/>
          <p:nvPr/>
        </p:nvSpPr>
        <p:spPr>
          <a:xfrm flipH="1">
            <a:off x="5778500" y="2124075"/>
            <a:ext cx="1179513" cy="3698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400" b="1" kern="1200" cap="none" spc="0" normalizeH="0" baseline="0" noProof="0" dirty="0">
                <a:solidFill>
                  <a:srgbClr val="12A89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9%</a:t>
            </a:r>
            <a:endParaRPr kumimoji="0" lang="en-AU" sz="2400" b="1" kern="1200" cap="none" spc="0" normalizeH="0" baseline="0" noProof="0" dirty="0">
              <a:solidFill>
                <a:srgbClr val="12A89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585913" y="2578100"/>
            <a:ext cx="10318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589088" y="2792413"/>
            <a:ext cx="10366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987675" y="2908300"/>
            <a:ext cx="10334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990850" y="3122613"/>
            <a:ext cx="10366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425950" y="4692650"/>
            <a:ext cx="10334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429125" y="4906963"/>
            <a:ext cx="10366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851525" y="2522538"/>
            <a:ext cx="1031875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854700" y="2736850"/>
            <a:ext cx="1035050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4897438" y="2962275"/>
            <a:ext cx="1454150" cy="14319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2644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4148138" y="3141663"/>
            <a:ext cx="1111250" cy="1093788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2A89D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3457575" y="3232150"/>
            <a:ext cx="973138" cy="949325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2644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2916238" y="3325813"/>
            <a:ext cx="771525" cy="78105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2A89D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100"/>
          <p:cNvSpPr/>
          <p:nvPr/>
        </p:nvSpPr>
        <p:spPr bwMode="auto">
          <a:xfrm>
            <a:off x="5899150" y="3263900"/>
            <a:ext cx="1911350" cy="21590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108"/>
          <p:cNvSpPr/>
          <p:nvPr/>
        </p:nvSpPr>
        <p:spPr bwMode="auto">
          <a:xfrm flipH="1">
            <a:off x="1212850" y="3495675"/>
            <a:ext cx="1914525" cy="21431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112"/>
          <p:cNvSpPr/>
          <p:nvPr/>
        </p:nvSpPr>
        <p:spPr>
          <a:xfrm>
            <a:off x="4703763" y="2738438"/>
            <a:ext cx="504825" cy="7524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113"/>
          <p:cNvSpPr/>
          <p:nvPr/>
        </p:nvSpPr>
        <p:spPr>
          <a:xfrm flipH="1">
            <a:off x="3419475" y="2733675"/>
            <a:ext cx="504825" cy="7524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3249613" y="3613150"/>
            <a:ext cx="169863" cy="18097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5645150" y="3614738"/>
            <a:ext cx="182563" cy="18891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3886200" y="3627438"/>
            <a:ext cx="193675" cy="166688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3941763" y="3654425"/>
            <a:ext cx="50800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4008438" y="3662363"/>
            <a:ext cx="42863" cy="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4008438" y="3687763"/>
            <a:ext cx="42863" cy="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3941763" y="3724275"/>
            <a:ext cx="109538" cy="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3941763" y="3751263"/>
            <a:ext cx="109538" cy="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4703763" y="3597275"/>
            <a:ext cx="227013" cy="227013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4738688" y="3627438"/>
            <a:ext cx="117475" cy="106363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4800600" y="3709988"/>
            <a:ext cx="90488" cy="103188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4848225" y="3603625"/>
            <a:ext cx="77788" cy="144463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814638" y="2228850"/>
            <a:ext cx="1103313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817813" y="2443163"/>
            <a:ext cx="1174750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794250" y="2228850"/>
            <a:ext cx="1104900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797425" y="2443163"/>
            <a:ext cx="1174750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18313" y="3443288"/>
            <a:ext cx="1104900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821488" y="3657600"/>
            <a:ext cx="1176338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69913" y="3595688"/>
            <a:ext cx="110331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73088" y="3810000"/>
            <a:ext cx="117475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900" kern="1200" cap="none" spc="0" normalizeH="0" baseline="0" noProof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87425" y="4937125"/>
            <a:ext cx="7146925" cy="442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89D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410" name="组合 99"/>
          <p:cNvGrpSpPr/>
          <p:nvPr/>
        </p:nvGrpSpPr>
        <p:grpSpPr>
          <a:xfrm>
            <a:off x="441325" y="1944688"/>
            <a:ext cx="3897313" cy="4913312"/>
            <a:chOff x="479426" y="1985962"/>
            <a:chExt cx="3897311" cy="4913314"/>
          </a:xfrm>
        </p:grpSpPr>
        <p:sp>
          <p:nvSpPr>
            <p:cNvPr id="17415" name="Freeform 5"/>
            <p:cNvSpPr>
              <a:spLocks noEditPoints="1"/>
            </p:cNvSpPr>
            <p:nvPr/>
          </p:nvSpPr>
          <p:spPr>
            <a:xfrm>
              <a:off x="930275" y="2316163"/>
              <a:ext cx="3265487" cy="3263900"/>
            </a:xfrm>
            <a:custGeom>
              <a:avLst/>
              <a:gdLst>
                <a:gd name="txL" fmla="*/ 0 w 1971"/>
                <a:gd name="txT" fmla="*/ 0 h 1971"/>
                <a:gd name="txR" fmla="*/ 1971 w 1971"/>
                <a:gd name="txB" fmla="*/ 1971 h 197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971" h="1971">
                  <a:moveTo>
                    <a:pt x="985" y="1971"/>
                  </a:moveTo>
                  <a:cubicBezTo>
                    <a:pt x="981" y="1971"/>
                    <a:pt x="981" y="1971"/>
                    <a:pt x="981" y="1971"/>
                  </a:cubicBezTo>
                  <a:cubicBezTo>
                    <a:pt x="981" y="1963"/>
                    <a:pt x="981" y="1963"/>
                    <a:pt x="981" y="1963"/>
                  </a:cubicBezTo>
                  <a:cubicBezTo>
                    <a:pt x="985" y="1963"/>
                    <a:pt x="985" y="1963"/>
                    <a:pt x="985" y="1963"/>
                  </a:cubicBezTo>
                  <a:cubicBezTo>
                    <a:pt x="993" y="1963"/>
                    <a:pt x="1001" y="1963"/>
                    <a:pt x="1009" y="1963"/>
                  </a:cubicBezTo>
                  <a:cubicBezTo>
                    <a:pt x="1010" y="1971"/>
                    <a:pt x="1010" y="1971"/>
                    <a:pt x="1010" y="1971"/>
                  </a:cubicBezTo>
                  <a:cubicBezTo>
                    <a:pt x="1002" y="1971"/>
                    <a:pt x="993" y="1971"/>
                    <a:pt x="985" y="1971"/>
                  </a:cubicBezTo>
                  <a:close/>
                  <a:moveTo>
                    <a:pt x="965" y="1971"/>
                  </a:moveTo>
                  <a:cubicBezTo>
                    <a:pt x="956" y="1970"/>
                    <a:pt x="947" y="1970"/>
                    <a:pt x="937" y="1970"/>
                  </a:cubicBezTo>
                  <a:cubicBezTo>
                    <a:pt x="938" y="1962"/>
                    <a:pt x="938" y="1962"/>
                    <a:pt x="938" y="1962"/>
                  </a:cubicBezTo>
                  <a:cubicBezTo>
                    <a:pt x="947" y="1962"/>
                    <a:pt x="956" y="1962"/>
                    <a:pt x="966" y="1963"/>
                  </a:cubicBezTo>
                  <a:lnTo>
                    <a:pt x="965" y="1971"/>
                  </a:lnTo>
                  <a:close/>
                  <a:moveTo>
                    <a:pt x="1026" y="1970"/>
                  </a:moveTo>
                  <a:cubicBezTo>
                    <a:pt x="1025" y="1962"/>
                    <a:pt x="1025" y="1962"/>
                    <a:pt x="1025" y="1962"/>
                  </a:cubicBezTo>
                  <a:cubicBezTo>
                    <a:pt x="1035" y="1962"/>
                    <a:pt x="1044" y="1961"/>
                    <a:pt x="1053" y="1960"/>
                  </a:cubicBezTo>
                  <a:cubicBezTo>
                    <a:pt x="1054" y="1968"/>
                    <a:pt x="1054" y="1968"/>
                    <a:pt x="1054" y="1968"/>
                  </a:cubicBezTo>
                  <a:cubicBezTo>
                    <a:pt x="1044" y="1969"/>
                    <a:pt x="1035" y="1970"/>
                    <a:pt x="1026" y="1970"/>
                  </a:cubicBezTo>
                  <a:close/>
                  <a:moveTo>
                    <a:pt x="921" y="1969"/>
                  </a:moveTo>
                  <a:cubicBezTo>
                    <a:pt x="912" y="1968"/>
                    <a:pt x="902" y="1967"/>
                    <a:pt x="893" y="1967"/>
                  </a:cubicBezTo>
                  <a:cubicBezTo>
                    <a:pt x="894" y="1959"/>
                    <a:pt x="894" y="1959"/>
                    <a:pt x="894" y="1959"/>
                  </a:cubicBezTo>
                  <a:cubicBezTo>
                    <a:pt x="903" y="1959"/>
                    <a:pt x="912" y="1960"/>
                    <a:pt x="922" y="1961"/>
                  </a:cubicBezTo>
                  <a:lnTo>
                    <a:pt x="921" y="1969"/>
                  </a:lnTo>
                  <a:close/>
                  <a:moveTo>
                    <a:pt x="1070" y="1967"/>
                  </a:moveTo>
                  <a:cubicBezTo>
                    <a:pt x="1069" y="1959"/>
                    <a:pt x="1069" y="1959"/>
                    <a:pt x="1069" y="1959"/>
                  </a:cubicBezTo>
                  <a:cubicBezTo>
                    <a:pt x="1078" y="1958"/>
                    <a:pt x="1088" y="1958"/>
                    <a:pt x="1097" y="1957"/>
                  </a:cubicBezTo>
                  <a:cubicBezTo>
                    <a:pt x="1098" y="1964"/>
                    <a:pt x="1098" y="1964"/>
                    <a:pt x="1098" y="1964"/>
                  </a:cubicBezTo>
                  <a:cubicBezTo>
                    <a:pt x="1088" y="1966"/>
                    <a:pt x="1079" y="1966"/>
                    <a:pt x="1070" y="1967"/>
                  </a:cubicBezTo>
                  <a:close/>
                  <a:moveTo>
                    <a:pt x="877" y="1965"/>
                  </a:moveTo>
                  <a:cubicBezTo>
                    <a:pt x="868" y="1964"/>
                    <a:pt x="859" y="1963"/>
                    <a:pt x="849" y="1961"/>
                  </a:cubicBezTo>
                  <a:cubicBezTo>
                    <a:pt x="850" y="1954"/>
                    <a:pt x="850" y="1954"/>
                    <a:pt x="850" y="1954"/>
                  </a:cubicBezTo>
                  <a:cubicBezTo>
                    <a:pt x="860" y="1955"/>
                    <a:pt x="869" y="1956"/>
                    <a:pt x="878" y="1957"/>
                  </a:cubicBezTo>
                  <a:lnTo>
                    <a:pt x="877" y="1965"/>
                  </a:lnTo>
                  <a:close/>
                  <a:moveTo>
                    <a:pt x="1114" y="1963"/>
                  </a:moveTo>
                  <a:cubicBezTo>
                    <a:pt x="1113" y="1955"/>
                    <a:pt x="1113" y="1955"/>
                    <a:pt x="1113" y="1955"/>
                  </a:cubicBezTo>
                  <a:cubicBezTo>
                    <a:pt x="1122" y="1953"/>
                    <a:pt x="1131" y="1952"/>
                    <a:pt x="1140" y="1951"/>
                  </a:cubicBezTo>
                  <a:cubicBezTo>
                    <a:pt x="1141" y="1959"/>
                    <a:pt x="1141" y="1959"/>
                    <a:pt x="1141" y="1959"/>
                  </a:cubicBezTo>
                  <a:cubicBezTo>
                    <a:pt x="1132" y="1960"/>
                    <a:pt x="1123" y="1961"/>
                    <a:pt x="1114" y="1963"/>
                  </a:cubicBezTo>
                  <a:close/>
                  <a:moveTo>
                    <a:pt x="833" y="1959"/>
                  </a:moveTo>
                  <a:cubicBezTo>
                    <a:pt x="824" y="1958"/>
                    <a:pt x="815" y="1956"/>
                    <a:pt x="806" y="1954"/>
                  </a:cubicBezTo>
                  <a:cubicBezTo>
                    <a:pt x="807" y="1947"/>
                    <a:pt x="807" y="1947"/>
                    <a:pt x="807" y="1947"/>
                  </a:cubicBezTo>
                  <a:cubicBezTo>
                    <a:pt x="816" y="1948"/>
                    <a:pt x="825" y="1950"/>
                    <a:pt x="835" y="1951"/>
                  </a:cubicBezTo>
                  <a:lnTo>
                    <a:pt x="833" y="1959"/>
                  </a:lnTo>
                  <a:close/>
                  <a:moveTo>
                    <a:pt x="1157" y="1956"/>
                  </a:moveTo>
                  <a:cubicBezTo>
                    <a:pt x="1156" y="1948"/>
                    <a:pt x="1156" y="1948"/>
                    <a:pt x="1156" y="1948"/>
                  </a:cubicBezTo>
                  <a:cubicBezTo>
                    <a:pt x="1165" y="1946"/>
                    <a:pt x="1174" y="1945"/>
                    <a:pt x="1183" y="1943"/>
                  </a:cubicBezTo>
                  <a:cubicBezTo>
                    <a:pt x="1185" y="1951"/>
                    <a:pt x="1185" y="1951"/>
                    <a:pt x="1185" y="1951"/>
                  </a:cubicBezTo>
                  <a:cubicBezTo>
                    <a:pt x="1176" y="1952"/>
                    <a:pt x="1167" y="1954"/>
                    <a:pt x="1157" y="1956"/>
                  </a:cubicBezTo>
                  <a:close/>
                  <a:moveTo>
                    <a:pt x="790" y="1951"/>
                  </a:moveTo>
                  <a:cubicBezTo>
                    <a:pt x="781" y="1950"/>
                    <a:pt x="772" y="1948"/>
                    <a:pt x="763" y="1945"/>
                  </a:cubicBezTo>
                  <a:cubicBezTo>
                    <a:pt x="764" y="1938"/>
                    <a:pt x="764" y="1938"/>
                    <a:pt x="764" y="1938"/>
                  </a:cubicBezTo>
                  <a:cubicBezTo>
                    <a:pt x="773" y="1940"/>
                    <a:pt x="782" y="1942"/>
                    <a:pt x="792" y="1944"/>
                  </a:cubicBezTo>
                  <a:lnTo>
                    <a:pt x="790" y="1951"/>
                  </a:lnTo>
                  <a:close/>
                  <a:moveTo>
                    <a:pt x="1201" y="1947"/>
                  </a:moveTo>
                  <a:cubicBezTo>
                    <a:pt x="1199" y="1939"/>
                    <a:pt x="1199" y="1939"/>
                    <a:pt x="1199" y="1939"/>
                  </a:cubicBezTo>
                  <a:cubicBezTo>
                    <a:pt x="1208" y="1937"/>
                    <a:pt x="1217" y="1935"/>
                    <a:pt x="1226" y="1933"/>
                  </a:cubicBezTo>
                  <a:cubicBezTo>
                    <a:pt x="1228" y="1941"/>
                    <a:pt x="1228" y="1941"/>
                    <a:pt x="1228" y="1941"/>
                  </a:cubicBezTo>
                  <a:cubicBezTo>
                    <a:pt x="1219" y="1943"/>
                    <a:pt x="1210" y="1945"/>
                    <a:pt x="1201" y="1947"/>
                  </a:cubicBezTo>
                  <a:close/>
                  <a:moveTo>
                    <a:pt x="747" y="1942"/>
                  </a:moveTo>
                  <a:cubicBezTo>
                    <a:pt x="738" y="1939"/>
                    <a:pt x="729" y="1937"/>
                    <a:pt x="720" y="1935"/>
                  </a:cubicBezTo>
                  <a:cubicBezTo>
                    <a:pt x="722" y="1927"/>
                    <a:pt x="722" y="1927"/>
                    <a:pt x="722" y="1927"/>
                  </a:cubicBezTo>
                  <a:cubicBezTo>
                    <a:pt x="731" y="1929"/>
                    <a:pt x="740" y="1932"/>
                    <a:pt x="749" y="1934"/>
                  </a:cubicBezTo>
                  <a:lnTo>
                    <a:pt x="747" y="1942"/>
                  </a:lnTo>
                  <a:close/>
                  <a:moveTo>
                    <a:pt x="1243" y="1937"/>
                  </a:moveTo>
                  <a:cubicBezTo>
                    <a:pt x="1241" y="1929"/>
                    <a:pt x="1241" y="1929"/>
                    <a:pt x="1241" y="1929"/>
                  </a:cubicBezTo>
                  <a:cubicBezTo>
                    <a:pt x="1250" y="1927"/>
                    <a:pt x="1259" y="1924"/>
                    <a:pt x="1268" y="1921"/>
                  </a:cubicBezTo>
                  <a:cubicBezTo>
                    <a:pt x="1270" y="1929"/>
                    <a:pt x="1270" y="1929"/>
                    <a:pt x="1270" y="1929"/>
                  </a:cubicBezTo>
                  <a:cubicBezTo>
                    <a:pt x="1262" y="1932"/>
                    <a:pt x="1252" y="1934"/>
                    <a:pt x="1243" y="1937"/>
                  </a:cubicBezTo>
                  <a:close/>
                  <a:moveTo>
                    <a:pt x="704" y="1930"/>
                  </a:moveTo>
                  <a:cubicBezTo>
                    <a:pt x="695" y="1927"/>
                    <a:pt x="686" y="1925"/>
                    <a:pt x="677" y="1922"/>
                  </a:cubicBezTo>
                  <a:cubicBezTo>
                    <a:pt x="680" y="1914"/>
                    <a:pt x="680" y="1914"/>
                    <a:pt x="680" y="1914"/>
                  </a:cubicBezTo>
                  <a:cubicBezTo>
                    <a:pt x="689" y="1917"/>
                    <a:pt x="698" y="1920"/>
                    <a:pt x="707" y="1922"/>
                  </a:cubicBezTo>
                  <a:lnTo>
                    <a:pt x="704" y="1930"/>
                  </a:lnTo>
                  <a:close/>
                  <a:moveTo>
                    <a:pt x="1286" y="1924"/>
                  </a:moveTo>
                  <a:cubicBezTo>
                    <a:pt x="1283" y="1917"/>
                    <a:pt x="1283" y="1917"/>
                    <a:pt x="1283" y="1917"/>
                  </a:cubicBezTo>
                  <a:cubicBezTo>
                    <a:pt x="1292" y="1914"/>
                    <a:pt x="1301" y="1911"/>
                    <a:pt x="1310" y="1908"/>
                  </a:cubicBezTo>
                  <a:cubicBezTo>
                    <a:pt x="1313" y="1915"/>
                    <a:pt x="1313" y="1915"/>
                    <a:pt x="1313" y="1915"/>
                  </a:cubicBezTo>
                  <a:cubicBezTo>
                    <a:pt x="1304" y="1918"/>
                    <a:pt x="1295" y="1921"/>
                    <a:pt x="1286" y="1924"/>
                  </a:cubicBezTo>
                  <a:close/>
                  <a:moveTo>
                    <a:pt x="662" y="1917"/>
                  </a:moveTo>
                  <a:cubicBezTo>
                    <a:pt x="653" y="1914"/>
                    <a:pt x="645" y="1910"/>
                    <a:pt x="636" y="1907"/>
                  </a:cubicBezTo>
                  <a:cubicBezTo>
                    <a:pt x="639" y="1900"/>
                    <a:pt x="639" y="1900"/>
                    <a:pt x="639" y="1900"/>
                  </a:cubicBezTo>
                  <a:cubicBezTo>
                    <a:pt x="647" y="1903"/>
                    <a:pt x="656" y="1906"/>
                    <a:pt x="665" y="1909"/>
                  </a:cubicBezTo>
                  <a:lnTo>
                    <a:pt x="662" y="1917"/>
                  </a:lnTo>
                  <a:close/>
                  <a:moveTo>
                    <a:pt x="1328" y="1910"/>
                  </a:moveTo>
                  <a:cubicBezTo>
                    <a:pt x="1325" y="1902"/>
                    <a:pt x="1325" y="1902"/>
                    <a:pt x="1325" y="1902"/>
                  </a:cubicBezTo>
                  <a:cubicBezTo>
                    <a:pt x="1334" y="1899"/>
                    <a:pt x="1342" y="1896"/>
                    <a:pt x="1351" y="1892"/>
                  </a:cubicBezTo>
                  <a:cubicBezTo>
                    <a:pt x="1354" y="1900"/>
                    <a:pt x="1354" y="1900"/>
                    <a:pt x="1354" y="1900"/>
                  </a:cubicBezTo>
                  <a:cubicBezTo>
                    <a:pt x="1345" y="1903"/>
                    <a:pt x="1336" y="1906"/>
                    <a:pt x="1328" y="1910"/>
                  </a:cubicBezTo>
                  <a:close/>
                  <a:moveTo>
                    <a:pt x="621" y="1901"/>
                  </a:moveTo>
                  <a:cubicBezTo>
                    <a:pt x="612" y="1898"/>
                    <a:pt x="604" y="1894"/>
                    <a:pt x="595" y="1890"/>
                  </a:cubicBezTo>
                  <a:cubicBezTo>
                    <a:pt x="598" y="1883"/>
                    <a:pt x="598" y="1883"/>
                    <a:pt x="598" y="1883"/>
                  </a:cubicBezTo>
                  <a:cubicBezTo>
                    <a:pt x="607" y="1887"/>
                    <a:pt x="615" y="1890"/>
                    <a:pt x="624" y="1894"/>
                  </a:cubicBezTo>
                  <a:lnTo>
                    <a:pt x="621" y="1901"/>
                  </a:lnTo>
                  <a:close/>
                  <a:moveTo>
                    <a:pt x="1369" y="1893"/>
                  </a:moveTo>
                  <a:cubicBezTo>
                    <a:pt x="1366" y="1886"/>
                    <a:pt x="1366" y="1886"/>
                    <a:pt x="1366" y="1886"/>
                  </a:cubicBezTo>
                  <a:cubicBezTo>
                    <a:pt x="1374" y="1882"/>
                    <a:pt x="1383" y="1879"/>
                    <a:pt x="1391" y="1875"/>
                  </a:cubicBezTo>
                  <a:cubicBezTo>
                    <a:pt x="1395" y="1882"/>
                    <a:pt x="1395" y="1882"/>
                    <a:pt x="1395" y="1882"/>
                  </a:cubicBezTo>
                  <a:cubicBezTo>
                    <a:pt x="1386" y="1886"/>
                    <a:pt x="1377" y="1890"/>
                    <a:pt x="1369" y="1893"/>
                  </a:cubicBezTo>
                  <a:close/>
                  <a:moveTo>
                    <a:pt x="580" y="1884"/>
                  </a:moveTo>
                  <a:cubicBezTo>
                    <a:pt x="572" y="1880"/>
                    <a:pt x="563" y="1876"/>
                    <a:pt x="555" y="1872"/>
                  </a:cubicBezTo>
                  <a:cubicBezTo>
                    <a:pt x="558" y="1865"/>
                    <a:pt x="558" y="1865"/>
                    <a:pt x="558" y="1865"/>
                  </a:cubicBezTo>
                  <a:cubicBezTo>
                    <a:pt x="567" y="1869"/>
                    <a:pt x="575" y="1873"/>
                    <a:pt x="584" y="1877"/>
                  </a:cubicBezTo>
                  <a:lnTo>
                    <a:pt x="580" y="1884"/>
                  </a:lnTo>
                  <a:close/>
                  <a:moveTo>
                    <a:pt x="1409" y="1875"/>
                  </a:moveTo>
                  <a:cubicBezTo>
                    <a:pt x="1406" y="1868"/>
                    <a:pt x="1406" y="1868"/>
                    <a:pt x="1406" y="1868"/>
                  </a:cubicBezTo>
                  <a:cubicBezTo>
                    <a:pt x="1414" y="1864"/>
                    <a:pt x="1423" y="1860"/>
                    <a:pt x="1431" y="1856"/>
                  </a:cubicBezTo>
                  <a:cubicBezTo>
                    <a:pt x="1435" y="1863"/>
                    <a:pt x="1435" y="1863"/>
                    <a:pt x="1435" y="1863"/>
                  </a:cubicBezTo>
                  <a:cubicBezTo>
                    <a:pt x="1426" y="1867"/>
                    <a:pt x="1418" y="1871"/>
                    <a:pt x="1409" y="1875"/>
                  </a:cubicBezTo>
                  <a:close/>
                  <a:moveTo>
                    <a:pt x="541" y="1865"/>
                  </a:moveTo>
                  <a:cubicBezTo>
                    <a:pt x="532" y="1861"/>
                    <a:pt x="524" y="1856"/>
                    <a:pt x="516" y="1852"/>
                  </a:cubicBezTo>
                  <a:cubicBezTo>
                    <a:pt x="520" y="1845"/>
                    <a:pt x="520" y="1845"/>
                    <a:pt x="520" y="1845"/>
                  </a:cubicBezTo>
                  <a:cubicBezTo>
                    <a:pt x="528" y="1849"/>
                    <a:pt x="536" y="1854"/>
                    <a:pt x="544" y="1858"/>
                  </a:cubicBezTo>
                  <a:lnTo>
                    <a:pt x="541" y="1865"/>
                  </a:lnTo>
                  <a:close/>
                  <a:moveTo>
                    <a:pt x="1449" y="1855"/>
                  </a:moveTo>
                  <a:cubicBezTo>
                    <a:pt x="1445" y="1848"/>
                    <a:pt x="1445" y="1848"/>
                    <a:pt x="1445" y="1848"/>
                  </a:cubicBezTo>
                  <a:cubicBezTo>
                    <a:pt x="1453" y="1844"/>
                    <a:pt x="1462" y="1839"/>
                    <a:pt x="1470" y="1835"/>
                  </a:cubicBezTo>
                  <a:cubicBezTo>
                    <a:pt x="1473" y="1842"/>
                    <a:pt x="1473" y="1842"/>
                    <a:pt x="1473" y="1842"/>
                  </a:cubicBezTo>
                  <a:cubicBezTo>
                    <a:pt x="1465" y="1846"/>
                    <a:pt x="1457" y="1851"/>
                    <a:pt x="1449" y="1855"/>
                  </a:cubicBezTo>
                  <a:close/>
                  <a:moveTo>
                    <a:pt x="502" y="1844"/>
                  </a:moveTo>
                  <a:cubicBezTo>
                    <a:pt x="494" y="1840"/>
                    <a:pt x="485" y="1835"/>
                    <a:pt x="478" y="1830"/>
                  </a:cubicBezTo>
                  <a:cubicBezTo>
                    <a:pt x="482" y="1823"/>
                    <a:pt x="482" y="1823"/>
                    <a:pt x="482" y="1823"/>
                  </a:cubicBezTo>
                  <a:cubicBezTo>
                    <a:pt x="490" y="1828"/>
                    <a:pt x="498" y="1833"/>
                    <a:pt x="506" y="1837"/>
                  </a:cubicBezTo>
                  <a:lnTo>
                    <a:pt x="502" y="1844"/>
                  </a:lnTo>
                  <a:close/>
                  <a:moveTo>
                    <a:pt x="1487" y="1834"/>
                  </a:moveTo>
                  <a:cubicBezTo>
                    <a:pt x="1483" y="1827"/>
                    <a:pt x="1483" y="1827"/>
                    <a:pt x="1483" y="1827"/>
                  </a:cubicBezTo>
                  <a:cubicBezTo>
                    <a:pt x="1491" y="1822"/>
                    <a:pt x="1499" y="1817"/>
                    <a:pt x="1507" y="1812"/>
                  </a:cubicBezTo>
                  <a:cubicBezTo>
                    <a:pt x="1511" y="1819"/>
                    <a:pt x="1511" y="1819"/>
                    <a:pt x="1511" y="1819"/>
                  </a:cubicBezTo>
                  <a:cubicBezTo>
                    <a:pt x="1503" y="1824"/>
                    <a:pt x="1495" y="1829"/>
                    <a:pt x="1487" y="1834"/>
                  </a:cubicBezTo>
                  <a:close/>
                  <a:moveTo>
                    <a:pt x="464" y="1822"/>
                  </a:moveTo>
                  <a:cubicBezTo>
                    <a:pt x="456" y="1817"/>
                    <a:pt x="448" y="1812"/>
                    <a:pt x="440" y="1806"/>
                  </a:cubicBezTo>
                  <a:cubicBezTo>
                    <a:pt x="445" y="1800"/>
                    <a:pt x="445" y="1800"/>
                    <a:pt x="445" y="1800"/>
                  </a:cubicBezTo>
                  <a:cubicBezTo>
                    <a:pt x="452" y="1805"/>
                    <a:pt x="460" y="1810"/>
                    <a:pt x="468" y="1815"/>
                  </a:cubicBezTo>
                  <a:lnTo>
                    <a:pt x="464" y="1822"/>
                  </a:lnTo>
                  <a:close/>
                  <a:moveTo>
                    <a:pt x="1525" y="1810"/>
                  </a:moveTo>
                  <a:cubicBezTo>
                    <a:pt x="1521" y="1803"/>
                    <a:pt x="1521" y="1803"/>
                    <a:pt x="1521" y="1803"/>
                  </a:cubicBezTo>
                  <a:cubicBezTo>
                    <a:pt x="1528" y="1798"/>
                    <a:pt x="1536" y="1793"/>
                    <a:pt x="1544" y="1788"/>
                  </a:cubicBezTo>
                  <a:cubicBezTo>
                    <a:pt x="1548" y="1794"/>
                    <a:pt x="1548" y="1794"/>
                    <a:pt x="1548" y="1794"/>
                  </a:cubicBezTo>
                  <a:cubicBezTo>
                    <a:pt x="1541" y="1800"/>
                    <a:pt x="1533" y="1805"/>
                    <a:pt x="1525" y="1810"/>
                  </a:cubicBezTo>
                  <a:close/>
                  <a:moveTo>
                    <a:pt x="427" y="1797"/>
                  </a:moveTo>
                  <a:cubicBezTo>
                    <a:pt x="419" y="1792"/>
                    <a:pt x="412" y="1787"/>
                    <a:pt x="404" y="1781"/>
                  </a:cubicBezTo>
                  <a:cubicBezTo>
                    <a:pt x="409" y="1775"/>
                    <a:pt x="409" y="1775"/>
                    <a:pt x="409" y="1775"/>
                  </a:cubicBezTo>
                  <a:cubicBezTo>
                    <a:pt x="416" y="1780"/>
                    <a:pt x="424" y="1786"/>
                    <a:pt x="432" y="1791"/>
                  </a:cubicBezTo>
                  <a:lnTo>
                    <a:pt x="427" y="1797"/>
                  </a:lnTo>
                  <a:close/>
                  <a:moveTo>
                    <a:pt x="1561" y="1785"/>
                  </a:moveTo>
                  <a:cubicBezTo>
                    <a:pt x="1557" y="1779"/>
                    <a:pt x="1557" y="1779"/>
                    <a:pt x="1557" y="1779"/>
                  </a:cubicBezTo>
                  <a:cubicBezTo>
                    <a:pt x="1564" y="1773"/>
                    <a:pt x="1572" y="1768"/>
                    <a:pt x="1579" y="1762"/>
                  </a:cubicBezTo>
                  <a:cubicBezTo>
                    <a:pt x="1584" y="1768"/>
                    <a:pt x="1584" y="1768"/>
                    <a:pt x="1584" y="1768"/>
                  </a:cubicBezTo>
                  <a:cubicBezTo>
                    <a:pt x="1577" y="1774"/>
                    <a:pt x="1569" y="1780"/>
                    <a:pt x="1561" y="1785"/>
                  </a:cubicBezTo>
                  <a:close/>
                  <a:moveTo>
                    <a:pt x="391" y="1772"/>
                  </a:moveTo>
                  <a:cubicBezTo>
                    <a:pt x="384" y="1766"/>
                    <a:pt x="376" y="1760"/>
                    <a:pt x="369" y="1754"/>
                  </a:cubicBezTo>
                  <a:cubicBezTo>
                    <a:pt x="374" y="1748"/>
                    <a:pt x="374" y="1748"/>
                    <a:pt x="374" y="1748"/>
                  </a:cubicBezTo>
                  <a:cubicBezTo>
                    <a:pt x="381" y="1754"/>
                    <a:pt x="389" y="1760"/>
                    <a:pt x="396" y="1765"/>
                  </a:cubicBezTo>
                  <a:lnTo>
                    <a:pt x="391" y="1772"/>
                  </a:lnTo>
                  <a:close/>
                  <a:moveTo>
                    <a:pt x="1597" y="1758"/>
                  </a:moveTo>
                  <a:cubicBezTo>
                    <a:pt x="1592" y="1752"/>
                    <a:pt x="1592" y="1752"/>
                    <a:pt x="1592" y="1752"/>
                  </a:cubicBezTo>
                  <a:cubicBezTo>
                    <a:pt x="1599" y="1746"/>
                    <a:pt x="1606" y="1740"/>
                    <a:pt x="1613" y="1735"/>
                  </a:cubicBezTo>
                  <a:cubicBezTo>
                    <a:pt x="1618" y="1741"/>
                    <a:pt x="1618" y="1741"/>
                    <a:pt x="1618" y="1741"/>
                  </a:cubicBezTo>
                  <a:cubicBezTo>
                    <a:pt x="1611" y="1747"/>
                    <a:pt x="1604" y="1753"/>
                    <a:pt x="1597" y="1758"/>
                  </a:cubicBezTo>
                  <a:close/>
                  <a:moveTo>
                    <a:pt x="357" y="1744"/>
                  </a:moveTo>
                  <a:cubicBezTo>
                    <a:pt x="349" y="1738"/>
                    <a:pt x="342" y="1732"/>
                    <a:pt x="335" y="1726"/>
                  </a:cubicBezTo>
                  <a:cubicBezTo>
                    <a:pt x="341" y="1720"/>
                    <a:pt x="341" y="1720"/>
                    <a:pt x="341" y="1720"/>
                  </a:cubicBezTo>
                  <a:cubicBezTo>
                    <a:pt x="348" y="1726"/>
                    <a:pt x="355" y="1732"/>
                    <a:pt x="362" y="1738"/>
                  </a:cubicBezTo>
                  <a:lnTo>
                    <a:pt x="357" y="1744"/>
                  </a:lnTo>
                  <a:close/>
                  <a:moveTo>
                    <a:pt x="1631" y="1730"/>
                  </a:moveTo>
                  <a:cubicBezTo>
                    <a:pt x="1625" y="1724"/>
                    <a:pt x="1625" y="1724"/>
                    <a:pt x="1625" y="1724"/>
                  </a:cubicBezTo>
                  <a:cubicBezTo>
                    <a:pt x="1632" y="1718"/>
                    <a:pt x="1639" y="1712"/>
                    <a:pt x="1646" y="1706"/>
                  </a:cubicBezTo>
                  <a:cubicBezTo>
                    <a:pt x="1652" y="1712"/>
                    <a:pt x="1652" y="1712"/>
                    <a:pt x="1652" y="1712"/>
                  </a:cubicBezTo>
                  <a:cubicBezTo>
                    <a:pt x="1645" y="1718"/>
                    <a:pt x="1638" y="1724"/>
                    <a:pt x="1631" y="1730"/>
                  </a:cubicBezTo>
                  <a:close/>
                  <a:moveTo>
                    <a:pt x="323" y="1715"/>
                  </a:moveTo>
                  <a:cubicBezTo>
                    <a:pt x="316" y="1709"/>
                    <a:pt x="310" y="1703"/>
                    <a:pt x="303" y="1696"/>
                  </a:cubicBezTo>
                  <a:cubicBezTo>
                    <a:pt x="308" y="1690"/>
                    <a:pt x="308" y="1690"/>
                    <a:pt x="308" y="1690"/>
                  </a:cubicBezTo>
                  <a:cubicBezTo>
                    <a:pt x="315" y="1697"/>
                    <a:pt x="322" y="1703"/>
                    <a:pt x="329" y="1709"/>
                  </a:cubicBezTo>
                  <a:lnTo>
                    <a:pt x="323" y="1715"/>
                  </a:lnTo>
                  <a:close/>
                  <a:moveTo>
                    <a:pt x="1663" y="1701"/>
                  </a:moveTo>
                  <a:cubicBezTo>
                    <a:pt x="1658" y="1695"/>
                    <a:pt x="1658" y="1695"/>
                    <a:pt x="1658" y="1695"/>
                  </a:cubicBezTo>
                  <a:cubicBezTo>
                    <a:pt x="1665" y="1688"/>
                    <a:pt x="1671" y="1682"/>
                    <a:pt x="1678" y="1675"/>
                  </a:cubicBezTo>
                  <a:cubicBezTo>
                    <a:pt x="1683" y="1681"/>
                    <a:pt x="1683" y="1681"/>
                    <a:pt x="1683" y="1681"/>
                  </a:cubicBezTo>
                  <a:cubicBezTo>
                    <a:pt x="1677" y="1688"/>
                    <a:pt x="1670" y="1694"/>
                    <a:pt x="1663" y="1701"/>
                  </a:cubicBezTo>
                  <a:close/>
                  <a:moveTo>
                    <a:pt x="291" y="1685"/>
                  </a:moveTo>
                  <a:cubicBezTo>
                    <a:pt x="285" y="1678"/>
                    <a:pt x="278" y="1672"/>
                    <a:pt x="272" y="1665"/>
                  </a:cubicBezTo>
                  <a:cubicBezTo>
                    <a:pt x="277" y="1659"/>
                    <a:pt x="277" y="1659"/>
                    <a:pt x="277" y="1659"/>
                  </a:cubicBezTo>
                  <a:cubicBezTo>
                    <a:pt x="284" y="1666"/>
                    <a:pt x="290" y="1673"/>
                    <a:pt x="297" y="1679"/>
                  </a:cubicBezTo>
                  <a:lnTo>
                    <a:pt x="291" y="1685"/>
                  </a:lnTo>
                  <a:close/>
                  <a:moveTo>
                    <a:pt x="1695" y="1669"/>
                  </a:moveTo>
                  <a:cubicBezTo>
                    <a:pt x="1689" y="1664"/>
                    <a:pt x="1689" y="1664"/>
                    <a:pt x="1689" y="1664"/>
                  </a:cubicBezTo>
                  <a:cubicBezTo>
                    <a:pt x="1695" y="1657"/>
                    <a:pt x="1702" y="1650"/>
                    <a:pt x="1708" y="1644"/>
                  </a:cubicBezTo>
                  <a:cubicBezTo>
                    <a:pt x="1714" y="1649"/>
                    <a:pt x="1714" y="1649"/>
                    <a:pt x="1714" y="1649"/>
                  </a:cubicBezTo>
                  <a:cubicBezTo>
                    <a:pt x="1708" y="1656"/>
                    <a:pt x="1701" y="1663"/>
                    <a:pt x="1695" y="1669"/>
                  </a:cubicBezTo>
                  <a:close/>
                  <a:moveTo>
                    <a:pt x="261" y="1653"/>
                  </a:moveTo>
                  <a:cubicBezTo>
                    <a:pt x="254" y="1646"/>
                    <a:pt x="248" y="1639"/>
                    <a:pt x="242" y="1632"/>
                  </a:cubicBezTo>
                  <a:cubicBezTo>
                    <a:pt x="248" y="1627"/>
                    <a:pt x="248" y="1627"/>
                    <a:pt x="248" y="1627"/>
                  </a:cubicBezTo>
                  <a:cubicBezTo>
                    <a:pt x="254" y="1634"/>
                    <a:pt x="260" y="1641"/>
                    <a:pt x="267" y="1648"/>
                  </a:cubicBezTo>
                  <a:lnTo>
                    <a:pt x="261" y="1653"/>
                  </a:lnTo>
                  <a:close/>
                  <a:moveTo>
                    <a:pt x="1725" y="1637"/>
                  </a:moveTo>
                  <a:cubicBezTo>
                    <a:pt x="1719" y="1632"/>
                    <a:pt x="1719" y="1632"/>
                    <a:pt x="1719" y="1632"/>
                  </a:cubicBezTo>
                  <a:cubicBezTo>
                    <a:pt x="1725" y="1625"/>
                    <a:pt x="1731" y="1618"/>
                    <a:pt x="1737" y="1611"/>
                  </a:cubicBezTo>
                  <a:cubicBezTo>
                    <a:pt x="1743" y="1616"/>
                    <a:pt x="1743" y="1616"/>
                    <a:pt x="1743" y="1616"/>
                  </a:cubicBezTo>
                  <a:cubicBezTo>
                    <a:pt x="1737" y="1623"/>
                    <a:pt x="1731" y="1630"/>
                    <a:pt x="1725" y="1637"/>
                  </a:cubicBezTo>
                  <a:close/>
                  <a:moveTo>
                    <a:pt x="231" y="1620"/>
                  </a:moveTo>
                  <a:cubicBezTo>
                    <a:pt x="225" y="1613"/>
                    <a:pt x="219" y="1605"/>
                    <a:pt x="214" y="1598"/>
                  </a:cubicBezTo>
                  <a:cubicBezTo>
                    <a:pt x="220" y="1593"/>
                    <a:pt x="220" y="1593"/>
                    <a:pt x="220" y="1593"/>
                  </a:cubicBezTo>
                  <a:cubicBezTo>
                    <a:pt x="226" y="1600"/>
                    <a:pt x="232" y="1608"/>
                    <a:pt x="238" y="1615"/>
                  </a:cubicBezTo>
                  <a:lnTo>
                    <a:pt x="231" y="1620"/>
                  </a:lnTo>
                  <a:close/>
                  <a:moveTo>
                    <a:pt x="1753" y="1603"/>
                  </a:moveTo>
                  <a:cubicBezTo>
                    <a:pt x="1747" y="1598"/>
                    <a:pt x="1747" y="1598"/>
                    <a:pt x="1747" y="1598"/>
                  </a:cubicBezTo>
                  <a:cubicBezTo>
                    <a:pt x="1753" y="1591"/>
                    <a:pt x="1758" y="1584"/>
                    <a:pt x="1764" y="1576"/>
                  </a:cubicBezTo>
                  <a:cubicBezTo>
                    <a:pt x="1770" y="1581"/>
                    <a:pt x="1770" y="1581"/>
                    <a:pt x="1770" y="1581"/>
                  </a:cubicBezTo>
                  <a:cubicBezTo>
                    <a:pt x="1765" y="1589"/>
                    <a:pt x="1759" y="1596"/>
                    <a:pt x="1753" y="1603"/>
                  </a:cubicBezTo>
                  <a:close/>
                  <a:moveTo>
                    <a:pt x="204" y="1585"/>
                  </a:moveTo>
                  <a:cubicBezTo>
                    <a:pt x="198" y="1578"/>
                    <a:pt x="192" y="1571"/>
                    <a:pt x="187" y="1563"/>
                  </a:cubicBezTo>
                  <a:cubicBezTo>
                    <a:pt x="193" y="1558"/>
                    <a:pt x="193" y="1558"/>
                    <a:pt x="193" y="1558"/>
                  </a:cubicBezTo>
                  <a:cubicBezTo>
                    <a:pt x="199" y="1566"/>
                    <a:pt x="204" y="1573"/>
                    <a:pt x="210" y="1581"/>
                  </a:cubicBezTo>
                  <a:lnTo>
                    <a:pt x="204" y="1585"/>
                  </a:lnTo>
                  <a:close/>
                  <a:moveTo>
                    <a:pt x="1780" y="1568"/>
                  </a:moveTo>
                  <a:cubicBezTo>
                    <a:pt x="1774" y="1564"/>
                    <a:pt x="1774" y="1564"/>
                    <a:pt x="1774" y="1564"/>
                  </a:cubicBezTo>
                  <a:cubicBezTo>
                    <a:pt x="1779" y="1556"/>
                    <a:pt x="1784" y="1549"/>
                    <a:pt x="1790" y="1541"/>
                  </a:cubicBezTo>
                  <a:cubicBezTo>
                    <a:pt x="1796" y="1545"/>
                    <a:pt x="1796" y="1545"/>
                    <a:pt x="1796" y="1545"/>
                  </a:cubicBezTo>
                  <a:cubicBezTo>
                    <a:pt x="1791" y="1553"/>
                    <a:pt x="1786" y="1561"/>
                    <a:pt x="1780" y="1568"/>
                  </a:cubicBezTo>
                  <a:close/>
                  <a:moveTo>
                    <a:pt x="178" y="1550"/>
                  </a:moveTo>
                  <a:cubicBezTo>
                    <a:pt x="172" y="1542"/>
                    <a:pt x="167" y="1534"/>
                    <a:pt x="162" y="1527"/>
                  </a:cubicBezTo>
                  <a:cubicBezTo>
                    <a:pt x="168" y="1522"/>
                    <a:pt x="168" y="1522"/>
                    <a:pt x="168" y="1522"/>
                  </a:cubicBezTo>
                  <a:cubicBezTo>
                    <a:pt x="174" y="1530"/>
                    <a:pt x="179" y="1538"/>
                    <a:pt x="184" y="1545"/>
                  </a:cubicBezTo>
                  <a:lnTo>
                    <a:pt x="178" y="1550"/>
                  </a:lnTo>
                  <a:close/>
                  <a:moveTo>
                    <a:pt x="1805" y="1532"/>
                  </a:moveTo>
                  <a:cubicBezTo>
                    <a:pt x="1799" y="1528"/>
                    <a:pt x="1799" y="1528"/>
                    <a:pt x="1799" y="1528"/>
                  </a:cubicBezTo>
                  <a:cubicBezTo>
                    <a:pt x="1804" y="1520"/>
                    <a:pt x="1809" y="1512"/>
                    <a:pt x="1814" y="1504"/>
                  </a:cubicBezTo>
                  <a:cubicBezTo>
                    <a:pt x="1821" y="1509"/>
                    <a:pt x="1821" y="1509"/>
                    <a:pt x="1821" y="1509"/>
                  </a:cubicBezTo>
                  <a:cubicBezTo>
                    <a:pt x="1816" y="1517"/>
                    <a:pt x="1811" y="1524"/>
                    <a:pt x="1805" y="1532"/>
                  </a:cubicBezTo>
                  <a:close/>
                  <a:moveTo>
                    <a:pt x="153" y="1513"/>
                  </a:moveTo>
                  <a:cubicBezTo>
                    <a:pt x="148" y="1505"/>
                    <a:pt x="143" y="1497"/>
                    <a:pt x="138" y="1489"/>
                  </a:cubicBezTo>
                  <a:cubicBezTo>
                    <a:pt x="145" y="1485"/>
                    <a:pt x="145" y="1485"/>
                    <a:pt x="145" y="1485"/>
                  </a:cubicBezTo>
                  <a:cubicBezTo>
                    <a:pt x="150" y="1493"/>
                    <a:pt x="155" y="1501"/>
                    <a:pt x="160" y="1509"/>
                  </a:cubicBezTo>
                  <a:lnTo>
                    <a:pt x="153" y="1513"/>
                  </a:lnTo>
                  <a:close/>
                  <a:moveTo>
                    <a:pt x="1829" y="1495"/>
                  </a:moveTo>
                  <a:cubicBezTo>
                    <a:pt x="1822" y="1491"/>
                    <a:pt x="1822" y="1491"/>
                    <a:pt x="1822" y="1491"/>
                  </a:cubicBezTo>
                  <a:cubicBezTo>
                    <a:pt x="1827" y="1483"/>
                    <a:pt x="1832" y="1475"/>
                    <a:pt x="1836" y="1467"/>
                  </a:cubicBezTo>
                  <a:cubicBezTo>
                    <a:pt x="1843" y="1471"/>
                    <a:pt x="1843" y="1471"/>
                    <a:pt x="1843" y="1471"/>
                  </a:cubicBezTo>
                  <a:cubicBezTo>
                    <a:pt x="1839" y="1479"/>
                    <a:pt x="1834" y="1487"/>
                    <a:pt x="1829" y="1495"/>
                  </a:cubicBezTo>
                  <a:close/>
                  <a:moveTo>
                    <a:pt x="130" y="1475"/>
                  </a:moveTo>
                  <a:cubicBezTo>
                    <a:pt x="126" y="1467"/>
                    <a:pt x="121" y="1459"/>
                    <a:pt x="117" y="1451"/>
                  </a:cubicBezTo>
                  <a:cubicBezTo>
                    <a:pt x="124" y="1447"/>
                    <a:pt x="124" y="1447"/>
                    <a:pt x="124" y="1447"/>
                  </a:cubicBezTo>
                  <a:cubicBezTo>
                    <a:pt x="128" y="1455"/>
                    <a:pt x="133" y="1463"/>
                    <a:pt x="137" y="1471"/>
                  </a:cubicBezTo>
                  <a:lnTo>
                    <a:pt x="130" y="1475"/>
                  </a:lnTo>
                  <a:close/>
                  <a:moveTo>
                    <a:pt x="1851" y="1457"/>
                  </a:moveTo>
                  <a:cubicBezTo>
                    <a:pt x="1844" y="1453"/>
                    <a:pt x="1844" y="1453"/>
                    <a:pt x="1844" y="1453"/>
                  </a:cubicBezTo>
                  <a:cubicBezTo>
                    <a:pt x="1848" y="1445"/>
                    <a:pt x="1853" y="1437"/>
                    <a:pt x="1857" y="1428"/>
                  </a:cubicBezTo>
                  <a:cubicBezTo>
                    <a:pt x="1864" y="1432"/>
                    <a:pt x="1864" y="1432"/>
                    <a:pt x="1864" y="1432"/>
                  </a:cubicBezTo>
                  <a:cubicBezTo>
                    <a:pt x="1860" y="1440"/>
                    <a:pt x="1855" y="1449"/>
                    <a:pt x="1851" y="1457"/>
                  </a:cubicBezTo>
                  <a:close/>
                  <a:moveTo>
                    <a:pt x="109" y="1436"/>
                  </a:moveTo>
                  <a:cubicBezTo>
                    <a:pt x="105" y="1428"/>
                    <a:pt x="101" y="1420"/>
                    <a:pt x="96" y="1411"/>
                  </a:cubicBezTo>
                  <a:cubicBezTo>
                    <a:pt x="104" y="1408"/>
                    <a:pt x="104" y="1408"/>
                    <a:pt x="104" y="1408"/>
                  </a:cubicBezTo>
                  <a:cubicBezTo>
                    <a:pt x="108" y="1416"/>
                    <a:pt x="112" y="1424"/>
                    <a:pt x="116" y="1433"/>
                  </a:cubicBezTo>
                  <a:lnTo>
                    <a:pt x="109" y="1436"/>
                  </a:lnTo>
                  <a:close/>
                  <a:moveTo>
                    <a:pt x="1871" y="1418"/>
                  </a:moveTo>
                  <a:cubicBezTo>
                    <a:pt x="1864" y="1414"/>
                    <a:pt x="1864" y="1414"/>
                    <a:pt x="1864" y="1414"/>
                  </a:cubicBezTo>
                  <a:cubicBezTo>
                    <a:pt x="1868" y="1406"/>
                    <a:pt x="1872" y="1397"/>
                    <a:pt x="1876" y="1389"/>
                  </a:cubicBezTo>
                  <a:cubicBezTo>
                    <a:pt x="1883" y="1392"/>
                    <a:pt x="1883" y="1392"/>
                    <a:pt x="1883" y="1392"/>
                  </a:cubicBezTo>
                  <a:cubicBezTo>
                    <a:pt x="1879" y="1401"/>
                    <a:pt x="1875" y="1409"/>
                    <a:pt x="1871" y="1418"/>
                  </a:cubicBezTo>
                  <a:close/>
                  <a:moveTo>
                    <a:pt x="90" y="1397"/>
                  </a:moveTo>
                  <a:cubicBezTo>
                    <a:pt x="86" y="1388"/>
                    <a:pt x="82" y="1379"/>
                    <a:pt x="78" y="1371"/>
                  </a:cubicBezTo>
                  <a:cubicBezTo>
                    <a:pt x="86" y="1368"/>
                    <a:pt x="86" y="1368"/>
                    <a:pt x="86" y="1368"/>
                  </a:cubicBezTo>
                  <a:cubicBezTo>
                    <a:pt x="89" y="1376"/>
                    <a:pt x="93" y="1385"/>
                    <a:pt x="97" y="1393"/>
                  </a:cubicBezTo>
                  <a:lnTo>
                    <a:pt x="90" y="1397"/>
                  </a:lnTo>
                  <a:close/>
                  <a:moveTo>
                    <a:pt x="1890" y="1378"/>
                  </a:moveTo>
                  <a:cubicBezTo>
                    <a:pt x="1882" y="1375"/>
                    <a:pt x="1882" y="1375"/>
                    <a:pt x="1882" y="1375"/>
                  </a:cubicBezTo>
                  <a:cubicBezTo>
                    <a:pt x="1886" y="1366"/>
                    <a:pt x="1890" y="1357"/>
                    <a:pt x="1893" y="1349"/>
                  </a:cubicBezTo>
                  <a:cubicBezTo>
                    <a:pt x="1900" y="1352"/>
                    <a:pt x="1900" y="1352"/>
                    <a:pt x="1900" y="1352"/>
                  </a:cubicBezTo>
                  <a:cubicBezTo>
                    <a:pt x="1897" y="1360"/>
                    <a:pt x="1893" y="1369"/>
                    <a:pt x="1890" y="1378"/>
                  </a:cubicBezTo>
                  <a:close/>
                  <a:moveTo>
                    <a:pt x="72" y="1356"/>
                  </a:moveTo>
                  <a:cubicBezTo>
                    <a:pt x="69" y="1347"/>
                    <a:pt x="65" y="1338"/>
                    <a:pt x="62" y="1330"/>
                  </a:cubicBezTo>
                  <a:cubicBezTo>
                    <a:pt x="69" y="1327"/>
                    <a:pt x="69" y="1327"/>
                    <a:pt x="69" y="1327"/>
                  </a:cubicBezTo>
                  <a:cubicBezTo>
                    <a:pt x="73" y="1336"/>
                    <a:pt x="76" y="1344"/>
                    <a:pt x="79" y="1353"/>
                  </a:cubicBezTo>
                  <a:lnTo>
                    <a:pt x="72" y="1356"/>
                  </a:lnTo>
                  <a:close/>
                  <a:moveTo>
                    <a:pt x="1906" y="1337"/>
                  </a:moveTo>
                  <a:cubicBezTo>
                    <a:pt x="1899" y="1334"/>
                    <a:pt x="1899" y="1334"/>
                    <a:pt x="1899" y="1334"/>
                  </a:cubicBezTo>
                  <a:cubicBezTo>
                    <a:pt x="1902" y="1325"/>
                    <a:pt x="1905" y="1317"/>
                    <a:pt x="1908" y="1308"/>
                  </a:cubicBezTo>
                  <a:cubicBezTo>
                    <a:pt x="1916" y="1311"/>
                    <a:pt x="1916" y="1311"/>
                    <a:pt x="1916" y="1311"/>
                  </a:cubicBezTo>
                  <a:cubicBezTo>
                    <a:pt x="1913" y="1319"/>
                    <a:pt x="1910" y="1328"/>
                    <a:pt x="1906" y="1337"/>
                  </a:cubicBezTo>
                  <a:close/>
                  <a:moveTo>
                    <a:pt x="56" y="1314"/>
                  </a:moveTo>
                  <a:cubicBezTo>
                    <a:pt x="53" y="1306"/>
                    <a:pt x="50" y="1297"/>
                    <a:pt x="47" y="1288"/>
                  </a:cubicBezTo>
                  <a:cubicBezTo>
                    <a:pt x="55" y="1285"/>
                    <a:pt x="55" y="1285"/>
                    <a:pt x="55" y="1285"/>
                  </a:cubicBezTo>
                  <a:cubicBezTo>
                    <a:pt x="58" y="1294"/>
                    <a:pt x="61" y="1303"/>
                    <a:pt x="64" y="1312"/>
                  </a:cubicBezTo>
                  <a:lnTo>
                    <a:pt x="56" y="1314"/>
                  </a:lnTo>
                  <a:close/>
                  <a:moveTo>
                    <a:pt x="1921" y="1295"/>
                  </a:moveTo>
                  <a:cubicBezTo>
                    <a:pt x="1914" y="1293"/>
                    <a:pt x="1914" y="1293"/>
                    <a:pt x="1914" y="1293"/>
                  </a:cubicBezTo>
                  <a:cubicBezTo>
                    <a:pt x="1916" y="1284"/>
                    <a:pt x="1919" y="1275"/>
                    <a:pt x="1922" y="1266"/>
                  </a:cubicBezTo>
                  <a:cubicBezTo>
                    <a:pt x="1930" y="1268"/>
                    <a:pt x="1930" y="1268"/>
                    <a:pt x="1930" y="1268"/>
                  </a:cubicBezTo>
                  <a:cubicBezTo>
                    <a:pt x="1927" y="1277"/>
                    <a:pt x="1924" y="1286"/>
                    <a:pt x="1921" y="1295"/>
                  </a:cubicBezTo>
                  <a:close/>
                  <a:moveTo>
                    <a:pt x="42" y="1272"/>
                  </a:moveTo>
                  <a:cubicBezTo>
                    <a:pt x="40" y="1263"/>
                    <a:pt x="37" y="1254"/>
                    <a:pt x="35" y="1245"/>
                  </a:cubicBezTo>
                  <a:cubicBezTo>
                    <a:pt x="42" y="1243"/>
                    <a:pt x="42" y="1243"/>
                    <a:pt x="42" y="1243"/>
                  </a:cubicBezTo>
                  <a:cubicBezTo>
                    <a:pt x="45" y="1252"/>
                    <a:pt x="47" y="1261"/>
                    <a:pt x="50" y="1270"/>
                  </a:cubicBezTo>
                  <a:lnTo>
                    <a:pt x="42" y="1272"/>
                  </a:lnTo>
                  <a:close/>
                  <a:moveTo>
                    <a:pt x="1934" y="1253"/>
                  </a:moveTo>
                  <a:cubicBezTo>
                    <a:pt x="1926" y="1251"/>
                    <a:pt x="1926" y="1251"/>
                    <a:pt x="1926" y="1251"/>
                  </a:cubicBezTo>
                  <a:cubicBezTo>
                    <a:pt x="1929" y="1242"/>
                    <a:pt x="1931" y="1233"/>
                    <a:pt x="1934" y="1224"/>
                  </a:cubicBezTo>
                  <a:cubicBezTo>
                    <a:pt x="1941" y="1226"/>
                    <a:pt x="1941" y="1226"/>
                    <a:pt x="1941" y="1226"/>
                  </a:cubicBezTo>
                  <a:cubicBezTo>
                    <a:pt x="1939" y="1235"/>
                    <a:pt x="1937" y="1244"/>
                    <a:pt x="1934" y="1253"/>
                  </a:cubicBezTo>
                  <a:close/>
                  <a:moveTo>
                    <a:pt x="31" y="1230"/>
                  </a:moveTo>
                  <a:cubicBezTo>
                    <a:pt x="28" y="1221"/>
                    <a:pt x="26" y="1212"/>
                    <a:pt x="24" y="1202"/>
                  </a:cubicBezTo>
                  <a:cubicBezTo>
                    <a:pt x="32" y="1201"/>
                    <a:pt x="32" y="1201"/>
                    <a:pt x="32" y="1201"/>
                  </a:cubicBezTo>
                  <a:cubicBezTo>
                    <a:pt x="34" y="1210"/>
                    <a:pt x="36" y="1219"/>
                    <a:pt x="38" y="1228"/>
                  </a:cubicBezTo>
                  <a:lnTo>
                    <a:pt x="31" y="1230"/>
                  </a:lnTo>
                  <a:close/>
                  <a:moveTo>
                    <a:pt x="1945" y="1210"/>
                  </a:moveTo>
                  <a:cubicBezTo>
                    <a:pt x="1937" y="1208"/>
                    <a:pt x="1937" y="1208"/>
                    <a:pt x="1937" y="1208"/>
                  </a:cubicBezTo>
                  <a:cubicBezTo>
                    <a:pt x="1939" y="1199"/>
                    <a:pt x="1941" y="1190"/>
                    <a:pt x="1943" y="1181"/>
                  </a:cubicBezTo>
                  <a:cubicBezTo>
                    <a:pt x="1951" y="1183"/>
                    <a:pt x="1951" y="1183"/>
                    <a:pt x="1951" y="1183"/>
                  </a:cubicBezTo>
                  <a:cubicBezTo>
                    <a:pt x="1949" y="1192"/>
                    <a:pt x="1947" y="1201"/>
                    <a:pt x="1945" y="1210"/>
                  </a:cubicBezTo>
                  <a:close/>
                  <a:moveTo>
                    <a:pt x="21" y="1187"/>
                  </a:moveTo>
                  <a:cubicBezTo>
                    <a:pt x="19" y="1178"/>
                    <a:pt x="17" y="1168"/>
                    <a:pt x="15" y="1159"/>
                  </a:cubicBezTo>
                  <a:cubicBezTo>
                    <a:pt x="23" y="1158"/>
                    <a:pt x="23" y="1158"/>
                    <a:pt x="23" y="1158"/>
                  </a:cubicBezTo>
                  <a:cubicBezTo>
                    <a:pt x="25" y="1167"/>
                    <a:pt x="27" y="1176"/>
                    <a:pt x="28" y="1185"/>
                  </a:cubicBezTo>
                  <a:lnTo>
                    <a:pt x="21" y="1187"/>
                  </a:lnTo>
                  <a:close/>
                  <a:moveTo>
                    <a:pt x="1954" y="1167"/>
                  </a:moveTo>
                  <a:cubicBezTo>
                    <a:pt x="1946" y="1166"/>
                    <a:pt x="1946" y="1166"/>
                    <a:pt x="1946" y="1166"/>
                  </a:cubicBezTo>
                  <a:cubicBezTo>
                    <a:pt x="1948" y="1157"/>
                    <a:pt x="1950" y="1147"/>
                    <a:pt x="1951" y="1138"/>
                  </a:cubicBezTo>
                  <a:cubicBezTo>
                    <a:pt x="1959" y="1139"/>
                    <a:pt x="1959" y="1139"/>
                    <a:pt x="1959" y="1139"/>
                  </a:cubicBezTo>
                  <a:cubicBezTo>
                    <a:pt x="1957" y="1149"/>
                    <a:pt x="1956" y="1158"/>
                    <a:pt x="1954" y="1167"/>
                  </a:cubicBezTo>
                  <a:close/>
                  <a:moveTo>
                    <a:pt x="13" y="1143"/>
                  </a:moveTo>
                  <a:cubicBezTo>
                    <a:pt x="11" y="1134"/>
                    <a:pt x="10" y="1125"/>
                    <a:pt x="9" y="1116"/>
                  </a:cubicBezTo>
                  <a:cubicBezTo>
                    <a:pt x="16" y="1115"/>
                    <a:pt x="16" y="1115"/>
                    <a:pt x="16" y="1115"/>
                  </a:cubicBezTo>
                  <a:cubicBezTo>
                    <a:pt x="18" y="1124"/>
                    <a:pt x="19" y="1133"/>
                    <a:pt x="20" y="1142"/>
                  </a:cubicBezTo>
                  <a:lnTo>
                    <a:pt x="13" y="1143"/>
                  </a:lnTo>
                  <a:close/>
                  <a:moveTo>
                    <a:pt x="1961" y="1123"/>
                  </a:moveTo>
                  <a:cubicBezTo>
                    <a:pt x="1953" y="1122"/>
                    <a:pt x="1953" y="1122"/>
                    <a:pt x="1953" y="1122"/>
                  </a:cubicBezTo>
                  <a:cubicBezTo>
                    <a:pt x="1955" y="1113"/>
                    <a:pt x="1956" y="1104"/>
                    <a:pt x="1957" y="1095"/>
                  </a:cubicBezTo>
                  <a:cubicBezTo>
                    <a:pt x="1965" y="1096"/>
                    <a:pt x="1965" y="1096"/>
                    <a:pt x="1965" y="1096"/>
                  </a:cubicBezTo>
                  <a:cubicBezTo>
                    <a:pt x="1964" y="1105"/>
                    <a:pt x="1963" y="1114"/>
                    <a:pt x="1961" y="1123"/>
                  </a:cubicBezTo>
                  <a:close/>
                  <a:moveTo>
                    <a:pt x="7" y="1100"/>
                  </a:moveTo>
                  <a:cubicBezTo>
                    <a:pt x="5" y="1090"/>
                    <a:pt x="5" y="1081"/>
                    <a:pt x="4" y="1072"/>
                  </a:cubicBezTo>
                  <a:cubicBezTo>
                    <a:pt x="12" y="1071"/>
                    <a:pt x="12" y="1071"/>
                    <a:pt x="12" y="1071"/>
                  </a:cubicBezTo>
                  <a:cubicBezTo>
                    <a:pt x="12" y="1080"/>
                    <a:pt x="13" y="1089"/>
                    <a:pt x="14" y="1099"/>
                  </a:cubicBezTo>
                  <a:lnTo>
                    <a:pt x="7" y="1100"/>
                  </a:lnTo>
                  <a:close/>
                  <a:moveTo>
                    <a:pt x="1966" y="1080"/>
                  </a:moveTo>
                  <a:cubicBezTo>
                    <a:pt x="1958" y="1079"/>
                    <a:pt x="1958" y="1079"/>
                    <a:pt x="1958" y="1079"/>
                  </a:cubicBezTo>
                  <a:cubicBezTo>
                    <a:pt x="1959" y="1070"/>
                    <a:pt x="1960" y="1060"/>
                    <a:pt x="1961" y="1051"/>
                  </a:cubicBezTo>
                  <a:cubicBezTo>
                    <a:pt x="1969" y="1052"/>
                    <a:pt x="1969" y="1052"/>
                    <a:pt x="1969" y="1052"/>
                  </a:cubicBezTo>
                  <a:cubicBezTo>
                    <a:pt x="1968" y="1061"/>
                    <a:pt x="1967" y="1070"/>
                    <a:pt x="1966" y="1080"/>
                  </a:cubicBezTo>
                  <a:close/>
                  <a:moveTo>
                    <a:pt x="2" y="1056"/>
                  </a:moveTo>
                  <a:cubicBezTo>
                    <a:pt x="2" y="1046"/>
                    <a:pt x="1" y="1037"/>
                    <a:pt x="1" y="1028"/>
                  </a:cubicBezTo>
                  <a:cubicBezTo>
                    <a:pt x="9" y="1027"/>
                    <a:pt x="9" y="1027"/>
                    <a:pt x="9" y="1027"/>
                  </a:cubicBezTo>
                  <a:cubicBezTo>
                    <a:pt x="9" y="1036"/>
                    <a:pt x="10" y="1046"/>
                    <a:pt x="10" y="1055"/>
                  </a:cubicBezTo>
                  <a:lnTo>
                    <a:pt x="2" y="1056"/>
                  </a:lnTo>
                  <a:close/>
                  <a:moveTo>
                    <a:pt x="1970" y="1036"/>
                  </a:moveTo>
                  <a:cubicBezTo>
                    <a:pt x="1962" y="1035"/>
                    <a:pt x="1962" y="1035"/>
                    <a:pt x="1962" y="1035"/>
                  </a:cubicBezTo>
                  <a:cubicBezTo>
                    <a:pt x="1962" y="1026"/>
                    <a:pt x="1962" y="1017"/>
                    <a:pt x="1963" y="1007"/>
                  </a:cubicBezTo>
                  <a:cubicBezTo>
                    <a:pt x="1971" y="1007"/>
                    <a:pt x="1971" y="1007"/>
                    <a:pt x="1971" y="1007"/>
                  </a:cubicBezTo>
                  <a:cubicBezTo>
                    <a:pt x="1970" y="1017"/>
                    <a:pt x="1970" y="1026"/>
                    <a:pt x="1970" y="1036"/>
                  </a:cubicBezTo>
                  <a:close/>
                  <a:moveTo>
                    <a:pt x="0" y="1012"/>
                  </a:moveTo>
                  <a:cubicBezTo>
                    <a:pt x="0" y="1003"/>
                    <a:pt x="0" y="994"/>
                    <a:pt x="0" y="985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8" y="983"/>
                    <a:pt x="8" y="983"/>
                    <a:pt x="8" y="983"/>
                  </a:cubicBezTo>
                  <a:cubicBezTo>
                    <a:pt x="8" y="985"/>
                    <a:pt x="8" y="985"/>
                    <a:pt x="8" y="985"/>
                  </a:cubicBezTo>
                  <a:cubicBezTo>
                    <a:pt x="8" y="994"/>
                    <a:pt x="8" y="1003"/>
                    <a:pt x="8" y="1011"/>
                  </a:cubicBezTo>
                  <a:lnTo>
                    <a:pt x="0" y="1012"/>
                  </a:lnTo>
                  <a:close/>
                  <a:moveTo>
                    <a:pt x="1971" y="991"/>
                  </a:moveTo>
                  <a:cubicBezTo>
                    <a:pt x="1963" y="991"/>
                    <a:pt x="1963" y="991"/>
                    <a:pt x="1963" y="991"/>
                  </a:cubicBezTo>
                  <a:cubicBezTo>
                    <a:pt x="1963" y="989"/>
                    <a:pt x="1963" y="987"/>
                    <a:pt x="1963" y="985"/>
                  </a:cubicBezTo>
                  <a:cubicBezTo>
                    <a:pt x="1963" y="978"/>
                    <a:pt x="1963" y="971"/>
                    <a:pt x="1963" y="963"/>
                  </a:cubicBezTo>
                  <a:cubicBezTo>
                    <a:pt x="1971" y="963"/>
                    <a:pt x="1971" y="963"/>
                    <a:pt x="1971" y="963"/>
                  </a:cubicBezTo>
                  <a:cubicBezTo>
                    <a:pt x="1971" y="971"/>
                    <a:pt x="1971" y="978"/>
                    <a:pt x="1971" y="985"/>
                  </a:cubicBezTo>
                  <a:cubicBezTo>
                    <a:pt x="1971" y="987"/>
                    <a:pt x="1971" y="989"/>
                    <a:pt x="1971" y="991"/>
                  </a:cubicBezTo>
                  <a:close/>
                  <a:moveTo>
                    <a:pt x="8" y="968"/>
                  </a:moveTo>
                  <a:cubicBezTo>
                    <a:pt x="0" y="967"/>
                    <a:pt x="0" y="967"/>
                    <a:pt x="0" y="967"/>
                  </a:cubicBezTo>
                  <a:cubicBezTo>
                    <a:pt x="0" y="958"/>
                    <a:pt x="1" y="949"/>
                    <a:pt x="1" y="939"/>
                  </a:cubicBezTo>
                  <a:cubicBezTo>
                    <a:pt x="9" y="940"/>
                    <a:pt x="9" y="940"/>
                    <a:pt x="9" y="940"/>
                  </a:cubicBezTo>
                  <a:cubicBezTo>
                    <a:pt x="9" y="949"/>
                    <a:pt x="8" y="958"/>
                    <a:pt x="8" y="968"/>
                  </a:cubicBezTo>
                  <a:close/>
                  <a:moveTo>
                    <a:pt x="1962" y="948"/>
                  </a:moveTo>
                  <a:cubicBezTo>
                    <a:pt x="1962" y="938"/>
                    <a:pt x="1961" y="929"/>
                    <a:pt x="1961" y="920"/>
                  </a:cubicBezTo>
                  <a:cubicBezTo>
                    <a:pt x="1969" y="919"/>
                    <a:pt x="1969" y="919"/>
                    <a:pt x="1969" y="919"/>
                  </a:cubicBezTo>
                  <a:cubicBezTo>
                    <a:pt x="1969" y="929"/>
                    <a:pt x="1970" y="938"/>
                    <a:pt x="1970" y="947"/>
                  </a:cubicBezTo>
                  <a:lnTo>
                    <a:pt x="1962" y="948"/>
                  </a:lnTo>
                  <a:close/>
                  <a:moveTo>
                    <a:pt x="10" y="924"/>
                  </a:moveTo>
                  <a:cubicBezTo>
                    <a:pt x="2" y="923"/>
                    <a:pt x="2" y="923"/>
                    <a:pt x="2" y="923"/>
                  </a:cubicBezTo>
                  <a:cubicBezTo>
                    <a:pt x="3" y="914"/>
                    <a:pt x="3" y="904"/>
                    <a:pt x="4" y="895"/>
                  </a:cubicBezTo>
                  <a:cubicBezTo>
                    <a:pt x="12" y="896"/>
                    <a:pt x="12" y="896"/>
                    <a:pt x="12" y="896"/>
                  </a:cubicBezTo>
                  <a:cubicBezTo>
                    <a:pt x="11" y="905"/>
                    <a:pt x="10" y="914"/>
                    <a:pt x="10" y="924"/>
                  </a:cubicBezTo>
                  <a:close/>
                  <a:moveTo>
                    <a:pt x="1960" y="904"/>
                  </a:moveTo>
                  <a:cubicBezTo>
                    <a:pt x="1959" y="895"/>
                    <a:pt x="1958" y="885"/>
                    <a:pt x="1957" y="876"/>
                  </a:cubicBezTo>
                  <a:cubicBezTo>
                    <a:pt x="1965" y="875"/>
                    <a:pt x="1965" y="875"/>
                    <a:pt x="1965" y="875"/>
                  </a:cubicBezTo>
                  <a:cubicBezTo>
                    <a:pt x="1966" y="884"/>
                    <a:pt x="1967" y="894"/>
                    <a:pt x="1967" y="903"/>
                  </a:cubicBezTo>
                  <a:lnTo>
                    <a:pt x="1960" y="904"/>
                  </a:lnTo>
                  <a:close/>
                  <a:moveTo>
                    <a:pt x="14" y="880"/>
                  </a:moveTo>
                  <a:cubicBezTo>
                    <a:pt x="6" y="879"/>
                    <a:pt x="6" y="879"/>
                    <a:pt x="6" y="879"/>
                  </a:cubicBezTo>
                  <a:cubicBezTo>
                    <a:pt x="7" y="870"/>
                    <a:pt x="8" y="861"/>
                    <a:pt x="9" y="851"/>
                  </a:cubicBezTo>
                  <a:cubicBezTo>
                    <a:pt x="17" y="852"/>
                    <a:pt x="17" y="852"/>
                    <a:pt x="17" y="852"/>
                  </a:cubicBezTo>
                  <a:cubicBezTo>
                    <a:pt x="16" y="862"/>
                    <a:pt x="15" y="871"/>
                    <a:pt x="14" y="880"/>
                  </a:cubicBezTo>
                  <a:close/>
                  <a:moveTo>
                    <a:pt x="1955" y="860"/>
                  </a:moveTo>
                  <a:cubicBezTo>
                    <a:pt x="1954" y="851"/>
                    <a:pt x="1952" y="842"/>
                    <a:pt x="1951" y="833"/>
                  </a:cubicBezTo>
                  <a:cubicBezTo>
                    <a:pt x="1959" y="831"/>
                    <a:pt x="1959" y="831"/>
                    <a:pt x="1959" y="831"/>
                  </a:cubicBezTo>
                  <a:cubicBezTo>
                    <a:pt x="1960" y="841"/>
                    <a:pt x="1962" y="850"/>
                    <a:pt x="1963" y="859"/>
                  </a:cubicBezTo>
                  <a:lnTo>
                    <a:pt x="1955" y="860"/>
                  </a:lnTo>
                  <a:close/>
                  <a:moveTo>
                    <a:pt x="19" y="837"/>
                  </a:moveTo>
                  <a:cubicBezTo>
                    <a:pt x="11" y="835"/>
                    <a:pt x="11" y="835"/>
                    <a:pt x="11" y="835"/>
                  </a:cubicBezTo>
                  <a:cubicBezTo>
                    <a:pt x="13" y="826"/>
                    <a:pt x="14" y="817"/>
                    <a:pt x="16" y="808"/>
                  </a:cubicBezTo>
                  <a:cubicBezTo>
                    <a:pt x="24" y="809"/>
                    <a:pt x="24" y="809"/>
                    <a:pt x="24" y="809"/>
                  </a:cubicBezTo>
                  <a:cubicBezTo>
                    <a:pt x="22" y="818"/>
                    <a:pt x="21" y="827"/>
                    <a:pt x="19" y="837"/>
                  </a:cubicBezTo>
                  <a:close/>
                  <a:moveTo>
                    <a:pt x="1948" y="817"/>
                  </a:moveTo>
                  <a:cubicBezTo>
                    <a:pt x="1947" y="808"/>
                    <a:pt x="1945" y="799"/>
                    <a:pt x="1943" y="790"/>
                  </a:cubicBezTo>
                  <a:cubicBezTo>
                    <a:pt x="1951" y="788"/>
                    <a:pt x="1951" y="788"/>
                    <a:pt x="1951" y="788"/>
                  </a:cubicBezTo>
                  <a:cubicBezTo>
                    <a:pt x="1953" y="797"/>
                    <a:pt x="1955" y="806"/>
                    <a:pt x="1956" y="816"/>
                  </a:cubicBezTo>
                  <a:lnTo>
                    <a:pt x="1948" y="817"/>
                  </a:lnTo>
                  <a:close/>
                  <a:moveTo>
                    <a:pt x="27" y="793"/>
                  </a:moveTo>
                  <a:cubicBezTo>
                    <a:pt x="19" y="792"/>
                    <a:pt x="19" y="792"/>
                    <a:pt x="19" y="792"/>
                  </a:cubicBezTo>
                  <a:cubicBezTo>
                    <a:pt x="21" y="783"/>
                    <a:pt x="23" y="774"/>
                    <a:pt x="25" y="764"/>
                  </a:cubicBezTo>
                  <a:cubicBezTo>
                    <a:pt x="33" y="766"/>
                    <a:pt x="33" y="766"/>
                    <a:pt x="33" y="766"/>
                  </a:cubicBezTo>
                  <a:cubicBezTo>
                    <a:pt x="31" y="775"/>
                    <a:pt x="29" y="784"/>
                    <a:pt x="27" y="793"/>
                  </a:cubicBezTo>
                  <a:close/>
                  <a:moveTo>
                    <a:pt x="1940" y="774"/>
                  </a:moveTo>
                  <a:cubicBezTo>
                    <a:pt x="1938" y="765"/>
                    <a:pt x="1936" y="756"/>
                    <a:pt x="1934" y="747"/>
                  </a:cubicBezTo>
                  <a:cubicBezTo>
                    <a:pt x="1941" y="745"/>
                    <a:pt x="1941" y="745"/>
                    <a:pt x="1941" y="745"/>
                  </a:cubicBezTo>
                  <a:cubicBezTo>
                    <a:pt x="1944" y="754"/>
                    <a:pt x="1946" y="763"/>
                    <a:pt x="1948" y="772"/>
                  </a:cubicBezTo>
                  <a:lnTo>
                    <a:pt x="1940" y="774"/>
                  </a:lnTo>
                  <a:close/>
                  <a:moveTo>
                    <a:pt x="36" y="751"/>
                  </a:moveTo>
                  <a:cubicBezTo>
                    <a:pt x="29" y="749"/>
                    <a:pt x="29" y="749"/>
                    <a:pt x="29" y="749"/>
                  </a:cubicBezTo>
                  <a:cubicBezTo>
                    <a:pt x="31" y="740"/>
                    <a:pt x="33" y="731"/>
                    <a:pt x="36" y="722"/>
                  </a:cubicBezTo>
                  <a:cubicBezTo>
                    <a:pt x="43" y="724"/>
                    <a:pt x="43" y="724"/>
                    <a:pt x="43" y="724"/>
                  </a:cubicBezTo>
                  <a:cubicBezTo>
                    <a:pt x="41" y="733"/>
                    <a:pt x="39" y="742"/>
                    <a:pt x="36" y="751"/>
                  </a:cubicBezTo>
                  <a:close/>
                  <a:moveTo>
                    <a:pt x="1930" y="731"/>
                  </a:moveTo>
                  <a:cubicBezTo>
                    <a:pt x="1927" y="722"/>
                    <a:pt x="1925" y="713"/>
                    <a:pt x="1922" y="705"/>
                  </a:cubicBezTo>
                  <a:cubicBezTo>
                    <a:pt x="1930" y="702"/>
                    <a:pt x="1930" y="702"/>
                    <a:pt x="1930" y="702"/>
                  </a:cubicBezTo>
                  <a:cubicBezTo>
                    <a:pt x="1932" y="711"/>
                    <a:pt x="1935" y="720"/>
                    <a:pt x="1937" y="729"/>
                  </a:cubicBezTo>
                  <a:lnTo>
                    <a:pt x="1930" y="731"/>
                  </a:lnTo>
                  <a:close/>
                  <a:moveTo>
                    <a:pt x="48" y="708"/>
                  </a:moveTo>
                  <a:cubicBezTo>
                    <a:pt x="40" y="706"/>
                    <a:pt x="40" y="706"/>
                    <a:pt x="40" y="706"/>
                  </a:cubicBezTo>
                  <a:cubicBezTo>
                    <a:pt x="43" y="697"/>
                    <a:pt x="46" y="688"/>
                    <a:pt x="48" y="679"/>
                  </a:cubicBezTo>
                  <a:cubicBezTo>
                    <a:pt x="56" y="682"/>
                    <a:pt x="56" y="682"/>
                    <a:pt x="56" y="682"/>
                  </a:cubicBezTo>
                  <a:cubicBezTo>
                    <a:pt x="53" y="691"/>
                    <a:pt x="50" y="700"/>
                    <a:pt x="48" y="708"/>
                  </a:cubicBezTo>
                  <a:close/>
                  <a:moveTo>
                    <a:pt x="1917" y="689"/>
                  </a:moveTo>
                  <a:cubicBezTo>
                    <a:pt x="1914" y="681"/>
                    <a:pt x="1911" y="672"/>
                    <a:pt x="1908" y="663"/>
                  </a:cubicBezTo>
                  <a:cubicBezTo>
                    <a:pt x="1916" y="660"/>
                    <a:pt x="1916" y="660"/>
                    <a:pt x="1916" y="660"/>
                  </a:cubicBezTo>
                  <a:cubicBezTo>
                    <a:pt x="1919" y="669"/>
                    <a:pt x="1922" y="678"/>
                    <a:pt x="1925" y="687"/>
                  </a:cubicBezTo>
                  <a:lnTo>
                    <a:pt x="1917" y="689"/>
                  </a:lnTo>
                  <a:close/>
                  <a:moveTo>
                    <a:pt x="61" y="667"/>
                  </a:moveTo>
                  <a:cubicBezTo>
                    <a:pt x="54" y="664"/>
                    <a:pt x="54" y="664"/>
                    <a:pt x="54" y="664"/>
                  </a:cubicBezTo>
                  <a:cubicBezTo>
                    <a:pt x="57" y="655"/>
                    <a:pt x="60" y="646"/>
                    <a:pt x="63" y="638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67" y="649"/>
                    <a:pt x="64" y="658"/>
                    <a:pt x="61" y="667"/>
                  </a:cubicBezTo>
                  <a:close/>
                  <a:moveTo>
                    <a:pt x="1903" y="648"/>
                  </a:moveTo>
                  <a:cubicBezTo>
                    <a:pt x="1900" y="639"/>
                    <a:pt x="1896" y="630"/>
                    <a:pt x="1893" y="622"/>
                  </a:cubicBezTo>
                  <a:cubicBezTo>
                    <a:pt x="1900" y="619"/>
                    <a:pt x="1900" y="619"/>
                    <a:pt x="1900" y="619"/>
                  </a:cubicBezTo>
                  <a:cubicBezTo>
                    <a:pt x="1904" y="627"/>
                    <a:pt x="1907" y="636"/>
                    <a:pt x="1911" y="645"/>
                  </a:cubicBezTo>
                  <a:lnTo>
                    <a:pt x="1903" y="648"/>
                  </a:lnTo>
                  <a:close/>
                  <a:moveTo>
                    <a:pt x="76" y="626"/>
                  </a:moveTo>
                  <a:cubicBezTo>
                    <a:pt x="69" y="623"/>
                    <a:pt x="69" y="623"/>
                    <a:pt x="69" y="623"/>
                  </a:cubicBezTo>
                  <a:cubicBezTo>
                    <a:pt x="72" y="614"/>
                    <a:pt x="76" y="606"/>
                    <a:pt x="80" y="597"/>
                  </a:cubicBezTo>
                  <a:cubicBezTo>
                    <a:pt x="87" y="600"/>
                    <a:pt x="87" y="600"/>
                    <a:pt x="87" y="600"/>
                  </a:cubicBezTo>
                  <a:cubicBezTo>
                    <a:pt x="83" y="609"/>
                    <a:pt x="80" y="617"/>
                    <a:pt x="76" y="626"/>
                  </a:cubicBezTo>
                  <a:close/>
                  <a:moveTo>
                    <a:pt x="1887" y="607"/>
                  </a:moveTo>
                  <a:cubicBezTo>
                    <a:pt x="1883" y="598"/>
                    <a:pt x="1880" y="590"/>
                    <a:pt x="1876" y="581"/>
                  </a:cubicBezTo>
                  <a:cubicBezTo>
                    <a:pt x="1883" y="578"/>
                    <a:pt x="1883" y="578"/>
                    <a:pt x="1883" y="578"/>
                  </a:cubicBezTo>
                  <a:cubicBezTo>
                    <a:pt x="1887" y="587"/>
                    <a:pt x="1891" y="595"/>
                    <a:pt x="1894" y="604"/>
                  </a:cubicBezTo>
                  <a:lnTo>
                    <a:pt x="1887" y="607"/>
                  </a:lnTo>
                  <a:close/>
                  <a:moveTo>
                    <a:pt x="93" y="586"/>
                  </a:moveTo>
                  <a:cubicBezTo>
                    <a:pt x="86" y="582"/>
                    <a:pt x="86" y="582"/>
                    <a:pt x="86" y="582"/>
                  </a:cubicBezTo>
                  <a:cubicBezTo>
                    <a:pt x="90" y="574"/>
                    <a:pt x="94" y="565"/>
                    <a:pt x="98" y="557"/>
                  </a:cubicBezTo>
                  <a:cubicBezTo>
                    <a:pt x="105" y="560"/>
                    <a:pt x="105" y="560"/>
                    <a:pt x="105" y="560"/>
                  </a:cubicBezTo>
                  <a:cubicBezTo>
                    <a:pt x="101" y="569"/>
                    <a:pt x="97" y="577"/>
                    <a:pt x="93" y="586"/>
                  </a:cubicBezTo>
                  <a:close/>
                  <a:moveTo>
                    <a:pt x="1869" y="567"/>
                  </a:moveTo>
                  <a:cubicBezTo>
                    <a:pt x="1865" y="558"/>
                    <a:pt x="1861" y="550"/>
                    <a:pt x="1857" y="542"/>
                  </a:cubicBezTo>
                  <a:cubicBezTo>
                    <a:pt x="1864" y="538"/>
                    <a:pt x="1864" y="538"/>
                    <a:pt x="1864" y="538"/>
                  </a:cubicBezTo>
                  <a:cubicBezTo>
                    <a:pt x="1868" y="546"/>
                    <a:pt x="1872" y="555"/>
                    <a:pt x="1876" y="563"/>
                  </a:cubicBezTo>
                  <a:lnTo>
                    <a:pt x="1869" y="567"/>
                  </a:lnTo>
                  <a:close/>
                  <a:moveTo>
                    <a:pt x="112" y="546"/>
                  </a:moveTo>
                  <a:cubicBezTo>
                    <a:pt x="105" y="542"/>
                    <a:pt x="105" y="542"/>
                    <a:pt x="105" y="542"/>
                  </a:cubicBezTo>
                  <a:cubicBezTo>
                    <a:pt x="109" y="534"/>
                    <a:pt x="113" y="526"/>
                    <a:pt x="118" y="518"/>
                  </a:cubicBezTo>
                  <a:cubicBezTo>
                    <a:pt x="125" y="521"/>
                    <a:pt x="125" y="521"/>
                    <a:pt x="125" y="521"/>
                  </a:cubicBezTo>
                  <a:cubicBezTo>
                    <a:pt x="121" y="530"/>
                    <a:pt x="116" y="538"/>
                    <a:pt x="112" y="546"/>
                  </a:cubicBezTo>
                  <a:close/>
                  <a:moveTo>
                    <a:pt x="1849" y="528"/>
                  </a:moveTo>
                  <a:cubicBezTo>
                    <a:pt x="1845" y="519"/>
                    <a:pt x="1840" y="511"/>
                    <a:pt x="1836" y="503"/>
                  </a:cubicBezTo>
                  <a:cubicBezTo>
                    <a:pt x="1843" y="499"/>
                    <a:pt x="1843" y="499"/>
                    <a:pt x="1843" y="499"/>
                  </a:cubicBezTo>
                  <a:cubicBezTo>
                    <a:pt x="1847" y="507"/>
                    <a:pt x="1852" y="516"/>
                    <a:pt x="1856" y="524"/>
                  </a:cubicBezTo>
                  <a:lnTo>
                    <a:pt x="1849" y="528"/>
                  </a:lnTo>
                  <a:close/>
                  <a:moveTo>
                    <a:pt x="133" y="507"/>
                  </a:moveTo>
                  <a:cubicBezTo>
                    <a:pt x="126" y="504"/>
                    <a:pt x="126" y="504"/>
                    <a:pt x="126" y="504"/>
                  </a:cubicBezTo>
                  <a:cubicBezTo>
                    <a:pt x="130" y="495"/>
                    <a:pt x="135" y="487"/>
                    <a:pt x="140" y="479"/>
                  </a:cubicBezTo>
                  <a:cubicBezTo>
                    <a:pt x="147" y="483"/>
                    <a:pt x="147" y="483"/>
                    <a:pt x="147" y="483"/>
                  </a:cubicBezTo>
                  <a:cubicBezTo>
                    <a:pt x="142" y="491"/>
                    <a:pt x="137" y="499"/>
                    <a:pt x="133" y="507"/>
                  </a:cubicBezTo>
                  <a:close/>
                  <a:moveTo>
                    <a:pt x="1828" y="489"/>
                  </a:moveTo>
                  <a:cubicBezTo>
                    <a:pt x="1823" y="481"/>
                    <a:pt x="1818" y="473"/>
                    <a:pt x="1813" y="465"/>
                  </a:cubicBezTo>
                  <a:cubicBezTo>
                    <a:pt x="1820" y="461"/>
                    <a:pt x="1820" y="461"/>
                    <a:pt x="1820" y="461"/>
                  </a:cubicBezTo>
                  <a:cubicBezTo>
                    <a:pt x="1825" y="469"/>
                    <a:pt x="1830" y="477"/>
                    <a:pt x="1835" y="485"/>
                  </a:cubicBezTo>
                  <a:lnTo>
                    <a:pt x="1828" y="489"/>
                  </a:lnTo>
                  <a:close/>
                  <a:moveTo>
                    <a:pt x="155" y="470"/>
                  </a:moveTo>
                  <a:cubicBezTo>
                    <a:pt x="148" y="466"/>
                    <a:pt x="148" y="466"/>
                    <a:pt x="148" y="466"/>
                  </a:cubicBezTo>
                  <a:cubicBezTo>
                    <a:pt x="153" y="458"/>
                    <a:pt x="158" y="450"/>
                    <a:pt x="163" y="442"/>
                  </a:cubicBezTo>
                  <a:cubicBezTo>
                    <a:pt x="170" y="446"/>
                    <a:pt x="170" y="446"/>
                    <a:pt x="170" y="446"/>
                  </a:cubicBezTo>
                  <a:cubicBezTo>
                    <a:pt x="165" y="454"/>
                    <a:pt x="160" y="462"/>
                    <a:pt x="155" y="470"/>
                  </a:cubicBezTo>
                  <a:close/>
                  <a:moveTo>
                    <a:pt x="1805" y="452"/>
                  </a:moveTo>
                  <a:cubicBezTo>
                    <a:pt x="1800" y="444"/>
                    <a:pt x="1794" y="436"/>
                    <a:pt x="1789" y="429"/>
                  </a:cubicBezTo>
                  <a:cubicBezTo>
                    <a:pt x="1796" y="424"/>
                    <a:pt x="1796" y="424"/>
                    <a:pt x="1796" y="424"/>
                  </a:cubicBezTo>
                  <a:cubicBezTo>
                    <a:pt x="1801" y="432"/>
                    <a:pt x="1806" y="440"/>
                    <a:pt x="1811" y="448"/>
                  </a:cubicBezTo>
                  <a:lnTo>
                    <a:pt x="1805" y="452"/>
                  </a:lnTo>
                  <a:close/>
                  <a:moveTo>
                    <a:pt x="179" y="433"/>
                  </a:moveTo>
                  <a:cubicBezTo>
                    <a:pt x="172" y="429"/>
                    <a:pt x="172" y="429"/>
                    <a:pt x="172" y="429"/>
                  </a:cubicBezTo>
                  <a:cubicBezTo>
                    <a:pt x="177" y="421"/>
                    <a:pt x="183" y="413"/>
                    <a:pt x="188" y="406"/>
                  </a:cubicBezTo>
                  <a:cubicBezTo>
                    <a:pt x="195" y="410"/>
                    <a:pt x="195" y="410"/>
                    <a:pt x="195" y="410"/>
                  </a:cubicBezTo>
                  <a:cubicBezTo>
                    <a:pt x="189" y="418"/>
                    <a:pt x="184" y="426"/>
                    <a:pt x="179" y="433"/>
                  </a:cubicBezTo>
                  <a:close/>
                  <a:moveTo>
                    <a:pt x="1780" y="416"/>
                  </a:moveTo>
                  <a:cubicBezTo>
                    <a:pt x="1774" y="408"/>
                    <a:pt x="1769" y="401"/>
                    <a:pt x="1763" y="393"/>
                  </a:cubicBezTo>
                  <a:cubicBezTo>
                    <a:pt x="1770" y="389"/>
                    <a:pt x="1770" y="389"/>
                    <a:pt x="1770" y="389"/>
                  </a:cubicBezTo>
                  <a:cubicBezTo>
                    <a:pt x="1775" y="396"/>
                    <a:pt x="1781" y="404"/>
                    <a:pt x="1786" y="411"/>
                  </a:cubicBezTo>
                  <a:lnTo>
                    <a:pt x="1780" y="416"/>
                  </a:lnTo>
                  <a:close/>
                  <a:moveTo>
                    <a:pt x="204" y="398"/>
                  </a:moveTo>
                  <a:cubicBezTo>
                    <a:pt x="198" y="393"/>
                    <a:pt x="198" y="393"/>
                    <a:pt x="198" y="393"/>
                  </a:cubicBezTo>
                  <a:cubicBezTo>
                    <a:pt x="204" y="385"/>
                    <a:pt x="209" y="378"/>
                    <a:pt x="215" y="371"/>
                  </a:cubicBezTo>
                  <a:cubicBezTo>
                    <a:pt x="221" y="376"/>
                    <a:pt x="221" y="376"/>
                    <a:pt x="221" y="376"/>
                  </a:cubicBezTo>
                  <a:cubicBezTo>
                    <a:pt x="216" y="383"/>
                    <a:pt x="210" y="390"/>
                    <a:pt x="204" y="398"/>
                  </a:cubicBezTo>
                  <a:close/>
                  <a:moveTo>
                    <a:pt x="1754" y="381"/>
                  </a:moveTo>
                  <a:cubicBezTo>
                    <a:pt x="1748" y="374"/>
                    <a:pt x="1742" y="366"/>
                    <a:pt x="1736" y="359"/>
                  </a:cubicBezTo>
                  <a:cubicBezTo>
                    <a:pt x="1742" y="354"/>
                    <a:pt x="1742" y="354"/>
                    <a:pt x="1742" y="354"/>
                  </a:cubicBezTo>
                  <a:cubicBezTo>
                    <a:pt x="1748" y="361"/>
                    <a:pt x="1754" y="368"/>
                    <a:pt x="1760" y="376"/>
                  </a:cubicBezTo>
                  <a:lnTo>
                    <a:pt x="1754" y="381"/>
                  </a:lnTo>
                  <a:close/>
                  <a:moveTo>
                    <a:pt x="231" y="363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31" y="351"/>
                    <a:pt x="237" y="344"/>
                    <a:pt x="243" y="337"/>
                  </a:cubicBezTo>
                  <a:cubicBezTo>
                    <a:pt x="250" y="342"/>
                    <a:pt x="250" y="342"/>
                    <a:pt x="250" y="342"/>
                  </a:cubicBezTo>
                  <a:cubicBezTo>
                    <a:pt x="243" y="349"/>
                    <a:pt x="237" y="356"/>
                    <a:pt x="231" y="363"/>
                  </a:cubicBezTo>
                  <a:close/>
                  <a:moveTo>
                    <a:pt x="1726" y="347"/>
                  </a:moveTo>
                  <a:cubicBezTo>
                    <a:pt x="1720" y="340"/>
                    <a:pt x="1713" y="333"/>
                    <a:pt x="1707" y="326"/>
                  </a:cubicBezTo>
                  <a:cubicBezTo>
                    <a:pt x="1713" y="321"/>
                    <a:pt x="1713" y="321"/>
                    <a:pt x="1713" y="321"/>
                  </a:cubicBezTo>
                  <a:cubicBezTo>
                    <a:pt x="1719" y="328"/>
                    <a:pt x="1726" y="335"/>
                    <a:pt x="1732" y="342"/>
                  </a:cubicBezTo>
                  <a:lnTo>
                    <a:pt x="1726" y="347"/>
                  </a:lnTo>
                  <a:close/>
                  <a:moveTo>
                    <a:pt x="260" y="330"/>
                  </a:moveTo>
                  <a:cubicBezTo>
                    <a:pt x="254" y="325"/>
                    <a:pt x="254" y="325"/>
                    <a:pt x="254" y="325"/>
                  </a:cubicBezTo>
                  <a:cubicBezTo>
                    <a:pt x="260" y="318"/>
                    <a:pt x="267" y="311"/>
                    <a:pt x="273" y="304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3" y="316"/>
                    <a:pt x="266" y="323"/>
                    <a:pt x="260" y="330"/>
                  </a:cubicBezTo>
                  <a:close/>
                  <a:moveTo>
                    <a:pt x="1696" y="314"/>
                  </a:moveTo>
                  <a:cubicBezTo>
                    <a:pt x="1690" y="308"/>
                    <a:pt x="1683" y="301"/>
                    <a:pt x="1677" y="294"/>
                  </a:cubicBezTo>
                  <a:cubicBezTo>
                    <a:pt x="1683" y="289"/>
                    <a:pt x="1683" y="289"/>
                    <a:pt x="1683" y="289"/>
                  </a:cubicBezTo>
                  <a:cubicBezTo>
                    <a:pt x="1689" y="295"/>
                    <a:pt x="1696" y="302"/>
                    <a:pt x="1702" y="309"/>
                  </a:cubicBezTo>
                  <a:lnTo>
                    <a:pt x="1696" y="314"/>
                  </a:lnTo>
                  <a:close/>
                  <a:moveTo>
                    <a:pt x="290" y="298"/>
                  </a:moveTo>
                  <a:cubicBezTo>
                    <a:pt x="284" y="293"/>
                    <a:pt x="284" y="293"/>
                    <a:pt x="284" y="293"/>
                  </a:cubicBezTo>
                  <a:cubicBezTo>
                    <a:pt x="291" y="286"/>
                    <a:pt x="298" y="279"/>
                    <a:pt x="305" y="273"/>
                  </a:cubicBezTo>
                  <a:cubicBezTo>
                    <a:pt x="310" y="279"/>
                    <a:pt x="310" y="279"/>
                    <a:pt x="310" y="279"/>
                  </a:cubicBezTo>
                  <a:cubicBezTo>
                    <a:pt x="303" y="285"/>
                    <a:pt x="297" y="292"/>
                    <a:pt x="290" y="298"/>
                  </a:cubicBezTo>
                  <a:close/>
                  <a:moveTo>
                    <a:pt x="1665" y="283"/>
                  </a:moveTo>
                  <a:cubicBezTo>
                    <a:pt x="1659" y="277"/>
                    <a:pt x="1652" y="270"/>
                    <a:pt x="1645" y="264"/>
                  </a:cubicBezTo>
                  <a:cubicBezTo>
                    <a:pt x="1651" y="258"/>
                    <a:pt x="1651" y="258"/>
                    <a:pt x="1651" y="258"/>
                  </a:cubicBezTo>
                  <a:cubicBezTo>
                    <a:pt x="1658" y="265"/>
                    <a:pt x="1664" y="271"/>
                    <a:pt x="1671" y="278"/>
                  </a:cubicBezTo>
                  <a:lnTo>
                    <a:pt x="1665" y="283"/>
                  </a:lnTo>
                  <a:close/>
                  <a:moveTo>
                    <a:pt x="322" y="268"/>
                  </a:moveTo>
                  <a:cubicBezTo>
                    <a:pt x="316" y="262"/>
                    <a:pt x="316" y="262"/>
                    <a:pt x="316" y="262"/>
                  </a:cubicBezTo>
                  <a:cubicBezTo>
                    <a:pt x="323" y="256"/>
                    <a:pt x="330" y="249"/>
                    <a:pt x="337" y="243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35" y="255"/>
                    <a:pt x="328" y="262"/>
                    <a:pt x="322" y="268"/>
                  </a:cubicBezTo>
                  <a:close/>
                  <a:moveTo>
                    <a:pt x="1633" y="254"/>
                  </a:moveTo>
                  <a:cubicBezTo>
                    <a:pt x="1626" y="247"/>
                    <a:pt x="1619" y="241"/>
                    <a:pt x="1612" y="235"/>
                  </a:cubicBezTo>
                  <a:cubicBezTo>
                    <a:pt x="1617" y="229"/>
                    <a:pt x="1617" y="229"/>
                    <a:pt x="1617" y="229"/>
                  </a:cubicBezTo>
                  <a:cubicBezTo>
                    <a:pt x="1625" y="235"/>
                    <a:pt x="1632" y="241"/>
                    <a:pt x="1639" y="248"/>
                  </a:cubicBezTo>
                  <a:lnTo>
                    <a:pt x="1633" y="254"/>
                  </a:lnTo>
                  <a:close/>
                  <a:moveTo>
                    <a:pt x="354" y="239"/>
                  </a:moveTo>
                  <a:cubicBezTo>
                    <a:pt x="349" y="233"/>
                    <a:pt x="349" y="233"/>
                    <a:pt x="349" y="233"/>
                  </a:cubicBezTo>
                  <a:cubicBezTo>
                    <a:pt x="356" y="227"/>
                    <a:pt x="364" y="221"/>
                    <a:pt x="371" y="215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69" y="227"/>
                    <a:pt x="362" y="233"/>
                    <a:pt x="354" y="239"/>
                  </a:cubicBezTo>
                  <a:close/>
                  <a:moveTo>
                    <a:pt x="1600" y="225"/>
                  </a:moveTo>
                  <a:cubicBezTo>
                    <a:pt x="1593" y="219"/>
                    <a:pt x="1585" y="214"/>
                    <a:pt x="1578" y="208"/>
                  </a:cubicBezTo>
                  <a:cubicBezTo>
                    <a:pt x="1583" y="202"/>
                    <a:pt x="1583" y="202"/>
                    <a:pt x="1583" y="202"/>
                  </a:cubicBezTo>
                  <a:cubicBezTo>
                    <a:pt x="1590" y="207"/>
                    <a:pt x="1598" y="213"/>
                    <a:pt x="1605" y="219"/>
                  </a:cubicBezTo>
                  <a:lnTo>
                    <a:pt x="1600" y="225"/>
                  </a:lnTo>
                  <a:close/>
                  <a:moveTo>
                    <a:pt x="389" y="211"/>
                  </a:moveTo>
                  <a:cubicBezTo>
                    <a:pt x="384" y="205"/>
                    <a:pt x="384" y="205"/>
                    <a:pt x="384" y="205"/>
                  </a:cubicBezTo>
                  <a:cubicBezTo>
                    <a:pt x="391" y="199"/>
                    <a:pt x="399" y="194"/>
                    <a:pt x="406" y="188"/>
                  </a:cubicBezTo>
                  <a:cubicBezTo>
                    <a:pt x="411" y="195"/>
                    <a:pt x="411" y="195"/>
                    <a:pt x="411" y="195"/>
                  </a:cubicBezTo>
                  <a:cubicBezTo>
                    <a:pt x="403" y="200"/>
                    <a:pt x="396" y="206"/>
                    <a:pt x="389" y="211"/>
                  </a:cubicBezTo>
                  <a:close/>
                  <a:moveTo>
                    <a:pt x="1565" y="198"/>
                  </a:moveTo>
                  <a:cubicBezTo>
                    <a:pt x="1558" y="193"/>
                    <a:pt x="1550" y="188"/>
                    <a:pt x="1543" y="182"/>
                  </a:cubicBezTo>
                  <a:cubicBezTo>
                    <a:pt x="1547" y="176"/>
                    <a:pt x="1547" y="176"/>
                    <a:pt x="1547" y="176"/>
                  </a:cubicBezTo>
                  <a:cubicBezTo>
                    <a:pt x="1555" y="181"/>
                    <a:pt x="1563" y="187"/>
                    <a:pt x="1570" y="192"/>
                  </a:cubicBezTo>
                  <a:lnTo>
                    <a:pt x="1565" y="198"/>
                  </a:lnTo>
                  <a:close/>
                  <a:moveTo>
                    <a:pt x="424" y="185"/>
                  </a:moveTo>
                  <a:cubicBezTo>
                    <a:pt x="419" y="179"/>
                    <a:pt x="419" y="179"/>
                    <a:pt x="419" y="179"/>
                  </a:cubicBezTo>
                  <a:cubicBezTo>
                    <a:pt x="427" y="173"/>
                    <a:pt x="435" y="168"/>
                    <a:pt x="443" y="163"/>
                  </a:cubicBezTo>
                  <a:cubicBezTo>
                    <a:pt x="447" y="170"/>
                    <a:pt x="447" y="170"/>
                    <a:pt x="447" y="170"/>
                  </a:cubicBezTo>
                  <a:cubicBezTo>
                    <a:pt x="439" y="175"/>
                    <a:pt x="431" y="180"/>
                    <a:pt x="424" y="185"/>
                  </a:cubicBezTo>
                  <a:close/>
                  <a:moveTo>
                    <a:pt x="1530" y="173"/>
                  </a:moveTo>
                  <a:cubicBezTo>
                    <a:pt x="1522" y="168"/>
                    <a:pt x="1514" y="163"/>
                    <a:pt x="1506" y="158"/>
                  </a:cubicBezTo>
                  <a:cubicBezTo>
                    <a:pt x="1511" y="151"/>
                    <a:pt x="1511" y="151"/>
                    <a:pt x="1511" y="151"/>
                  </a:cubicBezTo>
                  <a:cubicBezTo>
                    <a:pt x="1518" y="156"/>
                    <a:pt x="1526" y="161"/>
                    <a:pt x="1534" y="167"/>
                  </a:cubicBezTo>
                  <a:lnTo>
                    <a:pt x="1530" y="173"/>
                  </a:lnTo>
                  <a:close/>
                  <a:moveTo>
                    <a:pt x="460" y="161"/>
                  </a:moveTo>
                  <a:cubicBezTo>
                    <a:pt x="456" y="154"/>
                    <a:pt x="456" y="154"/>
                    <a:pt x="456" y="154"/>
                  </a:cubicBezTo>
                  <a:cubicBezTo>
                    <a:pt x="464" y="149"/>
                    <a:pt x="472" y="144"/>
                    <a:pt x="480" y="139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76" y="151"/>
                    <a:pt x="468" y="156"/>
                    <a:pt x="460" y="161"/>
                  </a:cubicBezTo>
                  <a:close/>
                  <a:moveTo>
                    <a:pt x="1493" y="150"/>
                  </a:moveTo>
                  <a:cubicBezTo>
                    <a:pt x="1485" y="145"/>
                    <a:pt x="1477" y="140"/>
                    <a:pt x="1469" y="136"/>
                  </a:cubicBezTo>
                  <a:cubicBezTo>
                    <a:pt x="1473" y="129"/>
                    <a:pt x="1473" y="129"/>
                    <a:pt x="1473" y="129"/>
                  </a:cubicBezTo>
                  <a:cubicBezTo>
                    <a:pt x="1481" y="133"/>
                    <a:pt x="1489" y="138"/>
                    <a:pt x="1497" y="143"/>
                  </a:cubicBezTo>
                  <a:lnTo>
                    <a:pt x="1493" y="150"/>
                  </a:lnTo>
                  <a:close/>
                  <a:moveTo>
                    <a:pt x="498" y="138"/>
                  </a:moveTo>
                  <a:cubicBezTo>
                    <a:pt x="494" y="131"/>
                    <a:pt x="494" y="131"/>
                    <a:pt x="494" y="131"/>
                  </a:cubicBezTo>
                  <a:cubicBezTo>
                    <a:pt x="502" y="127"/>
                    <a:pt x="510" y="122"/>
                    <a:pt x="518" y="117"/>
                  </a:cubicBezTo>
                  <a:cubicBezTo>
                    <a:pt x="522" y="125"/>
                    <a:pt x="522" y="125"/>
                    <a:pt x="522" y="125"/>
                  </a:cubicBezTo>
                  <a:cubicBezTo>
                    <a:pt x="514" y="129"/>
                    <a:pt x="506" y="133"/>
                    <a:pt x="498" y="138"/>
                  </a:cubicBezTo>
                  <a:close/>
                  <a:moveTo>
                    <a:pt x="1455" y="128"/>
                  </a:moveTo>
                  <a:cubicBezTo>
                    <a:pt x="1447" y="123"/>
                    <a:pt x="1439" y="119"/>
                    <a:pt x="1430" y="115"/>
                  </a:cubicBezTo>
                  <a:cubicBezTo>
                    <a:pt x="1434" y="108"/>
                    <a:pt x="1434" y="108"/>
                    <a:pt x="1434" y="108"/>
                  </a:cubicBezTo>
                  <a:cubicBezTo>
                    <a:pt x="1442" y="112"/>
                    <a:pt x="1451" y="116"/>
                    <a:pt x="1459" y="121"/>
                  </a:cubicBezTo>
                  <a:lnTo>
                    <a:pt x="1455" y="128"/>
                  </a:lnTo>
                  <a:close/>
                  <a:moveTo>
                    <a:pt x="536" y="117"/>
                  </a:moveTo>
                  <a:cubicBezTo>
                    <a:pt x="533" y="110"/>
                    <a:pt x="533" y="110"/>
                    <a:pt x="533" y="110"/>
                  </a:cubicBezTo>
                  <a:cubicBezTo>
                    <a:pt x="541" y="106"/>
                    <a:pt x="549" y="101"/>
                    <a:pt x="558" y="97"/>
                  </a:cubicBezTo>
                  <a:cubicBezTo>
                    <a:pt x="561" y="105"/>
                    <a:pt x="561" y="105"/>
                    <a:pt x="561" y="105"/>
                  </a:cubicBezTo>
                  <a:cubicBezTo>
                    <a:pt x="553" y="109"/>
                    <a:pt x="545" y="113"/>
                    <a:pt x="536" y="117"/>
                  </a:cubicBezTo>
                  <a:close/>
                  <a:moveTo>
                    <a:pt x="1416" y="108"/>
                  </a:moveTo>
                  <a:cubicBezTo>
                    <a:pt x="1408" y="104"/>
                    <a:pt x="1399" y="100"/>
                    <a:pt x="1391" y="96"/>
                  </a:cubicBezTo>
                  <a:cubicBezTo>
                    <a:pt x="1394" y="88"/>
                    <a:pt x="1394" y="88"/>
                    <a:pt x="1394" y="88"/>
                  </a:cubicBezTo>
                  <a:cubicBezTo>
                    <a:pt x="1403" y="92"/>
                    <a:pt x="1411" y="96"/>
                    <a:pt x="1420" y="100"/>
                  </a:cubicBezTo>
                  <a:lnTo>
                    <a:pt x="1416" y="108"/>
                  </a:lnTo>
                  <a:close/>
                  <a:moveTo>
                    <a:pt x="576" y="98"/>
                  </a:moveTo>
                  <a:cubicBezTo>
                    <a:pt x="572" y="90"/>
                    <a:pt x="572" y="90"/>
                    <a:pt x="572" y="90"/>
                  </a:cubicBezTo>
                  <a:cubicBezTo>
                    <a:pt x="581" y="87"/>
                    <a:pt x="590" y="83"/>
                    <a:pt x="598" y="79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3" y="90"/>
                    <a:pt x="584" y="94"/>
                    <a:pt x="576" y="98"/>
                  </a:cubicBezTo>
                  <a:close/>
                  <a:moveTo>
                    <a:pt x="1377" y="89"/>
                  </a:moveTo>
                  <a:cubicBezTo>
                    <a:pt x="1368" y="86"/>
                    <a:pt x="1359" y="82"/>
                    <a:pt x="1351" y="79"/>
                  </a:cubicBezTo>
                  <a:cubicBezTo>
                    <a:pt x="1354" y="71"/>
                    <a:pt x="1354" y="71"/>
                    <a:pt x="1354" y="71"/>
                  </a:cubicBezTo>
                  <a:cubicBezTo>
                    <a:pt x="1362" y="75"/>
                    <a:pt x="1371" y="78"/>
                    <a:pt x="1380" y="82"/>
                  </a:cubicBezTo>
                  <a:lnTo>
                    <a:pt x="1377" y="89"/>
                  </a:lnTo>
                  <a:close/>
                  <a:moveTo>
                    <a:pt x="616" y="80"/>
                  </a:moveTo>
                  <a:cubicBezTo>
                    <a:pt x="613" y="73"/>
                    <a:pt x="613" y="73"/>
                    <a:pt x="613" y="73"/>
                  </a:cubicBezTo>
                  <a:cubicBezTo>
                    <a:pt x="622" y="69"/>
                    <a:pt x="630" y="66"/>
                    <a:pt x="639" y="63"/>
                  </a:cubicBezTo>
                  <a:cubicBezTo>
                    <a:pt x="642" y="70"/>
                    <a:pt x="642" y="70"/>
                    <a:pt x="642" y="70"/>
                  </a:cubicBezTo>
                  <a:cubicBezTo>
                    <a:pt x="633" y="73"/>
                    <a:pt x="625" y="77"/>
                    <a:pt x="616" y="80"/>
                  </a:cubicBezTo>
                  <a:close/>
                  <a:moveTo>
                    <a:pt x="1336" y="73"/>
                  </a:moveTo>
                  <a:cubicBezTo>
                    <a:pt x="1327" y="69"/>
                    <a:pt x="1319" y="66"/>
                    <a:pt x="1310" y="63"/>
                  </a:cubicBezTo>
                  <a:cubicBezTo>
                    <a:pt x="1313" y="56"/>
                    <a:pt x="1313" y="56"/>
                    <a:pt x="1313" y="56"/>
                  </a:cubicBezTo>
                  <a:cubicBezTo>
                    <a:pt x="1321" y="59"/>
                    <a:pt x="1330" y="62"/>
                    <a:pt x="1339" y="65"/>
                  </a:cubicBezTo>
                  <a:lnTo>
                    <a:pt x="1336" y="73"/>
                  </a:lnTo>
                  <a:close/>
                  <a:moveTo>
                    <a:pt x="657" y="65"/>
                  </a:moveTo>
                  <a:cubicBezTo>
                    <a:pt x="654" y="57"/>
                    <a:pt x="654" y="57"/>
                    <a:pt x="654" y="57"/>
                  </a:cubicBezTo>
                  <a:cubicBezTo>
                    <a:pt x="663" y="54"/>
                    <a:pt x="672" y="51"/>
                    <a:pt x="681" y="48"/>
                  </a:cubicBezTo>
                  <a:cubicBezTo>
                    <a:pt x="683" y="56"/>
                    <a:pt x="683" y="56"/>
                    <a:pt x="683" y="56"/>
                  </a:cubicBezTo>
                  <a:cubicBezTo>
                    <a:pt x="675" y="58"/>
                    <a:pt x="666" y="61"/>
                    <a:pt x="657" y="65"/>
                  </a:cubicBezTo>
                  <a:close/>
                  <a:moveTo>
                    <a:pt x="1295" y="58"/>
                  </a:moveTo>
                  <a:cubicBezTo>
                    <a:pt x="1286" y="55"/>
                    <a:pt x="1277" y="52"/>
                    <a:pt x="1268" y="49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80" y="45"/>
                    <a:pt x="1289" y="47"/>
                    <a:pt x="1297" y="50"/>
                  </a:cubicBezTo>
                  <a:lnTo>
                    <a:pt x="1295" y="58"/>
                  </a:lnTo>
                  <a:close/>
                  <a:moveTo>
                    <a:pt x="699" y="51"/>
                  </a:moveTo>
                  <a:cubicBezTo>
                    <a:pt x="696" y="43"/>
                    <a:pt x="696" y="43"/>
                    <a:pt x="696" y="43"/>
                  </a:cubicBezTo>
                  <a:cubicBezTo>
                    <a:pt x="705" y="40"/>
                    <a:pt x="714" y="38"/>
                    <a:pt x="723" y="35"/>
                  </a:cubicBezTo>
                  <a:cubicBezTo>
                    <a:pt x="726" y="43"/>
                    <a:pt x="726" y="43"/>
                    <a:pt x="726" y="43"/>
                  </a:cubicBezTo>
                  <a:cubicBezTo>
                    <a:pt x="717" y="45"/>
                    <a:pt x="708" y="48"/>
                    <a:pt x="699" y="51"/>
                  </a:cubicBezTo>
                  <a:close/>
                  <a:moveTo>
                    <a:pt x="1253" y="45"/>
                  </a:moveTo>
                  <a:cubicBezTo>
                    <a:pt x="1244" y="42"/>
                    <a:pt x="1235" y="40"/>
                    <a:pt x="1226" y="38"/>
                  </a:cubicBezTo>
                  <a:cubicBezTo>
                    <a:pt x="1228" y="30"/>
                    <a:pt x="1228" y="30"/>
                    <a:pt x="1228" y="30"/>
                  </a:cubicBezTo>
                  <a:cubicBezTo>
                    <a:pt x="1237" y="32"/>
                    <a:pt x="1246" y="35"/>
                    <a:pt x="1255" y="37"/>
                  </a:cubicBezTo>
                  <a:lnTo>
                    <a:pt x="1253" y="45"/>
                  </a:lnTo>
                  <a:close/>
                  <a:moveTo>
                    <a:pt x="741" y="39"/>
                  </a:moveTo>
                  <a:cubicBezTo>
                    <a:pt x="739" y="31"/>
                    <a:pt x="739" y="31"/>
                    <a:pt x="739" y="31"/>
                  </a:cubicBezTo>
                  <a:cubicBezTo>
                    <a:pt x="744" y="30"/>
                    <a:pt x="744" y="30"/>
                    <a:pt x="744" y="30"/>
                  </a:cubicBezTo>
                  <a:cubicBezTo>
                    <a:pt x="751" y="28"/>
                    <a:pt x="759" y="26"/>
                    <a:pt x="766" y="24"/>
                  </a:cubicBezTo>
                  <a:cubicBezTo>
                    <a:pt x="768" y="32"/>
                    <a:pt x="768" y="32"/>
                    <a:pt x="768" y="32"/>
                  </a:cubicBezTo>
                  <a:cubicBezTo>
                    <a:pt x="761" y="34"/>
                    <a:pt x="753" y="36"/>
                    <a:pt x="746" y="38"/>
                  </a:cubicBezTo>
                  <a:lnTo>
                    <a:pt x="741" y="39"/>
                  </a:lnTo>
                  <a:close/>
                  <a:moveTo>
                    <a:pt x="1211" y="34"/>
                  </a:moveTo>
                  <a:cubicBezTo>
                    <a:pt x="1202" y="32"/>
                    <a:pt x="1192" y="30"/>
                    <a:pt x="1183" y="28"/>
                  </a:cubicBezTo>
                  <a:cubicBezTo>
                    <a:pt x="1185" y="20"/>
                    <a:pt x="1185" y="20"/>
                    <a:pt x="1185" y="20"/>
                  </a:cubicBezTo>
                  <a:cubicBezTo>
                    <a:pt x="1194" y="22"/>
                    <a:pt x="1203" y="24"/>
                    <a:pt x="1212" y="26"/>
                  </a:cubicBezTo>
                  <a:lnTo>
                    <a:pt x="1211" y="34"/>
                  </a:lnTo>
                  <a:close/>
                  <a:moveTo>
                    <a:pt x="784" y="29"/>
                  </a:moveTo>
                  <a:cubicBezTo>
                    <a:pt x="782" y="21"/>
                    <a:pt x="782" y="21"/>
                    <a:pt x="782" y="21"/>
                  </a:cubicBezTo>
                  <a:cubicBezTo>
                    <a:pt x="791" y="19"/>
                    <a:pt x="800" y="17"/>
                    <a:pt x="810" y="16"/>
                  </a:cubicBezTo>
                  <a:cubicBezTo>
                    <a:pt x="811" y="23"/>
                    <a:pt x="811" y="23"/>
                    <a:pt x="811" y="23"/>
                  </a:cubicBezTo>
                  <a:cubicBezTo>
                    <a:pt x="802" y="25"/>
                    <a:pt x="793" y="27"/>
                    <a:pt x="784" y="29"/>
                  </a:cubicBezTo>
                  <a:close/>
                  <a:moveTo>
                    <a:pt x="1168" y="25"/>
                  </a:moveTo>
                  <a:cubicBezTo>
                    <a:pt x="1159" y="23"/>
                    <a:pt x="1149" y="22"/>
                    <a:pt x="1140" y="20"/>
                  </a:cubicBezTo>
                  <a:cubicBezTo>
                    <a:pt x="1142" y="12"/>
                    <a:pt x="1142" y="12"/>
                    <a:pt x="1142" y="12"/>
                  </a:cubicBezTo>
                  <a:cubicBezTo>
                    <a:pt x="1151" y="14"/>
                    <a:pt x="1160" y="15"/>
                    <a:pt x="1169" y="17"/>
                  </a:cubicBezTo>
                  <a:lnTo>
                    <a:pt x="1168" y="25"/>
                  </a:lnTo>
                  <a:close/>
                  <a:moveTo>
                    <a:pt x="827" y="21"/>
                  </a:moveTo>
                  <a:cubicBezTo>
                    <a:pt x="825" y="13"/>
                    <a:pt x="825" y="13"/>
                    <a:pt x="825" y="13"/>
                  </a:cubicBezTo>
                  <a:cubicBezTo>
                    <a:pt x="835" y="11"/>
                    <a:pt x="844" y="10"/>
                    <a:pt x="853" y="9"/>
                  </a:cubicBezTo>
                  <a:cubicBezTo>
                    <a:pt x="854" y="17"/>
                    <a:pt x="854" y="17"/>
                    <a:pt x="854" y="17"/>
                  </a:cubicBezTo>
                  <a:cubicBezTo>
                    <a:pt x="845" y="18"/>
                    <a:pt x="836" y="19"/>
                    <a:pt x="827" y="21"/>
                  </a:cubicBezTo>
                  <a:close/>
                  <a:moveTo>
                    <a:pt x="1124" y="18"/>
                  </a:moveTo>
                  <a:cubicBezTo>
                    <a:pt x="1115" y="16"/>
                    <a:pt x="1106" y="15"/>
                    <a:pt x="1097" y="14"/>
                  </a:cubicBezTo>
                  <a:cubicBezTo>
                    <a:pt x="1098" y="6"/>
                    <a:pt x="1098" y="6"/>
                    <a:pt x="1098" y="6"/>
                  </a:cubicBezTo>
                  <a:cubicBezTo>
                    <a:pt x="1107" y="7"/>
                    <a:pt x="1116" y="9"/>
                    <a:pt x="1126" y="10"/>
                  </a:cubicBezTo>
                  <a:lnTo>
                    <a:pt x="1124" y="18"/>
                  </a:lnTo>
                  <a:close/>
                  <a:moveTo>
                    <a:pt x="870" y="15"/>
                  </a:moveTo>
                  <a:cubicBezTo>
                    <a:pt x="869" y="7"/>
                    <a:pt x="869" y="7"/>
                    <a:pt x="869" y="7"/>
                  </a:cubicBezTo>
                  <a:cubicBezTo>
                    <a:pt x="878" y="6"/>
                    <a:pt x="888" y="5"/>
                    <a:pt x="897" y="4"/>
                  </a:cubicBezTo>
                  <a:cubicBezTo>
                    <a:pt x="898" y="12"/>
                    <a:pt x="898" y="12"/>
                    <a:pt x="898" y="12"/>
                  </a:cubicBezTo>
                  <a:cubicBezTo>
                    <a:pt x="889" y="13"/>
                    <a:pt x="879" y="14"/>
                    <a:pt x="870" y="15"/>
                  </a:cubicBezTo>
                  <a:close/>
                  <a:moveTo>
                    <a:pt x="1081" y="13"/>
                  </a:moveTo>
                  <a:cubicBezTo>
                    <a:pt x="1072" y="12"/>
                    <a:pt x="1062" y="11"/>
                    <a:pt x="1053" y="10"/>
                  </a:cubicBezTo>
                  <a:cubicBezTo>
                    <a:pt x="1054" y="2"/>
                    <a:pt x="1054" y="2"/>
                    <a:pt x="1054" y="2"/>
                  </a:cubicBezTo>
                  <a:cubicBezTo>
                    <a:pt x="1063" y="3"/>
                    <a:pt x="1072" y="4"/>
                    <a:pt x="1082" y="5"/>
                  </a:cubicBezTo>
                  <a:lnTo>
                    <a:pt x="1081" y="13"/>
                  </a:lnTo>
                  <a:close/>
                  <a:moveTo>
                    <a:pt x="914" y="11"/>
                  </a:moveTo>
                  <a:cubicBezTo>
                    <a:pt x="913" y="3"/>
                    <a:pt x="913" y="3"/>
                    <a:pt x="913" y="3"/>
                  </a:cubicBezTo>
                  <a:cubicBezTo>
                    <a:pt x="922" y="2"/>
                    <a:pt x="932" y="1"/>
                    <a:pt x="941" y="1"/>
                  </a:cubicBezTo>
                  <a:cubicBezTo>
                    <a:pt x="942" y="9"/>
                    <a:pt x="942" y="9"/>
                    <a:pt x="942" y="9"/>
                  </a:cubicBezTo>
                  <a:cubicBezTo>
                    <a:pt x="932" y="9"/>
                    <a:pt x="923" y="10"/>
                    <a:pt x="914" y="11"/>
                  </a:cubicBezTo>
                  <a:close/>
                  <a:moveTo>
                    <a:pt x="1037" y="9"/>
                  </a:moveTo>
                  <a:cubicBezTo>
                    <a:pt x="1028" y="9"/>
                    <a:pt x="1019" y="8"/>
                    <a:pt x="1009" y="8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9" y="0"/>
                    <a:pt x="1028" y="1"/>
                    <a:pt x="1038" y="1"/>
                  </a:cubicBezTo>
                  <a:lnTo>
                    <a:pt x="1037" y="9"/>
                  </a:lnTo>
                  <a:close/>
                  <a:moveTo>
                    <a:pt x="958" y="8"/>
                  </a:moveTo>
                  <a:cubicBezTo>
                    <a:pt x="957" y="0"/>
                    <a:pt x="957" y="0"/>
                    <a:pt x="957" y="0"/>
                  </a:cubicBezTo>
                  <a:cubicBezTo>
                    <a:pt x="969" y="0"/>
                    <a:pt x="982" y="0"/>
                    <a:pt x="994" y="0"/>
                  </a:cubicBezTo>
                  <a:cubicBezTo>
                    <a:pt x="994" y="8"/>
                    <a:pt x="994" y="8"/>
                    <a:pt x="994" y="8"/>
                  </a:cubicBezTo>
                  <a:cubicBezTo>
                    <a:pt x="982" y="8"/>
                    <a:pt x="970" y="8"/>
                    <a:pt x="958" y="8"/>
                  </a:cubicBez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71551" y="2357437"/>
              <a:ext cx="3182936" cy="3179763"/>
            </a:xfrm>
            <a:custGeom>
              <a:avLst/>
              <a:gdLst>
                <a:gd name="T0" fmla="*/ 960 w 1921"/>
                <a:gd name="T1" fmla="*/ 0 h 1921"/>
                <a:gd name="T2" fmla="*/ 839 w 1921"/>
                <a:gd name="T3" fmla="*/ 8 h 1921"/>
                <a:gd name="T4" fmla="*/ 725 w 1921"/>
                <a:gd name="T5" fmla="*/ 29 h 1921"/>
                <a:gd name="T6" fmla="*/ 0 w 1921"/>
                <a:gd name="T7" fmla="*/ 960 h 1921"/>
                <a:gd name="T8" fmla="*/ 960 w 1921"/>
                <a:gd name="T9" fmla="*/ 1921 h 1921"/>
                <a:gd name="T10" fmla="*/ 1921 w 1921"/>
                <a:gd name="T11" fmla="*/ 960 h 1921"/>
                <a:gd name="T12" fmla="*/ 960 w 1921"/>
                <a:gd name="T1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1" h="1921">
                  <a:moveTo>
                    <a:pt x="960" y="0"/>
                  </a:moveTo>
                  <a:cubicBezTo>
                    <a:pt x="919" y="0"/>
                    <a:pt x="879" y="3"/>
                    <a:pt x="839" y="8"/>
                  </a:cubicBezTo>
                  <a:cubicBezTo>
                    <a:pt x="800" y="12"/>
                    <a:pt x="762" y="20"/>
                    <a:pt x="725" y="29"/>
                  </a:cubicBezTo>
                  <a:cubicBezTo>
                    <a:pt x="308" y="134"/>
                    <a:pt x="0" y="511"/>
                    <a:pt x="0" y="960"/>
                  </a:cubicBezTo>
                  <a:cubicBezTo>
                    <a:pt x="0" y="1491"/>
                    <a:pt x="430" y="1921"/>
                    <a:pt x="960" y="1921"/>
                  </a:cubicBezTo>
                  <a:cubicBezTo>
                    <a:pt x="1491" y="1921"/>
                    <a:pt x="1921" y="1491"/>
                    <a:pt x="1921" y="960"/>
                  </a:cubicBezTo>
                  <a:cubicBezTo>
                    <a:pt x="1921" y="430"/>
                    <a:pt x="1491" y="0"/>
                    <a:pt x="96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7" name="Freeform 7"/>
            <p:cNvSpPr>
              <a:spLocks noEditPoints="1"/>
            </p:cNvSpPr>
            <p:nvPr/>
          </p:nvSpPr>
          <p:spPr>
            <a:xfrm>
              <a:off x="1090613" y="2476500"/>
              <a:ext cx="2944812" cy="2941638"/>
            </a:xfrm>
            <a:custGeom>
              <a:avLst/>
              <a:gdLst>
                <a:gd name="txL" fmla="*/ 0 w 1777"/>
                <a:gd name="txT" fmla="*/ 0 h 1777"/>
                <a:gd name="txR" fmla="*/ 1777 w 1777"/>
                <a:gd name="txB" fmla="*/ 1777 h 177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77" h="1777">
                  <a:moveTo>
                    <a:pt x="888" y="1777"/>
                  </a:moveTo>
                  <a:cubicBezTo>
                    <a:pt x="882" y="1777"/>
                    <a:pt x="882" y="1777"/>
                    <a:pt x="882" y="1777"/>
                  </a:cubicBezTo>
                  <a:cubicBezTo>
                    <a:pt x="882" y="1769"/>
                    <a:pt x="882" y="1769"/>
                    <a:pt x="882" y="1769"/>
                  </a:cubicBezTo>
                  <a:cubicBezTo>
                    <a:pt x="888" y="1769"/>
                    <a:pt x="888" y="1769"/>
                    <a:pt x="888" y="1769"/>
                  </a:cubicBezTo>
                  <a:cubicBezTo>
                    <a:pt x="896" y="1769"/>
                    <a:pt x="903" y="1769"/>
                    <a:pt x="910" y="1768"/>
                  </a:cubicBezTo>
                  <a:cubicBezTo>
                    <a:pt x="910" y="1776"/>
                    <a:pt x="910" y="1776"/>
                    <a:pt x="910" y="1776"/>
                  </a:cubicBezTo>
                  <a:cubicBezTo>
                    <a:pt x="903" y="1777"/>
                    <a:pt x="896" y="1777"/>
                    <a:pt x="888" y="1777"/>
                  </a:cubicBezTo>
                  <a:close/>
                  <a:moveTo>
                    <a:pt x="866" y="1776"/>
                  </a:moveTo>
                  <a:cubicBezTo>
                    <a:pt x="856" y="1776"/>
                    <a:pt x="847" y="1776"/>
                    <a:pt x="838" y="1775"/>
                  </a:cubicBezTo>
                  <a:cubicBezTo>
                    <a:pt x="838" y="1767"/>
                    <a:pt x="838" y="1767"/>
                    <a:pt x="838" y="1767"/>
                  </a:cubicBezTo>
                  <a:cubicBezTo>
                    <a:pt x="847" y="1768"/>
                    <a:pt x="857" y="1768"/>
                    <a:pt x="866" y="1768"/>
                  </a:cubicBezTo>
                  <a:lnTo>
                    <a:pt x="866" y="1776"/>
                  </a:lnTo>
                  <a:close/>
                  <a:moveTo>
                    <a:pt x="926" y="1776"/>
                  </a:moveTo>
                  <a:cubicBezTo>
                    <a:pt x="926" y="1768"/>
                    <a:pt x="926" y="1768"/>
                    <a:pt x="926" y="1768"/>
                  </a:cubicBezTo>
                  <a:cubicBezTo>
                    <a:pt x="935" y="1767"/>
                    <a:pt x="944" y="1767"/>
                    <a:pt x="953" y="1766"/>
                  </a:cubicBezTo>
                  <a:cubicBezTo>
                    <a:pt x="954" y="1774"/>
                    <a:pt x="954" y="1774"/>
                    <a:pt x="954" y="1774"/>
                  </a:cubicBezTo>
                  <a:cubicBezTo>
                    <a:pt x="945" y="1775"/>
                    <a:pt x="935" y="1775"/>
                    <a:pt x="926" y="1776"/>
                  </a:cubicBezTo>
                  <a:close/>
                  <a:moveTo>
                    <a:pt x="821" y="1774"/>
                  </a:moveTo>
                  <a:cubicBezTo>
                    <a:pt x="812" y="1773"/>
                    <a:pt x="803" y="1773"/>
                    <a:pt x="793" y="1772"/>
                  </a:cubicBezTo>
                  <a:cubicBezTo>
                    <a:pt x="794" y="1764"/>
                    <a:pt x="794" y="1764"/>
                    <a:pt x="794" y="1764"/>
                  </a:cubicBezTo>
                  <a:cubicBezTo>
                    <a:pt x="804" y="1765"/>
                    <a:pt x="813" y="1765"/>
                    <a:pt x="822" y="1766"/>
                  </a:cubicBezTo>
                  <a:lnTo>
                    <a:pt x="821" y="1774"/>
                  </a:lnTo>
                  <a:close/>
                  <a:moveTo>
                    <a:pt x="970" y="1773"/>
                  </a:moveTo>
                  <a:cubicBezTo>
                    <a:pt x="969" y="1765"/>
                    <a:pt x="969" y="1765"/>
                    <a:pt x="969" y="1765"/>
                  </a:cubicBezTo>
                  <a:cubicBezTo>
                    <a:pt x="978" y="1764"/>
                    <a:pt x="988" y="1763"/>
                    <a:pt x="997" y="1762"/>
                  </a:cubicBezTo>
                  <a:cubicBezTo>
                    <a:pt x="998" y="1770"/>
                    <a:pt x="998" y="1770"/>
                    <a:pt x="998" y="1770"/>
                  </a:cubicBezTo>
                  <a:cubicBezTo>
                    <a:pt x="989" y="1771"/>
                    <a:pt x="979" y="1772"/>
                    <a:pt x="970" y="1773"/>
                  </a:cubicBezTo>
                  <a:close/>
                  <a:moveTo>
                    <a:pt x="778" y="1770"/>
                  </a:moveTo>
                  <a:cubicBezTo>
                    <a:pt x="768" y="1769"/>
                    <a:pt x="759" y="1767"/>
                    <a:pt x="750" y="1766"/>
                  </a:cubicBezTo>
                  <a:cubicBezTo>
                    <a:pt x="751" y="1758"/>
                    <a:pt x="751" y="1758"/>
                    <a:pt x="751" y="1758"/>
                  </a:cubicBezTo>
                  <a:cubicBezTo>
                    <a:pt x="760" y="1759"/>
                    <a:pt x="769" y="1761"/>
                    <a:pt x="779" y="1762"/>
                  </a:cubicBezTo>
                  <a:lnTo>
                    <a:pt x="778" y="1770"/>
                  </a:lnTo>
                  <a:close/>
                  <a:moveTo>
                    <a:pt x="1014" y="1768"/>
                  </a:moveTo>
                  <a:cubicBezTo>
                    <a:pt x="1013" y="1760"/>
                    <a:pt x="1013" y="1760"/>
                    <a:pt x="1013" y="1760"/>
                  </a:cubicBezTo>
                  <a:cubicBezTo>
                    <a:pt x="1022" y="1759"/>
                    <a:pt x="1031" y="1757"/>
                    <a:pt x="1040" y="1756"/>
                  </a:cubicBezTo>
                  <a:cubicBezTo>
                    <a:pt x="1042" y="1763"/>
                    <a:pt x="1042" y="1763"/>
                    <a:pt x="1042" y="1763"/>
                  </a:cubicBezTo>
                  <a:cubicBezTo>
                    <a:pt x="1032" y="1765"/>
                    <a:pt x="1023" y="1767"/>
                    <a:pt x="1014" y="1768"/>
                  </a:cubicBezTo>
                  <a:close/>
                  <a:moveTo>
                    <a:pt x="734" y="1763"/>
                  </a:moveTo>
                  <a:cubicBezTo>
                    <a:pt x="725" y="1762"/>
                    <a:pt x="715" y="1760"/>
                    <a:pt x="706" y="1758"/>
                  </a:cubicBezTo>
                  <a:cubicBezTo>
                    <a:pt x="708" y="1750"/>
                    <a:pt x="708" y="1750"/>
                    <a:pt x="708" y="1750"/>
                  </a:cubicBezTo>
                  <a:cubicBezTo>
                    <a:pt x="717" y="1752"/>
                    <a:pt x="726" y="1754"/>
                    <a:pt x="735" y="1755"/>
                  </a:cubicBezTo>
                  <a:lnTo>
                    <a:pt x="734" y="1763"/>
                  </a:lnTo>
                  <a:close/>
                  <a:moveTo>
                    <a:pt x="1057" y="1761"/>
                  </a:moveTo>
                  <a:cubicBezTo>
                    <a:pt x="1056" y="1753"/>
                    <a:pt x="1056" y="1753"/>
                    <a:pt x="1056" y="1753"/>
                  </a:cubicBezTo>
                  <a:cubicBezTo>
                    <a:pt x="1065" y="1751"/>
                    <a:pt x="1074" y="1749"/>
                    <a:pt x="1083" y="1747"/>
                  </a:cubicBezTo>
                  <a:cubicBezTo>
                    <a:pt x="1085" y="1755"/>
                    <a:pt x="1085" y="1755"/>
                    <a:pt x="1085" y="1755"/>
                  </a:cubicBezTo>
                  <a:cubicBezTo>
                    <a:pt x="1076" y="1757"/>
                    <a:pt x="1067" y="1759"/>
                    <a:pt x="1057" y="1761"/>
                  </a:cubicBezTo>
                  <a:close/>
                  <a:moveTo>
                    <a:pt x="691" y="1755"/>
                  </a:moveTo>
                  <a:cubicBezTo>
                    <a:pt x="681" y="1752"/>
                    <a:pt x="672" y="1750"/>
                    <a:pt x="663" y="1748"/>
                  </a:cubicBezTo>
                  <a:cubicBezTo>
                    <a:pt x="665" y="1740"/>
                    <a:pt x="665" y="1740"/>
                    <a:pt x="665" y="1740"/>
                  </a:cubicBezTo>
                  <a:cubicBezTo>
                    <a:pt x="674" y="1742"/>
                    <a:pt x="683" y="1745"/>
                    <a:pt x="692" y="1747"/>
                  </a:cubicBezTo>
                  <a:lnTo>
                    <a:pt x="691" y="1755"/>
                  </a:lnTo>
                  <a:close/>
                  <a:moveTo>
                    <a:pt x="1101" y="1751"/>
                  </a:moveTo>
                  <a:cubicBezTo>
                    <a:pt x="1099" y="1743"/>
                    <a:pt x="1099" y="1743"/>
                    <a:pt x="1099" y="1743"/>
                  </a:cubicBezTo>
                  <a:cubicBezTo>
                    <a:pt x="1108" y="1741"/>
                    <a:pt x="1117" y="1739"/>
                    <a:pt x="1126" y="1736"/>
                  </a:cubicBezTo>
                  <a:cubicBezTo>
                    <a:pt x="1128" y="1744"/>
                    <a:pt x="1128" y="1744"/>
                    <a:pt x="1128" y="1744"/>
                  </a:cubicBezTo>
                  <a:cubicBezTo>
                    <a:pt x="1119" y="1747"/>
                    <a:pt x="1110" y="1749"/>
                    <a:pt x="1101" y="1751"/>
                  </a:cubicBezTo>
                  <a:close/>
                  <a:moveTo>
                    <a:pt x="648" y="1744"/>
                  </a:moveTo>
                  <a:cubicBezTo>
                    <a:pt x="639" y="1741"/>
                    <a:pt x="630" y="1738"/>
                    <a:pt x="621" y="1736"/>
                  </a:cubicBezTo>
                  <a:cubicBezTo>
                    <a:pt x="623" y="1728"/>
                    <a:pt x="623" y="1728"/>
                    <a:pt x="623" y="1728"/>
                  </a:cubicBezTo>
                  <a:cubicBezTo>
                    <a:pt x="632" y="1731"/>
                    <a:pt x="641" y="1733"/>
                    <a:pt x="650" y="1736"/>
                  </a:cubicBezTo>
                  <a:lnTo>
                    <a:pt x="648" y="1744"/>
                  </a:lnTo>
                  <a:close/>
                  <a:moveTo>
                    <a:pt x="1143" y="1740"/>
                  </a:moveTo>
                  <a:cubicBezTo>
                    <a:pt x="1141" y="1732"/>
                    <a:pt x="1141" y="1732"/>
                    <a:pt x="1141" y="1732"/>
                  </a:cubicBezTo>
                  <a:cubicBezTo>
                    <a:pt x="1150" y="1729"/>
                    <a:pt x="1159" y="1726"/>
                    <a:pt x="1167" y="1723"/>
                  </a:cubicBezTo>
                  <a:cubicBezTo>
                    <a:pt x="1170" y="1731"/>
                    <a:pt x="1170" y="1731"/>
                    <a:pt x="1170" y="1731"/>
                  </a:cubicBezTo>
                  <a:cubicBezTo>
                    <a:pt x="1161" y="1734"/>
                    <a:pt x="1152" y="1737"/>
                    <a:pt x="1143" y="1740"/>
                  </a:cubicBezTo>
                  <a:close/>
                  <a:moveTo>
                    <a:pt x="605" y="1731"/>
                  </a:moveTo>
                  <a:cubicBezTo>
                    <a:pt x="597" y="1728"/>
                    <a:pt x="588" y="1725"/>
                    <a:pt x="579" y="1721"/>
                  </a:cubicBezTo>
                  <a:cubicBezTo>
                    <a:pt x="582" y="1714"/>
                    <a:pt x="582" y="1714"/>
                    <a:pt x="582" y="1714"/>
                  </a:cubicBezTo>
                  <a:cubicBezTo>
                    <a:pt x="590" y="1717"/>
                    <a:pt x="599" y="1720"/>
                    <a:pt x="608" y="1723"/>
                  </a:cubicBezTo>
                  <a:lnTo>
                    <a:pt x="605" y="1731"/>
                  </a:lnTo>
                  <a:close/>
                  <a:moveTo>
                    <a:pt x="1185" y="1726"/>
                  </a:moveTo>
                  <a:cubicBezTo>
                    <a:pt x="1183" y="1718"/>
                    <a:pt x="1183" y="1718"/>
                    <a:pt x="1183" y="1718"/>
                  </a:cubicBezTo>
                  <a:cubicBezTo>
                    <a:pt x="1191" y="1715"/>
                    <a:pt x="1200" y="1712"/>
                    <a:pt x="1209" y="1709"/>
                  </a:cubicBezTo>
                  <a:cubicBezTo>
                    <a:pt x="1212" y="1716"/>
                    <a:pt x="1212" y="1716"/>
                    <a:pt x="1212" y="1716"/>
                  </a:cubicBezTo>
                  <a:cubicBezTo>
                    <a:pt x="1203" y="1719"/>
                    <a:pt x="1194" y="1723"/>
                    <a:pt x="1185" y="1726"/>
                  </a:cubicBezTo>
                  <a:close/>
                  <a:moveTo>
                    <a:pt x="564" y="1716"/>
                  </a:moveTo>
                  <a:cubicBezTo>
                    <a:pt x="555" y="1712"/>
                    <a:pt x="547" y="1709"/>
                    <a:pt x="538" y="1705"/>
                  </a:cubicBezTo>
                  <a:cubicBezTo>
                    <a:pt x="541" y="1698"/>
                    <a:pt x="541" y="1698"/>
                    <a:pt x="541" y="1698"/>
                  </a:cubicBezTo>
                  <a:cubicBezTo>
                    <a:pt x="550" y="1701"/>
                    <a:pt x="558" y="1705"/>
                    <a:pt x="567" y="1708"/>
                  </a:cubicBezTo>
                  <a:lnTo>
                    <a:pt x="564" y="1716"/>
                  </a:lnTo>
                  <a:close/>
                  <a:moveTo>
                    <a:pt x="1227" y="1710"/>
                  </a:moveTo>
                  <a:cubicBezTo>
                    <a:pt x="1224" y="1703"/>
                    <a:pt x="1224" y="1703"/>
                    <a:pt x="1224" y="1703"/>
                  </a:cubicBezTo>
                  <a:cubicBezTo>
                    <a:pt x="1232" y="1699"/>
                    <a:pt x="1241" y="1695"/>
                    <a:pt x="1249" y="1692"/>
                  </a:cubicBezTo>
                  <a:cubicBezTo>
                    <a:pt x="1253" y="1699"/>
                    <a:pt x="1253" y="1699"/>
                    <a:pt x="1253" y="1699"/>
                  </a:cubicBezTo>
                  <a:cubicBezTo>
                    <a:pt x="1244" y="1703"/>
                    <a:pt x="1235" y="1706"/>
                    <a:pt x="1227" y="1710"/>
                  </a:cubicBezTo>
                  <a:close/>
                  <a:moveTo>
                    <a:pt x="523" y="1698"/>
                  </a:moveTo>
                  <a:cubicBezTo>
                    <a:pt x="515" y="1695"/>
                    <a:pt x="506" y="1691"/>
                    <a:pt x="498" y="1686"/>
                  </a:cubicBezTo>
                  <a:cubicBezTo>
                    <a:pt x="502" y="1679"/>
                    <a:pt x="502" y="1679"/>
                    <a:pt x="502" y="1679"/>
                  </a:cubicBezTo>
                  <a:cubicBezTo>
                    <a:pt x="510" y="1683"/>
                    <a:pt x="518" y="1687"/>
                    <a:pt x="527" y="1691"/>
                  </a:cubicBezTo>
                  <a:lnTo>
                    <a:pt x="523" y="1698"/>
                  </a:lnTo>
                  <a:close/>
                  <a:moveTo>
                    <a:pt x="1267" y="1692"/>
                  </a:moveTo>
                  <a:cubicBezTo>
                    <a:pt x="1264" y="1685"/>
                    <a:pt x="1264" y="1685"/>
                    <a:pt x="1264" y="1685"/>
                  </a:cubicBezTo>
                  <a:cubicBezTo>
                    <a:pt x="1272" y="1681"/>
                    <a:pt x="1281" y="1677"/>
                    <a:pt x="1289" y="1673"/>
                  </a:cubicBezTo>
                  <a:cubicBezTo>
                    <a:pt x="1292" y="1680"/>
                    <a:pt x="1292" y="1680"/>
                    <a:pt x="1292" y="1680"/>
                  </a:cubicBezTo>
                  <a:cubicBezTo>
                    <a:pt x="1284" y="1684"/>
                    <a:pt x="1276" y="1688"/>
                    <a:pt x="1267" y="1692"/>
                  </a:cubicBezTo>
                  <a:close/>
                  <a:moveTo>
                    <a:pt x="484" y="1679"/>
                  </a:moveTo>
                  <a:cubicBezTo>
                    <a:pt x="475" y="1675"/>
                    <a:pt x="467" y="1671"/>
                    <a:pt x="459" y="1666"/>
                  </a:cubicBezTo>
                  <a:cubicBezTo>
                    <a:pt x="463" y="1659"/>
                    <a:pt x="463" y="1659"/>
                    <a:pt x="463" y="1659"/>
                  </a:cubicBezTo>
                  <a:cubicBezTo>
                    <a:pt x="471" y="1664"/>
                    <a:pt x="479" y="1668"/>
                    <a:pt x="487" y="1672"/>
                  </a:cubicBezTo>
                  <a:lnTo>
                    <a:pt x="484" y="1679"/>
                  </a:lnTo>
                  <a:close/>
                  <a:moveTo>
                    <a:pt x="1307" y="1672"/>
                  </a:moveTo>
                  <a:cubicBezTo>
                    <a:pt x="1303" y="1665"/>
                    <a:pt x="1303" y="1665"/>
                    <a:pt x="1303" y="1665"/>
                  </a:cubicBezTo>
                  <a:cubicBezTo>
                    <a:pt x="1311" y="1661"/>
                    <a:pt x="1319" y="1656"/>
                    <a:pt x="1327" y="1652"/>
                  </a:cubicBezTo>
                  <a:cubicBezTo>
                    <a:pt x="1331" y="1659"/>
                    <a:pt x="1331" y="1659"/>
                    <a:pt x="1331" y="1659"/>
                  </a:cubicBezTo>
                  <a:cubicBezTo>
                    <a:pt x="1323" y="1663"/>
                    <a:pt x="1315" y="1668"/>
                    <a:pt x="1307" y="1672"/>
                  </a:cubicBezTo>
                  <a:close/>
                  <a:moveTo>
                    <a:pt x="445" y="1658"/>
                  </a:moveTo>
                  <a:cubicBezTo>
                    <a:pt x="437" y="1654"/>
                    <a:pt x="429" y="1649"/>
                    <a:pt x="421" y="1644"/>
                  </a:cubicBezTo>
                  <a:cubicBezTo>
                    <a:pt x="425" y="1637"/>
                    <a:pt x="425" y="1637"/>
                    <a:pt x="425" y="1637"/>
                  </a:cubicBezTo>
                  <a:cubicBezTo>
                    <a:pt x="433" y="1642"/>
                    <a:pt x="441" y="1647"/>
                    <a:pt x="449" y="1651"/>
                  </a:cubicBezTo>
                  <a:lnTo>
                    <a:pt x="445" y="1658"/>
                  </a:lnTo>
                  <a:close/>
                  <a:moveTo>
                    <a:pt x="1345" y="1650"/>
                  </a:moveTo>
                  <a:cubicBezTo>
                    <a:pt x="1341" y="1643"/>
                    <a:pt x="1341" y="1643"/>
                    <a:pt x="1341" y="1643"/>
                  </a:cubicBezTo>
                  <a:cubicBezTo>
                    <a:pt x="1349" y="1639"/>
                    <a:pt x="1357" y="1634"/>
                    <a:pt x="1365" y="1629"/>
                  </a:cubicBezTo>
                  <a:cubicBezTo>
                    <a:pt x="1369" y="1635"/>
                    <a:pt x="1369" y="1635"/>
                    <a:pt x="1369" y="1635"/>
                  </a:cubicBezTo>
                  <a:cubicBezTo>
                    <a:pt x="1361" y="1641"/>
                    <a:pt x="1353" y="1646"/>
                    <a:pt x="1345" y="1650"/>
                  </a:cubicBezTo>
                  <a:close/>
                  <a:moveTo>
                    <a:pt x="407" y="1635"/>
                  </a:moveTo>
                  <a:cubicBezTo>
                    <a:pt x="399" y="1630"/>
                    <a:pt x="392" y="1625"/>
                    <a:pt x="384" y="1620"/>
                  </a:cubicBezTo>
                  <a:cubicBezTo>
                    <a:pt x="389" y="1613"/>
                    <a:pt x="389" y="1613"/>
                    <a:pt x="389" y="1613"/>
                  </a:cubicBezTo>
                  <a:cubicBezTo>
                    <a:pt x="396" y="1618"/>
                    <a:pt x="404" y="1623"/>
                    <a:pt x="412" y="1628"/>
                  </a:cubicBezTo>
                  <a:lnTo>
                    <a:pt x="407" y="1635"/>
                  </a:lnTo>
                  <a:close/>
                  <a:moveTo>
                    <a:pt x="1383" y="1627"/>
                  </a:moveTo>
                  <a:cubicBezTo>
                    <a:pt x="1378" y="1620"/>
                    <a:pt x="1378" y="1620"/>
                    <a:pt x="1378" y="1620"/>
                  </a:cubicBezTo>
                  <a:cubicBezTo>
                    <a:pt x="1386" y="1615"/>
                    <a:pt x="1394" y="1609"/>
                    <a:pt x="1401" y="1604"/>
                  </a:cubicBezTo>
                  <a:cubicBezTo>
                    <a:pt x="1406" y="1611"/>
                    <a:pt x="1406" y="1611"/>
                    <a:pt x="1406" y="1611"/>
                  </a:cubicBezTo>
                  <a:cubicBezTo>
                    <a:pt x="1398" y="1616"/>
                    <a:pt x="1390" y="1621"/>
                    <a:pt x="1383" y="1627"/>
                  </a:cubicBezTo>
                  <a:close/>
                  <a:moveTo>
                    <a:pt x="371" y="1610"/>
                  </a:moveTo>
                  <a:cubicBezTo>
                    <a:pt x="363" y="1605"/>
                    <a:pt x="356" y="1599"/>
                    <a:pt x="348" y="1594"/>
                  </a:cubicBezTo>
                  <a:cubicBezTo>
                    <a:pt x="353" y="1587"/>
                    <a:pt x="353" y="1587"/>
                    <a:pt x="353" y="1587"/>
                  </a:cubicBezTo>
                  <a:cubicBezTo>
                    <a:pt x="361" y="1593"/>
                    <a:pt x="368" y="1599"/>
                    <a:pt x="376" y="1604"/>
                  </a:cubicBezTo>
                  <a:lnTo>
                    <a:pt x="371" y="1610"/>
                  </a:lnTo>
                  <a:close/>
                  <a:moveTo>
                    <a:pt x="1419" y="1601"/>
                  </a:moveTo>
                  <a:cubicBezTo>
                    <a:pt x="1414" y="1595"/>
                    <a:pt x="1414" y="1595"/>
                    <a:pt x="1414" y="1595"/>
                  </a:cubicBezTo>
                  <a:cubicBezTo>
                    <a:pt x="1421" y="1589"/>
                    <a:pt x="1429" y="1583"/>
                    <a:pt x="1436" y="1578"/>
                  </a:cubicBezTo>
                  <a:cubicBezTo>
                    <a:pt x="1441" y="1584"/>
                    <a:pt x="1441" y="1584"/>
                    <a:pt x="1441" y="1584"/>
                  </a:cubicBezTo>
                  <a:cubicBezTo>
                    <a:pt x="1434" y="1590"/>
                    <a:pt x="1426" y="1596"/>
                    <a:pt x="1419" y="1601"/>
                  </a:cubicBezTo>
                  <a:close/>
                  <a:moveTo>
                    <a:pt x="336" y="1584"/>
                  </a:moveTo>
                  <a:cubicBezTo>
                    <a:pt x="328" y="1578"/>
                    <a:pt x="321" y="1572"/>
                    <a:pt x="314" y="1566"/>
                  </a:cubicBezTo>
                  <a:cubicBezTo>
                    <a:pt x="319" y="1560"/>
                    <a:pt x="319" y="1560"/>
                    <a:pt x="319" y="1560"/>
                  </a:cubicBezTo>
                  <a:cubicBezTo>
                    <a:pt x="326" y="1566"/>
                    <a:pt x="333" y="1572"/>
                    <a:pt x="341" y="1577"/>
                  </a:cubicBezTo>
                  <a:lnTo>
                    <a:pt x="336" y="1584"/>
                  </a:lnTo>
                  <a:close/>
                  <a:moveTo>
                    <a:pt x="1453" y="1574"/>
                  </a:moveTo>
                  <a:cubicBezTo>
                    <a:pt x="1448" y="1568"/>
                    <a:pt x="1448" y="1568"/>
                    <a:pt x="1448" y="1568"/>
                  </a:cubicBezTo>
                  <a:cubicBezTo>
                    <a:pt x="1456" y="1562"/>
                    <a:pt x="1463" y="1556"/>
                    <a:pt x="1470" y="1550"/>
                  </a:cubicBezTo>
                  <a:cubicBezTo>
                    <a:pt x="1475" y="1556"/>
                    <a:pt x="1475" y="1556"/>
                    <a:pt x="1475" y="1556"/>
                  </a:cubicBezTo>
                  <a:cubicBezTo>
                    <a:pt x="1468" y="1562"/>
                    <a:pt x="1461" y="1568"/>
                    <a:pt x="1453" y="1574"/>
                  </a:cubicBezTo>
                  <a:close/>
                  <a:moveTo>
                    <a:pt x="302" y="1555"/>
                  </a:moveTo>
                  <a:cubicBezTo>
                    <a:pt x="295" y="1549"/>
                    <a:pt x="288" y="1543"/>
                    <a:pt x="281" y="1536"/>
                  </a:cubicBezTo>
                  <a:cubicBezTo>
                    <a:pt x="286" y="1531"/>
                    <a:pt x="286" y="1531"/>
                    <a:pt x="286" y="1531"/>
                  </a:cubicBezTo>
                  <a:cubicBezTo>
                    <a:pt x="293" y="1537"/>
                    <a:pt x="300" y="1543"/>
                    <a:pt x="307" y="1549"/>
                  </a:cubicBezTo>
                  <a:lnTo>
                    <a:pt x="302" y="1555"/>
                  </a:lnTo>
                  <a:close/>
                  <a:moveTo>
                    <a:pt x="1487" y="1545"/>
                  </a:moveTo>
                  <a:cubicBezTo>
                    <a:pt x="1481" y="1539"/>
                    <a:pt x="1481" y="1539"/>
                    <a:pt x="1481" y="1539"/>
                  </a:cubicBezTo>
                  <a:cubicBezTo>
                    <a:pt x="1488" y="1533"/>
                    <a:pt x="1495" y="1526"/>
                    <a:pt x="1502" y="1520"/>
                  </a:cubicBezTo>
                  <a:cubicBezTo>
                    <a:pt x="1507" y="1526"/>
                    <a:pt x="1507" y="1526"/>
                    <a:pt x="1507" y="1526"/>
                  </a:cubicBezTo>
                  <a:cubicBezTo>
                    <a:pt x="1501" y="1532"/>
                    <a:pt x="1494" y="1539"/>
                    <a:pt x="1487" y="1545"/>
                  </a:cubicBezTo>
                  <a:close/>
                  <a:moveTo>
                    <a:pt x="269" y="1525"/>
                  </a:moveTo>
                  <a:cubicBezTo>
                    <a:pt x="263" y="1519"/>
                    <a:pt x="256" y="1512"/>
                    <a:pt x="250" y="1505"/>
                  </a:cubicBezTo>
                  <a:cubicBezTo>
                    <a:pt x="255" y="1500"/>
                    <a:pt x="255" y="1500"/>
                    <a:pt x="255" y="1500"/>
                  </a:cubicBezTo>
                  <a:cubicBezTo>
                    <a:pt x="262" y="1507"/>
                    <a:pt x="268" y="1513"/>
                    <a:pt x="275" y="1520"/>
                  </a:cubicBezTo>
                  <a:lnTo>
                    <a:pt x="269" y="1525"/>
                  </a:lnTo>
                  <a:close/>
                  <a:moveTo>
                    <a:pt x="1519" y="1514"/>
                  </a:moveTo>
                  <a:cubicBezTo>
                    <a:pt x="1513" y="1509"/>
                    <a:pt x="1513" y="1509"/>
                    <a:pt x="1513" y="1509"/>
                  </a:cubicBezTo>
                  <a:cubicBezTo>
                    <a:pt x="1520" y="1502"/>
                    <a:pt x="1526" y="1495"/>
                    <a:pt x="1532" y="1489"/>
                  </a:cubicBezTo>
                  <a:cubicBezTo>
                    <a:pt x="1538" y="1494"/>
                    <a:pt x="1538" y="1494"/>
                    <a:pt x="1538" y="1494"/>
                  </a:cubicBezTo>
                  <a:cubicBezTo>
                    <a:pt x="1532" y="1501"/>
                    <a:pt x="1525" y="1508"/>
                    <a:pt x="1519" y="1514"/>
                  </a:cubicBezTo>
                  <a:close/>
                  <a:moveTo>
                    <a:pt x="238" y="1494"/>
                  </a:moveTo>
                  <a:cubicBezTo>
                    <a:pt x="232" y="1487"/>
                    <a:pt x="226" y="1480"/>
                    <a:pt x="220" y="1473"/>
                  </a:cubicBezTo>
                  <a:cubicBezTo>
                    <a:pt x="226" y="1468"/>
                    <a:pt x="226" y="1468"/>
                    <a:pt x="226" y="1468"/>
                  </a:cubicBezTo>
                  <a:cubicBezTo>
                    <a:pt x="232" y="1475"/>
                    <a:pt x="238" y="1482"/>
                    <a:pt x="244" y="1488"/>
                  </a:cubicBezTo>
                  <a:lnTo>
                    <a:pt x="238" y="1494"/>
                  </a:lnTo>
                  <a:close/>
                  <a:moveTo>
                    <a:pt x="1549" y="1482"/>
                  </a:moveTo>
                  <a:cubicBezTo>
                    <a:pt x="1543" y="1477"/>
                    <a:pt x="1543" y="1477"/>
                    <a:pt x="1543" y="1477"/>
                  </a:cubicBezTo>
                  <a:cubicBezTo>
                    <a:pt x="1549" y="1470"/>
                    <a:pt x="1556" y="1463"/>
                    <a:pt x="1561" y="1456"/>
                  </a:cubicBezTo>
                  <a:cubicBezTo>
                    <a:pt x="1568" y="1461"/>
                    <a:pt x="1568" y="1461"/>
                    <a:pt x="1568" y="1461"/>
                  </a:cubicBezTo>
                  <a:cubicBezTo>
                    <a:pt x="1562" y="1468"/>
                    <a:pt x="1555" y="1475"/>
                    <a:pt x="1549" y="1482"/>
                  </a:cubicBezTo>
                  <a:close/>
                  <a:moveTo>
                    <a:pt x="209" y="1461"/>
                  </a:moveTo>
                  <a:cubicBezTo>
                    <a:pt x="203" y="1454"/>
                    <a:pt x="197" y="1446"/>
                    <a:pt x="191" y="1439"/>
                  </a:cubicBezTo>
                  <a:cubicBezTo>
                    <a:pt x="198" y="1434"/>
                    <a:pt x="198" y="1434"/>
                    <a:pt x="198" y="1434"/>
                  </a:cubicBezTo>
                  <a:cubicBezTo>
                    <a:pt x="203" y="1441"/>
                    <a:pt x="209" y="1449"/>
                    <a:pt x="215" y="1456"/>
                  </a:cubicBezTo>
                  <a:lnTo>
                    <a:pt x="209" y="1461"/>
                  </a:lnTo>
                  <a:close/>
                  <a:moveTo>
                    <a:pt x="1578" y="1449"/>
                  </a:moveTo>
                  <a:cubicBezTo>
                    <a:pt x="1572" y="1444"/>
                    <a:pt x="1572" y="1444"/>
                    <a:pt x="1572" y="1444"/>
                  </a:cubicBezTo>
                  <a:cubicBezTo>
                    <a:pt x="1577" y="1436"/>
                    <a:pt x="1583" y="1429"/>
                    <a:pt x="1589" y="1422"/>
                  </a:cubicBezTo>
                  <a:cubicBezTo>
                    <a:pt x="1595" y="1427"/>
                    <a:pt x="1595" y="1427"/>
                    <a:pt x="1595" y="1427"/>
                  </a:cubicBezTo>
                  <a:cubicBezTo>
                    <a:pt x="1590" y="1434"/>
                    <a:pt x="1584" y="1441"/>
                    <a:pt x="1578" y="1449"/>
                  </a:cubicBezTo>
                  <a:close/>
                  <a:moveTo>
                    <a:pt x="181" y="1426"/>
                  </a:moveTo>
                  <a:cubicBezTo>
                    <a:pt x="176" y="1419"/>
                    <a:pt x="170" y="1411"/>
                    <a:pt x="165" y="1404"/>
                  </a:cubicBezTo>
                  <a:cubicBezTo>
                    <a:pt x="171" y="1399"/>
                    <a:pt x="171" y="1399"/>
                    <a:pt x="171" y="1399"/>
                  </a:cubicBezTo>
                  <a:cubicBezTo>
                    <a:pt x="177" y="1406"/>
                    <a:pt x="182" y="1414"/>
                    <a:pt x="188" y="1421"/>
                  </a:cubicBezTo>
                  <a:lnTo>
                    <a:pt x="181" y="1426"/>
                  </a:lnTo>
                  <a:close/>
                  <a:moveTo>
                    <a:pt x="1605" y="1414"/>
                  </a:moveTo>
                  <a:cubicBezTo>
                    <a:pt x="1598" y="1409"/>
                    <a:pt x="1598" y="1409"/>
                    <a:pt x="1598" y="1409"/>
                  </a:cubicBezTo>
                  <a:cubicBezTo>
                    <a:pt x="1604" y="1401"/>
                    <a:pt x="1609" y="1394"/>
                    <a:pt x="1614" y="1386"/>
                  </a:cubicBezTo>
                  <a:cubicBezTo>
                    <a:pt x="1621" y="1391"/>
                    <a:pt x="1621" y="1391"/>
                    <a:pt x="1621" y="1391"/>
                  </a:cubicBezTo>
                  <a:cubicBezTo>
                    <a:pt x="1616" y="1398"/>
                    <a:pt x="1610" y="1406"/>
                    <a:pt x="1605" y="1414"/>
                  </a:cubicBezTo>
                  <a:close/>
                  <a:moveTo>
                    <a:pt x="156" y="1390"/>
                  </a:moveTo>
                  <a:cubicBezTo>
                    <a:pt x="150" y="1383"/>
                    <a:pt x="145" y="1375"/>
                    <a:pt x="140" y="1367"/>
                  </a:cubicBezTo>
                  <a:cubicBezTo>
                    <a:pt x="147" y="1363"/>
                    <a:pt x="147" y="1363"/>
                    <a:pt x="147" y="1363"/>
                  </a:cubicBezTo>
                  <a:cubicBezTo>
                    <a:pt x="152" y="1370"/>
                    <a:pt x="157" y="1378"/>
                    <a:pt x="162" y="1386"/>
                  </a:cubicBezTo>
                  <a:lnTo>
                    <a:pt x="156" y="1390"/>
                  </a:lnTo>
                  <a:close/>
                  <a:moveTo>
                    <a:pt x="1630" y="1377"/>
                  </a:moveTo>
                  <a:cubicBezTo>
                    <a:pt x="1623" y="1373"/>
                    <a:pt x="1623" y="1373"/>
                    <a:pt x="1623" y="1373"/>
                  </a:cubicBezTo>
                  <a:cubicBezTo>
                    <a:pt x="1628" y="1365"/>
                    <a:pt x="1634" y="1357"/>
                    <a:pt x="1638" y="1350"/>
                  </a:cubicBezTo>
                  <a:cubicBezTo>
                    <a:pt x="1645" y="1354"/>
                    <a:pt x="1645" y="1354"/>
                    <a:pt x="1645" y="1354"/>
                  </a:cubicBezTo>
                  <a:cubicBezTo>
                    <a:pt x="1640" y="1362"/>
                    <a:pt x="1635" y="1370"/>
                    <a:pt x="1630" y="1377"/>
                  </a:cubicBezTo>
                  <a:close/>
                  <a:moveTo>
                    <a:pt x="131" y="1353"/>
                  </a:moveTo>
                  <a:cubicBezTo>
                    <a:pt x="127" y="1345"/>
                    <a:pt x="122" y="1337"/>
                    <a:pt x="117" y="1329"/>
                  </a:cubicBezTo>
                  <a:cubicBezTo>
                    <a:pt x="124" y="1325"/>
                    <a:pt x="124" y="1325"/>
                    <a:pt x="124" y="1325"/>
                  </a:cubicBezTo>
                  <a:cubicBezTo>
                    <a:pt x="129" y="1333"/>
                    <a:pt x="133" y="1341"/>
                    <a:pt x="138" y="1349"/>
                  </a:cubicBezTo>
                  <a:lnTo>
                    <a:pt x="131" y="1353"/>
                  </a:lnTo>
                  <a:close/>
                  <a:moveTo>
                    <a:pt x="1653" y="1340"/>
                  </a:moveTo>
                  <a:cubicBezTo>
                    <a:pt x="1647" y="1336"/>
                    <a:pt x="1647" y="1336"/>
                    <a:pt x="1647" y="1336"/>
                  </a:cubicBezTo>
                  <a:cubicBezTo>
                    <a:pt x="1651" y="1328"/>
                    <a:pt x="1656" y="1320"/>
                    <a:pt x="1660" y="1312"/>
                  </a:cubicBezTo>
                  <a:cubicBezTo>
                    <a:pt x="1667" y="1316"/>
                    <a:pt x="1667" y="1316"/>
                    <a:pt x="1667" y="1316"/>
                  </a:cubicBezTo>
                  <a:cubicBezTo>
                    <a:pt x="1663" y="1324"/>
                    <a:pt x="1658" y="1332"/>
                    <a:pt x="1653" y="1340"/>
                  </a:cubicBezTo>
                  <a:close/>
                  <a:moveTo>
                    <a:pt x="109" y="1315"/>
                  </a:moveTo>
                  <a:cubicBezTo>
                    <a:pt x="105" y="1307"/>
                    <a:pt x="100" y="1299"/>
                    <a:pt x="96" y="1290"/>
                  </a:cubicBezTo>
                  <a:cubicBezTo>
                    <a:pt x="103" y="1287"/>
                    <a:pt x="103" y="1287"/>
                    <a:pt x="103" y="1287"/>
                  </a:cubicBezTo>
                  <a:cubicBezTo>
                    <a:pt x="107" y="1295"/>
                    <a:pt x="112" y="1303"/>
                    <a:pt x="116" y="1311"/>
                  </a:cubicBezTo>
                  <a:lnTo>
                    <a:pt x="109" y="1315"/>
                  </a:lnTo>
                  <a:close/>
                  <a:moveTo>
                    <a:pt x="1675" y="1302"/>
                  </a:moveTo>
                  <a:cubicBezTo>
                    <a:pt x="1668" y="1298"/>
                    <a:pt x="1668" y="1298"/>
                    <a:pt x="1668" y="1298"/>
                  </a:cubicBezTo>
                  <a:cubicBezTo>
                    <a:pt x="1672" y="1290"/>
                    <a:pt x="1676" y="1281"/>
                    <a:pt x="1680" y="1273"/>
                  </a:cubicBezTo>
                  <a:cubicBezTo>
                    <a:pt x="1688" y="1277"/>
                    <a:pt x="1688" y="1277"/>
                    <a:pt x="1688" y="1277"/>
                  </a:cubicBezTo>
                  <a:cubicBezTo>
                    <a:pt x="1684" y="1285"/>
                    <a:pt x="1679" y="1293"/>
                    <a:pt x="1675" y="1302"/>
                  </a:cubicBezTo>
                  <a:close/>
                  <a:moveTo>
                    <a:pt x="89" y="1276"/>
                  </a:moveTo>
                  <a:cubicBezTo>
                    <a:pt x="85" y="1267"/>
                    <a:pt x="81" y="1259"/>
                    <a:pt x="77" y="1250"/>
                  </a:cubicBezTo>
                  <a:cubicBezTo>
                    <a:pt x="84" y="1247"/>
                    <a:pt x="84" y="1247"/>
                    <a:pt x="84" y="1247"/>
                  </a:cubicBezTo>
                  <a:cubicBezTo>
                    <a:pt x="88" y="1255"/>
                    <a:pt x="92" y="1264"/>
                    <a:pt x="96" y="1272"/>
                  </a:cubicBezTo>
                  <a:lnTo>
                    <a:pt x="89" y="1276"/>
                  </a:lnTo>
                  <a:close/>
                  <a:moveTo>
                    <a:pt x="1694" y="1262"/>
                  </a:moveTo>
                  <a:cubicBezTo>
                    <a:pt x="1687" y="1259"/>
                    <a:pt x="1687" y="1259"/>
                    <a:pt x="1687" y="1259"/>
                  </a:cubicBezTo>
                  <a:cubicBezTo>
                    <a:pt x="1691" y="1250"/>
                    <a:pt x="1695" y="1242"/>
                    <a:pt x="1699" y="1233"/>
                  </a:cubicBezTo>
                  <a:cubicBezTo>
                    <a:pt x="1706" y="1236"/>
                    <a:pt x="1706" y="1236"/>
                    <a:pt x="1706" y="1236"/>
                  </a:cubicBezTo>
                  <a:cubicBezTo>
                    <a:pt x="1702" y="1245"/>
                    <a:pt x="1698" y="1254"/>
                    <a:pt x="1694" y="1262"/>
                  </a:cubicBezTo>
                  <a:close/>
                  <a:moveTo>
                    <a:pt x="71" y="1235"/>
                  </a:moveTo>
                  <a:cubicBezTo>
                    <a:pt x="67" y="1227"/>
                    <a:pt x="63" y="1218"/>
                    <a:pt x="60" y="1209"/>
                  </a:cubicBezTo>
                  <a:cubicBezTo>
                    <a:pt x="67" y="1206"/>
                    <a:pt x="67" y="1206"/>
                    <a:pt x="67" y="1206"/>
                  </a:cubicBezTo>
                  <a:cubicBezTo>
                    <a:pt x="71" y="1215"/>
                    <a:pt x="74" y="1224"/>
                    <a:pt x="78" y="1232"/>
                  </a:cubicBezTo>
                  <a:lnTo>
                    <a:pt x="71" y="1235"/>
                  </a:lnTo>
                  <a:close/>
                  <a:moveTo>
                    <a:pt x="1712" y="1222"/>
                  </a:moveTo>
                  <a:cubicBezTo>
                    <a:pt x="1705" y="1219"/>
                    <a:pt x="1705" y="1219"/>
                    <a:pt x="1705" y="1219"/>
                  </a:cubicBezTo>
                  <a:cubicBezTo>
                    <a:pt x="1708" y="1210"/>
                    <a:pt x="1712" y="1201"/>
                    <a:pt x="1715" y="1193"/>
                  </a:cubicBezTo>
                  <a:cubicBezTo>
                    <a:pt x="1722" y="1195"/>
                    <a:pt x="1722" y="1195"/>
                    <a:pt x="1722" y="1195"/>
                  </a:cubicBezTo>
                  <a:cubicBezTo>
                    <a:pt x="1719" y="1204"/>
                    <a:pt x="1716" y="1213"/>
                    <a:pt x="1712" y="1222"/>
                  </a:cubicBezTo>
                  <a:close/>
                  <a:moveTo>
                    <a:pt x="54" y="1194"/>
                  </a:moveTo>
                  <a:cubicBezTo>
                    <a:pt x="51" y="1185"/>
                    <a:pt x="48" y="1177"/>
                    <a:pt x="45" y="1168"/>
                  </a:cubicBezTo>
                  <a:cubicBezTo>
                    <a:pt x="53" y="1165"/>
                    <a:pt x="53" y="1165"/>
                    <a:pt x="53" y="1165"/>
                  </a:cubicBezTo>
                  <a:cubicBezTo>
                    <a:pt x="55" y="1174"/>
                    <a:pt x="59" y="1183"/>
                    <a:pt x="62" y="1191"/>
                  </a:cubicBezTo>
                  <a:lnTo>
                    <a:pt x="54" y="1194"/>
                  </a:lnTo>
                  <a:close/>
                  <a:moveTo>
                    <a:pt x="1728" y="1180"/>
                  </a:moveTo>
                  <a:cubicBezTo>
                    <a:pt x="1720" y="1178"/>
                    <a:pt x="1720" y="1178"/>
                    <a:pt x="1720" y="1178"/>
                  </a:cubicBezTo>
                  <a:cubicBezTo>
                    <a:pt x="1723" y="1169"/>
                    <a:pt x="1726" y="1160"/>
                    <a:pt x="1729" y="1151"/>
                  </a:cubicBezTo>
                  <a:cubicBezTo>
                    <a:pt x="1736" y="1154"/>
                    <a:pt x="1736" y="1154"/>
                    <a:pt x="1736" y="1154"/>
                  </a:cubicBezTo>
                  <a:cubicBezTo>
                    <a:pt x="1734" y="1163"/>
                    <a:pt x="1731" y="1172"/>
                    <a:pt x="1728" y="1180"/>
                  </a:cubicBezTo>
                  <a:close/>
                  <a:moveTo>
                    <a:pt x="40" y="1152"/>
                  </a:moveTo>
                  <a:cubicBezTo>
                    <a:pt x="37" y="1143"/>
                    <a:pt x="35" y="1134"/>
                    <a:pt x="32" y="1125"/>
                  </a:cubicBezTo>
                  <a:cubicBezTo>
                    <a:pt x="40" y="1123"/>
                    <a:pt x="40" y="1123"/>
                    <a:pt x="40" y="1123"/>
                  </a:cubicBezTo>
                  <a:cubicBezTo>
                    <a:pt x="42" y="1132"/>
                    <a:pt x="45" y="1141"/>
                    <a:pt x="48" y="1150"/>
                  </a:cubicBezTo>
                  <a:lnTo>
                    <a:pt x="40" y="1152"/>
                  </a:lnTo>
                  <a:close/>
                  <a:moveTo>
                    <a:pt x="1741" y="1138"/>
                  </a:moveTo>
                  <a:cubicBezTo>
                    <a:pt x="1733" y="1136"/>
                    <a:pt x="1733" y="1136"/>
                    <a:pt x="1733" y="1136"/>
                  </a:cubicBezTo>
                  <a:cubicBezTo>
                    <a:pt x="1736" y="1127"/>
                    <a:pt x="1738" y="1118"/>
                    <a:pt x="1741" y="1109"/>
                  </a:cubicBezTo>
                  <a:cubicBezTo>
                    <a:pt x="1749" y="1111"/>
                    <a:pt x="1749" y="1111"/>
                    <a:pt x="1749" y="1111"/>
                  </a:cubicBezTo>
                  <a:cubicBezTo>
                    <a:pt x="1746" y="1120"/>
                    <a:pt x="1744" y="1129"/>
                    <a:pt x="1741" y="1138"/>
                  </a:cubicBezTo>
                  <a:close/>
                  <a:moveTo>
                    <a:pt x="28" y="1110"/>
                  </a:moveTo>
                  <a:cubicBezTo>
                    <a:pt x="26" y="1101"/>
                    <a:pt x="23" y="1092"/>
                    <a:pt x="21" y="1082"/>
                  </a:cubicBezTo>
                  <a:cubicBezTo>
                    <a:pt x="29" y="1081"/>
                    <a:pt x="29" y="1081"/>
                    <a:pt x="29" y="1081"/>
                  </a:cubicBezTo>
                  <a:cubicBezTo>
                    <a:pt x="31" y="1090"/>
                    <a:pt x="33" y="1099"/>
                    <a:pt x="36" y="1108"/>
                  </a:cubicBezTo>
                  <a:lnTo>
                    <a:pt x="28" y="1110"/>
                  </a:lnTo>
                  <a:close/>
                  <a:moveTo>
                    <a:pt x="1752" y="1096"/>
                  </a:moveTo>
                  <a:cubicBezTo>
                    <a:pt x="1745" y="1094"/>
                    <a:pt x="1745" y="1094"/>
                    <a:pt x="1745" y="1094"/>
                  </a:cubicBezTo>
                  <a:cubicBezTo>
                    <a:pt x="1747" y="1085"/>
                    <a:pt x="1749" y="1076"/>
                    <a:pt x="1751" y="1066"/>
                  </a:cubicBezTo>
                  <a:cubicBezTo>
                    <a:pt x="1759" y="1068"/>
                    <a:pt x="1759" y="1068"/>
                    <a:pt x="1759" y="1068"/>
                  </a:cubicBezTo>
                  <a:cubicBezTo>
                    <a:pt x="1757" y="1077"/>
                    <a:pt x="1755" y="1087"/>
                    <a:pt x="1752" y="1096"/>
                  </a:cubicBezTo>
                  <a:close/>
                  <a:moveTo>
                    <a:pt x="18" y="1067"/>
                  </a:moveTo>
                  <a:cubicBezTo>
                    <a:pt x="16" y="1057"/>
                    <a:pt x="14" y="1048"/>
                    <a:pt x="13" y="1039"/>
                  </a:cubicBezTo>
                  <a:cubicBezTo>
                    <a:pt x="21" y="1038"/>
                    <a:pt x="21" y="1038"/>
                    <a:pt x="21" y="1038"/>
                  </a:cubicBezTo>
                  <a:cubicBezTo>
                    <a:pt x="22" y="1047"/>
                    <a:pt x="24" y="1056"/>
                    <a:pt x="26" y="1065"/>
                  </a:cubicBezTo>
                  <a:lnTo>
                    <a:pt x="18" y="1067"/>
                  </a:lnTo>
                  <a:close/>
                  <a:moveTo>
                    <a:pt x="1762" y="1052"/>
                  </a:moveTo>
                  <a:cubicBezTo>
                    <a:pt x="1754" y="1051"/>
                    <a:pt x="1754" y="1051"/>
                    <a:pt x="1754" y="1051"/>
                  </a:cubicBezTo>
                  <a:cubicBezTo>
                    <a:pt x="1755" y="1042"/>
                    <a:pt x="1757" y="1033"/>
                    <a:pt x="1758" y="1023"/>
                  </a:cubicBezTo>
                  <a:cubicBezTo>
                    <a:pt x="1766" y="1025"/>
                    <a:pt x="1766" y="1025"/>
                    <a:pt x="1766" y="1025"/>
                  </a:cubicBezTo>
                  <a:cubicBezTo>
                    <a:pt x="1765" y="1034"/>
                    <a:pt x="1763" y="1043"/>
                    <a:pt x="1762" y="1052"/>
                  </a:cubicBezTo>
                  <a:close/>
                  <a:moveTo>
                    <a:pt x="10" y="1023"/>
                  </a:moveTo>
                  <a:cubicBezTo>
                    <a:pt x="9" y="1014"/>
                    <a:pt x="8" y="1005"/>
                    <a:pt x="7" y="995"/>
                  </a:cubicBezTo>
                  <a:cubicBezTo>
                    <a:pt x="14" y="994"/>
                    <a:pt x="14" y="994"/>
                    <a:pt x="14" y="994"/>
                  </a:cubicBezTo>
                  <a:cubicBezTo>
                    <a:pt x="16" y="1004"/>
                    <a:pt x="17" y="1013"/>
                    <a:pt x="18" y="1022"/>
                  </a:cubicBezTo>
                  <a:lnTo>
                    <a:pt x="10" y="1023"/>
                  </a:lnTo>
                  <a:close/>
                  <a:moveTo>
                    <a:pt x="1769" y="1009"/>
                  </a:moveTo>
                  <a:cubicBezTo>
                    <a:pt x="1761" y="1008"/>
                    <a:pt x="1761" y="1008"/>
                    <a:pt x="1761" y="1008"/>
                  </a:cubicBezTo>
                  <a:cubicBezTo>
                    <a:pt x="1762" y="999"/>
                    <a:pt x="1763" y="989"/>
                    <a:pt x="1764" y="980"/>
                  </a:cubicBezTo>
                  <a:cubicBezTo>
                    <a:pt x="1772" y="981"/>
                    <a:pt x="1772" y="981"/>
                    <a:pt x="1772" y="981"/>
                  </a:cubicBezTo>
                  <a:cubicBezTo>
                    <a:pt x="1771" y="990"/>
                    <a:pt x="1770" y="1000"/>
                    <a:pt x="1769" y="1009"/>
                  </a:cubicBezTo>
                  <a:close/>
                  <a:moveTo>
                    <a:pt x="5" y="979"/>
                  </a:moveTo>
                  <a:cubicBezTo>
                    <a:pt x="4" y="970"/>
                    <a:pt x="3" y="961"/>
                    <a:pt x="2" y="951"/>
                  </a:cubicBezTo>
                  <a:cubicBezTo>
                    <a:pt x="10" y="951"/>
                    <a:pt x="10" y="951"/>
                    <a:pt x="10" y="951"/>
                  </a:cubicBezTo>
                  <a:cubicBezTo>
                    <a:pt x="11" y="960"/>
                    <a:pt x="12" y="969"/>
                    <a:pt x="13" y="979"/>
                  </a:cubicBezTo>
                  <a:lnTo>
                    <a:pt x="5" y="979"/>
                  </a:lnTo>
                  <a:close/>
                  <a:moveTo>
                    <a:pt x="1773" y="965"/>
                  </a:moveTo>
                  <a:cubicBezTo>
                    <a:pt x="1766" y="964"/>
                    <a:pt x="1766" y="964"/>
                    <a:pt x="1766" y="964"/>
                  </a:cubicBezTo>
                  <a:cubicBezTo>
                    <a:pt x="1766" y="955"/>
                    <a:pt x="1767" y="946"/>
                    <a:pt x="1767" y="936"/>
                  </a:cubicBezTo>
                  <a:cubicBezTo>
                    <a:pt x="1775" y="937"/>
                    <a:pt x="1775" y="937"/>
                    <a:pt x="1775" y="937"/>
                  </a:cubicBezTo>
                  <a:cubicBezTo>
                    <a:pt x="1775" y="946"/>
                    <a:pt x="1774" y="955"/>
                    <a:pt x="1773" y="965"/>
                  </a:cubicBezTo>
                  <a:close/>
                  <a:moveTo>
                    <a:pt x="1" y="935"/>
                  </a:moveTo>
                  <a:cubicBezTo>
                    <a:pt x="1" y="926"/>
                    <a:pt x="1" y="917"/>
                    <a:pt x="0" y="907"/>
                  </a:cubicBezTo>
                  <a:cubicBezTo>
                    <a:pt x="8" y="907"/>
                    <a:pt x="8" y="907"/>
                    <a:pt x="8" y="907"/>
                  </a:cubicBezTo>
                  <a:cubicBezTo>
                    <a:pt x="9" y="916"/>
                    <a:pt x="9" y="926"/>
                    <a:pt x="9" y="935"/>
                  </a:cubicBezTo>
                  <a:lnTo>
                    <a:pt x="1" y="935"/>
                  </a:lnTo>
                  <a:close/>
                  <a:moveTo>
                    <a:pt x="1776" y="921"/>
                  </a:moveTo>
                  <a:cubicBezTo>
                    <a:pt x="1768" y="920"/>
                    <a:pt x="1768" y="920"/>
                    <a:pt x="1768" y="920"/>
                  </a:cubicBezTo>
                  <a:cubicBezTo>
                    <a:pt x="1768" y="911"/>
                    <a:pt x="1769" y="902"/>
                    <a:pt x="1769" y="893"/>
                  </a:cubicBezTo>
                  <a:cubicBezTo>
                    <a:pt x="1777" y="893"/>
                    <a:pt x="1777" y="893"/>
                    <a:pt x="1777" y="893"/>
                  </a:cubicBezTo>
                  <a:cubicBezTo>
                    <a:pt x="1777" y="902"/>
                    <a:pt x="1776" y="911"/>
                    <a:pt x="1776" y="921"/>
                  </a:cubicBezTo>
                  <a:close/>
                  <a:moveTo>
                    <a:pt x="0" y="891"/>
                  </a:moveTo>
                  <a:cubicBezTo>
                    <a:pt x="0" y="888"/>
                    <a:pt x="0" y="888"/>
                    <a:pt x="0" y="888"/>
                  </a:cubicBezTo>
                  <a:cubicBezTo>
                    <a:pt x="0" y="880"/>
                    <a:pt x="0" y="871"/>
                    <a:pt x="1" y="863"/>
                  </a:cubicBezTo>
                  <a:cubicBezTo>
                    <a:pt x="9" y="863"/>
                    <a:pt x="9" y="863"/>
                    <a:pt x="9" y="863"/>
                  </a:cubicBezTo>
                  <a:cubicBezTo>
                    <a:pt x="8" y="872"/>
                    <a:pt x="8" y="880"/>
                    <a:pt x="8" y="888"/>
                  </a:cubicBezTo>
                  <a:cubicBezTo>
                    <a:pt x="8" y="891"/>
                    <a:pt x="8" y="891"/>
                    <a:pt x="8" y="891"/>
                  </a:cubicBezTo>
                  <a:lnTo>
                    <a:pt x="0" y="891"/>
                  </a:lnTo>
                  <a:close/>
                  <a:moveTo>
                    <a:pt x="1769" y="877"/>
                  </a:moveTo>
                  <a:cubicBezTo>
                    <a:pt x="1769" y="867"/>
                    <a:pt x="1768" y="858"/>
                    <a:pt x="1768" y="849"/>
                  </a:cubicBezTo>
                  <a:cubicBezTo>
                    <a:pt x="1776" y="848"/>
                    <a:pt x="1776" y="848"/>
                    <a:pt x="1776" y="848"/>
                  </a:cubicBezTo>
                  <a:cubicBezTo>
                    <a:pt x="1776" y="858"/>
                    <a:pt x="1777" y="867"/>
                    <a:pt x="1777" y="877"/>
                  </a:cubicBezTo>
                  <a:lnTo>
                    <a:pt x="1769" y="877"/>
                  </a:lnTo>
                  <a:close/>
                  <a:moveTo>
                    <a:pt x="9" y="847"/>
                  </a:moveTo>
                  <a:cubicBezTo>
                    <a:pt x="1" y="847"/>
                    <a:pt x="1" y="847"/>
                    <a:pt x="1" y="847"/>
                  </a:cubicBezTo>
                  <a:cubicBezTo>
                    <a:pt x="2" y="838"/>
                    <a:pt x="2" y="828"/>
                    <a:pt x="3" y="819"/>
                  </a:cubicBezTo>
                  <a:cubicBezTo>
                    <a:pt x="11" y="819"/>
                    <a:pt x="11" y="819"/>
                    <a:pt x="11" y="819"/>
                  </a:cubicBezTo>
                  <a:cubicBezTo>
                    <a:pt x="10" y="829"/>
                    <a:pt x="10" y="838"/>
                    <a:pt x="9" y="847"/>
                  </a:cubicBezTo>
                  <a:close/>
                  <a:moveTo>
                    <a:pt x="1767" y="833"/>
                  </a:moveTo>
                  <a:cubicBezTo>
                    <a:pt x="1766" y="824"/>
                    <a:pt x="1766" y="814"/>
                    <a:pt x="1765" y="805"/>
                  </a:cubicBezTo>
                  <a:cubicBezTo>
                    <a:pt x="1773" y="804"/>
                    <a:pt x="1773" y="804"/>
                    <a:pt x="1773" y="804"/>
                  </a:cubicBezTo>
                  <a:cubicBezTo>
                    <a:pt x="1774" y="814"/>
                    <a:pt x="1774" y="823"/>
                    <a:pt x="1775" y="832"/>
                  </a:cubicBezTo>
                  <a:lnTo>
                    <a:pt x="1767" y="833"/>
                  </a:lnTo>
                  <a:close/>
                  <a:moveTo>
                    <a:pt x="12" y="804"/>
                  </a:moveTo>
                  <a:cubicBezTo>
                    <a:pt x="4" y="803"/>
                    <a:pt x="4" y="803"/>
                    <a:pt x="4" y="803"/>
                  </a:cubicBezTo>
                  <a:cubicBezTo>
                    <a:pt x="5" y="794"/>
                    <a:pt x="6" y="784"/>
                    <a:pt x="7" y="775"/>
                  </a:cubicBezTo>
                  <a:cubicBezTo>
                    <a:pt x="15" y="776"/>
                    <a:pt x="15" y="776"/>
                    <a:pt x="15" y="776"/>
                  </a:cubicBezTo>
                  <a:cubicBezTo>
                    <a:pt x="14" y="785"/>
                    <a:pt x="13" y="794"/>
                    <a:pt x="12" y="804"/>
                  </a:cubicBezTo>
                  <a:close/>
                  <a:moveTo>
                    <a:pt x="1763" y="789"/>
                  </a:moveTo>
                  <a:cubicBezTo>
                    <a:pt x="1762" y="780"/>
                    <a:pt x="1761" y="771"/>
                    <a:pt x="1760" y="762"/>
                  </a:cubicBezTo>
                  <a:cubicBezTo>
                    <a:pt x="1768" y="760"/>
                    <a:pt x="1768" y="760"/>
                    <a:pt x="1768" y="760"/>
                  </a:cubicBezTo>
                  <a:cubicBezTo>
                    <a:pt x="1769" y="770"/>
                    <a:pt x="1770" y="779"/>
                    <a:pt x="1771" y="788"/>
                  </a:cubicBezTo>
                  <a:lnTo>
                    <a:pt x="1763" y="789"/>
                  </a:lnTo>
                  <a:close/>
                  <a:moveTo>
                    <a:pt x="17" y="760"/>
                  </a:moveTo>
                  <a:cubicBezTo>
                    <a:pt x="10" y="759"/>
                    <a:pt x="10" y="759"/>
                    <a:pt x="10" y="759"/>
                  </a:cubicBezTo>
                  <a:cubicBezTo>
                    <a:pt x="11" y="750"/>
                    <a:pt x="12" y="740"/>
                    <a:pt x="14" y="731"/>
                  </a:cubicBezTo>
                  <a:cubicBezTo>
                    <a:pt x="22" y="733"/>
                    <a:pt x="22" y="733"/>
                    <a:pt x="22" y="733"/>
                  </a:cubicBezTo>
                  <a:cubicBezTo>
                    <a:pt x="20" y="742"/>
                    <a:pt x="19" y="751"/>
                    <a:pt x="17" y="760"/>
                  </a:cubicBezTo>
                  <a:close/>
                  <a:moveTo>
                    <a:pt x="1757" y="746"/>
                  </a:moveTo>
                  <a:cubicBezTo>
                    <a:pt x="1756" y="737"/>
                    <a:pt x="1754" y="727"/>
                    <a:pt x="1752" y="718"/>
                  </a:cubicBezTo>
                  <a:cubicBezTo>
                    <a:pt x="1760" y="717"/>
                    <a:pt x="1760" y="717"/>
                    <a:pt x="1760" y="717"/>
                  </a:cubicBezTo>
                  <a:cubicBezTo>
                    <a:pt x="1762" y="726"/>
                    <a:pt x="1764" y="735"/>
                    <a:pt x="1765" y="745"/>
                  </a:cubicBezTo>
                  <a:lnTo>
                    <a:pt x="1757" y="746"/>
                  </a:lnTo>
                  <a:close/>
                  <a:moveTo>
                    <a:pt x="25" y="717"/>
                  </a:moveTo>
                  <a:cubicBezTo>
                    <a:pt x="17" y="715"/>
                    <a:pt x="17" y="715"/>
                    <a:pt x="17" y="715"/>
                  </a:cubicBezTo>
                  <a:cubicBezTo>
                    <a:pt x="19" y="706"/>
                    <a:pt x="21" y="697"/>
                    <a:pt x="23" y="688"/>
                  </a:cubicBezTo>
                  <a:cubicBezTo>
                    <a:pt x="31" y="690"/>
                    <a:pt x="31" y="690"/>
                    <a:pt x="31" y="690"/>
                  </a:cubicBezTo>
                  <a:cubicBezTo>
                    <a:pt x="29" y="699"/>
                    <a:pt x="27" y="708"/>
                    <a:pt x="25" y="717"/>
                  </a:cubicBezTo>
                  <a:close/>
                  <a:moveTo>
                    <a:pt x="1749" y="703"/>
                  </a:moveTo>
                  <a:cubicBezTo>
                    <a:pt x="1747" y="694"/>
                    <a:pt x="1745" y="685"/>
                    <a:pt x="1743" y="676"/>
                  </a:cubicBezTo>
                  <a:cubicBezTo>
                    <a:pt x="1751" y="674"/>
                    <a:pt x="1751" y="674"/>
                    <a:pt x="1751" y="674"/>
                  </a:cubicBezTo>
                  <a:cubicBezTo>
                    <a:pt x="1753" y="683"/>
                    <a:pt x="1755" y="692"/>
                    <a:pt x="1757" y="701"/>
                  </a:cubicBezTo>
                  <a:lnTo>
                    <a:pt x="1749" y="703"/>
                  </a:lnTo>
                  <a:close/>
                  <a:moveTo>
                    <a:pt x="34" y="674"/>
                  </a:moveTo>
                  <a:cubicBezTo>
                    <a:pt x="27" y="672"/>
                    <a:pt x="27" y="672"/>
                    <a:pt x="27" y="672"/>
                  </a:cubicBezTo>
                  <a:cubicBezTo>
                    <a:pt x="29" y="663"/>
                    <a:pt x="31" y="654"/>
                    <a:pt x="34" y="645"/>
                  </a:cubicBezTo>
                  <a:cubicBezTo>
                    <a:pt x="42" y="647"/>
                    <a:pt x="42" y="647"/>
                    <a:pt x="42" y="647"/>
                  </a:cubicBezTo>
                  <a:cubicBezTo>
                    <a:pt x="39" y="656"/>
                    <a:pt x="37" y="665"/>
                    <a:pt x="34" y="674"/>
                  </a:cubicBezTo>
                  <a:close/>
                  <a:moveTo>
                    <a:pt x="1739" y="660"/>
                  </a:moveTo>
                  <a:cubicBezTo>
                    <a:pt x="1736" y="651"/>
                    <a:pt x="1734" y="642"/>
                    <a:pt x="1731" y="633"/>
                  </a:cubicBezTo>
                  <a:cubicBezTo>
                    <a:pt x="1739" y="631"/>
                    <a:pt x="1739" y="631"/>
                    <a:pt x="1739" y="631"/>
                  </a:cubicBezTo>
                  <a:cubicBezTo>
                    <a:pt x="1742" y="640"/>
                    <a:pt x="1744" y="649"/>
                    <a:pt x="1747" y="658"/>
                  </a:cubicBezTo>
                  <a:lnTo>
                    <a:pt x="1739" y="660"/>
                  </a:lnTo>
                  <a:close/>
                  <a:moveTo>
                    <a:pt x="46" y="632"/>
                  </a:moveTo>
                  <a:cubicBezTo>
                    <a:pt x="38" y="630"/>
                    <a:pt x="38" y="630"/>
                    <a:pt x="38" y="630"/>
                  </a:cubicBezTo>
                  <a:cubicBezTo>
                    <a:pt x="41" y="621"/>
                    <a:pt x="44" y="612"/>
                    <a:pt x="47" y="603"/>
                  </a:cubicBezTo>
                  <a:cubicBezTo>
                    <a:pt x="55" y="606"/>
                    <a:pt x="55" y="606"/>
                    <a:pt x="55" y="606"/>
                  </a:cubicBezTo>
                  <a:cubicBezTo>
                    <a:pt x="52" y="614"/>
                    <a:pt x="49" y="623"/>
                    <a:pt x="46" y="632"/>
                  </a:cubicBezTo>
                  <a:close/>
                  <a:moveTo>
                    <a:pt x="1726" y="618"/>
                  </a:moveTo>
                  <a:cubicBezTo>
                    <a:pt x="1724" y="609"/>
                    <a:pt x="1721" y="600"/>
                    <a:pt x="1717" y="592"/>
                  </a:cubicBezTo>
                  <a:cubicBezTo>
                    <a:pt x="1725" y="589"/>
                    <a:pt x="1725" y="589"/>
                    <a:pt x="1725" y="589"/>
                  </a:cubicBezTo>
                  <a:cubicBezTo>
                    <a:pt x="1728" y="598"/>
                    <a:pt x="1731" y="607"/>
                    <a:pt x="1734" y="616"/>
                  </a:cubicBezTo>
                  <a:lnTo>
                    <a:pt x="1726" y="618"/>
                  </a:lnTo>
                  <a:close/>
                  <a:moveTo>
                    <a:pt x="60" y="591"/>
                  </a:moveTo>
                  <a:cubicBezTo>
                    <a:pt x="52" y="588"/>
                    <a:pt x="52" y="588"/>
                    <a:pt x="52" y="588"/>
                  </a:cubicBezTo>
                  <a:cubicBezTo>
                    <a:pt x="55" y="579"/>
                    <a:pt x="59" y="570"/>
                    <a:pt x="62" y="562"/>
                  </a:cubicBezTo>
                  <a:cubicBezTo>
                    <a:pt x="70" y="565"/>
                    <a:pt x="70" y="565"/>
                    <a:pt x="70" y="565"/>
                  </a:cubicBezTo>
                  <a:cubicBezTo>
                    <a:pt x="66" y="573"/>
                    <a:pt x="63" y="582"/>
                    <a:pt x="60" y="591"/>
                  </a:cubicBezTo>
                  <a:close/>
                  <a:moveTo>
                    <a:pt x="1712" y="577"/>
                  </a:moveTo>
                  <a:cubicBezTo>
                    <a:pt x="1709" y="568"/>
                    <a:pt x="1705" y="559"/>
                    <a:pt x="1702" y="551"/>
                  </a:cubicBezTo>
                  <a:cubicBezTo>
                    <a:pt x="1709" y="548"/>
                    <a:pt x="1709" y="548"/>
                    <a:pt x="1709" y="548"/>
                  </a:cubicBezTo>
                  <a:cubicBezTo>
                    <a:pt x="1713" y="556"/>
                    <a:pt x="1716" y="565"/>
                    <a:pt x="1719" y="574"/>
                  </a:cubicBezTo>
                  <a:lnTo>
                    <a:pt x="1712" y="577"/>
                  </a:lnTo>
                  <a:close/>
                  <a:moveTo>
                    <a:pt x="76" y="550"/>
                  </a:moveTo>
                  <a:cubicBezTo>
                    <a:pt x="68" y="547"/>
                    <a:pt x="68" y="547"/>
                    <a:pt x="68" y="547"/>
                  </a:cubicBezTo>
                  <a:cubicBezTo>
                    <a:pt x="72" y="538"/>
                    <a:pt x="76" y="530"/>
                    <a:pt x="79" y="521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3" y="533"/>
                    <a:pt x="79" y="541"/>
                    <a:pt x="76" y="550"/>
                  </a:cubicBezTo>
                  <a:close/>
                  <a:moveTo>
                    <a:pt x="1695" y="536"/>
                  </a:moveTo>
                  <a:cubicBezTo>
                    <a:pt x="1692" y="528"/>
                    <a:pt x="1688" y="519"/>
                    <a:pt x="1684" y="511"/>
                  </a:cubicBezTo>
                  <a:cubicBezTo>
                    <a:pt x="1691" y="507"/>
                    <a:pt x="1691" y="507"/>
                    <a:pt x="1691" y="507"/>
                  </a:cubicBezTo>
                  <a:cubicBezTo>
                    <a:pt x="1695" y="516"/>
                    <a:pt x="1699" y="524"/>
                    <a:pt x="1703" y="533"/>
                  </a:cubicBezTo>
                  <a:lnTo>
                    <a:pt x="1695" y="536"/>
                  </a:lnTo>
                  <a:close/>
                  <a:moveTo>
                    <a:pt x="93" y="510"/>
                  </a:moveTo>
                  <a:cubicBezTo>
                    <a:pt x="86" y="507"/>
                    <a:pt x="86" y="507"/>
                    <a:pt x="86" y="507"/>
                  </a:cubicBezTo>
                  <a:cubicBezTo>
                    <a:pt x="90" y="498"/>
                    <a:pt x="94" y="490"/>
                    <a:pt x="99" y="481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93"/>
                    <a:pt x="97" y="502"/>
                    <a:pt x="93" y="510"/>
                  </a:cubicBezTo>
                  <a:close/>
                  <a:moveTo>
                    <a:pt x="1677" y="496"/>
                  </a:moveTo>
                  <a:cubicBezTo>
                    <a:pt x="1673" y="488"/>
                    <a:pt x="1668" y="480"/>
                    <a:pt x="1664" y="472"/>
                  </a:cubicBezTo>
                  <a:cubicBezTo>
                    <a:pt x="1671" y="468"/>
                    <a:pt x="1671" y="468"/>
                    <a:pt x="1671" y="468"/>
                  </a:cubicBezTo>
                  <a:cubicBezTo>
                    <a:pt x="1675" y="476"/>
                    <a:pt x="1680" y="484"/>
                    <a:pt x="1684" y="493"/>
                  </a:cubicBezTo>
                  <a:lnTo>
                    <a:pt x="1677" y="496"/>
                  </a:lnTo>
                  <a:close/>
                  <a:moveTo>
                    <a:pt x="113" y="471"/>
                  </a:moveTo>
                  <a:cubicBezTo>
                    <a:pt x="106" y="467"/>
                    <a:pt x="106" y="467"/>
                    <a:pt x="106" y="467"/>
                  </a:cubicBezTo>
                  <a:cubicBezTo>
                    <a:pt x="111" y="459"/>
                    <a:pt x="115" y="451"/>
                    <a:pt x="120" y="443"/>
                  </a:cubicBezTo>
                  <a:cubicBezTo>
                    <a:pt x="127" y="447"/>
                    <a:pt x="127" y="447"/>
                    <a:pt x="127" y="447"/>
                  </a:cubicBezTo>
                  <a:cubicBezTo>
                    <a:pt x="122" y="455"/>
                    <a:pt x="118" y="463"/>
                    <a:pt x="113" y="471"/>
                  </a:cubicBezTo>
                  <a:close/>
                  <a:moveTo>
                    <a:pt x="1656" y="458"/>
                  </a:moveTo>
                  <a:cubicBezTo>
                    <a:pt x="1652" y="450"/>
                    <a:pt x="1647" y="441"/>
                    <a:pt x="1642" y="433"/>
                  </a:cubicBezTo>
                  <a:cubicBezTo>
                    <a:pt x="1649" y="429"/>
                    <a:pt x="1649" y="429"/>
                    <a:pt x="1649" y="429"/>
                  </a:cubicBezTo>
                  <a:cubicBezTo>
                    <a:pt x="1654" y="437"/>
                    <a:pt x="1659" y="446"/>
                    <a:pt x="1663" y="454"/>
                  </a:cubicBezTo>
                  <a:lnTo>
                    <a:pt x="1656" y="458"/>
                  </a:lnTo>
                  <a:close/>
                  <a:moveTo>
                    <a:pt x="135" y="433"/>
                  </a:moveTo>
                  <a:cubicBezTo>
                    <a:pt x="128" y="429"/>
                    <a:pt x="128" y="429"/>
                    <a:pt x="128" y="429"/>
                  </a:cubicBezTo>
                  <a:cubicBezTo>
                    <a:pt x="133" y="421"/>
                    <a:pt x="138" y="413"/>
                    <a:pt x="143" y="405"/>
                  </a:cubicBezTo>
                  <a:cubicBezTo>
                    <a:pt x="150" y="409"/>
                    <a:pt x="150" y="409"/>
                    <a:pt x="150" y="409"/>
                  </a:cubicBezTo>
                  <a:cubicBezTo>
                    <a:pt x="145" y="417"/>
                    <a:pt x="140" y="425"/>
                    <a:pt x="135" y="433"/>
                  </a:cubicBezTo>
                  <a:close/>
                  <a:moveTo>
                    <a:pt x="1634" y="420"/>
                  </a:moveTo>
                  <a:cubicBezTo>
                    <a:pt x="1629" y="412"/>
                    <a:pt x="1624" y="404"/>
                    <a:pt x="1619" y="397"/>
                  </a:cubicBezTo>
                  <a:cubicBezTo>
                    <a:pt x="1625" y="392"/>
                    <a:pt x="1625" y="392"/>
                    <a:pt x="1625" y="392"/>
                  </a:cubicBezTo>
                  <a:cubicBezTo>
                    <a:pt x="1630" y="400"/>
                    <a:pt x="1636" y="408"/>
                    <a:pt x="1641" y="416"/>
                  </a:cubicBezTo>
                  <a:lnTo>
                    <a:pt x="1634" y="420"/>
                  </a:lnTo>
                  <a:close/>
                  <a:moveTo>
                    <a:pt x="158" y="396"/>
                  </a:moveTo>
                  <a:cubicBezTo>
                    <a:pt x="152" y="392"/>
                    <a:pt x="152" y="392"/>
                    <a:pt x="152" y="392"/>
                  </a:cubicBezTo>
                  <a:cubicBezTo>
                    <a:pt x="157" y="384"/>
                    <a:pt x="162" y="376"/>
                    <a:pt x="168" y="369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81"/>
                    <a:pt x="164" y="389"/>
                    <a:pt x="158" y="396"/>
                  </a:cubicBezTo>
                  <a:close/>
                  <a:moveTo>
                    <a:pt x="1610" y="383"/>
                  </a:moveTo>
                  <a:cubicBezTo>
                    <a:pt x="1604" y="376"/>
                    <a:pt x="1599" y="368"/>
                    <a:pt x="1593" y="361"/>
                  </a:cubicBezTo>
                  <a:cubicBezTo>
                    <a:pt x="1600" y="356"/>
                    <a:pt x="1600" y="356"/>
                    <a:pt x="1600" y="356"/>
                  </a:cubicBezTo>
                  <a:cubicBezTo>
                    <a:pt x="1605" y="363"/>
                    <a:pt x="1611" y="371"/>
                    <a:pt x="1616" y="379"/>
                  </a:cubicBezTo>
                  <a:lnTo>
                    <a:pt x="1610" y="383"/>
                  </a:lnTo>
                  <a:close/>
                  <a:moveTo>
                    <a:pt x="184" y="361"/>
                  </a:moveTo>
                  <a:cubicBezTo>
                    <a:pt x="177" y="356"/>
                    <a:pt x="177" y="356"/>
                    <a:pt x="177" y="356"/>
                  </a:cubicBezTo>
                  <a:cubicBezTo>
                    <a:pt x="183" y="348"/>
                    <a:pt x="189" y="341"/>
                    <a:pt x="195" y="334"/>
                  </a:cubicBezTo>
                  <a:cubicBezTo>
                    <a:pt x="201" y="339"/>
                    <a:pt x="201" y="339"/>
                    <a:pt x="201" y="339"/>
                  </a:cubicBezTo>
                  <a:cubicBezTo>
                    <a:pt x="195" y="346"/>
                    <a:pt x="189" y="353"/>
                    <a:pt x="184" y="361"/>
                  </a:cubicBezTo>
                  <a:close/>
                  <a:moveTo>
                    <a:pt x="1584" y="348"/>
                  </a:moveTo>
                  <a:cubicBezTo>
                    <a:pt x="1578" y="341"/>
                    <a:pt x="1572" y="334"/>
                    <a:pt x="1566" y="326"/>
                  </a:cubicBezTo>
                  <a:cubicBezTo>
                    <a:pt x="1572" y="321"/>
                    <a:pt x="1572" y="321"/>
                    <a:pt x="1572" y="321"/>
                  </a:cubicBezTo>
                  <a:cubicBezTo>
                    <a:pt x="1578" y="328"/>
                    <a:pt x="1584" y="336"/>
                    <a:pt x="1590" y="343"/>
                  </a:cubicBezTo>
                  <a:lnTo>
                    <a:pt x="1584" y="348"/>
                  </a:lnTo>
                  <a:close/>
                  <a:moveTo>
                    <a:pt x="211" y="326"/>
                  </a:moveTo>
                  <a:cubicBezTo>
                    <a:pt x="205" y="321"/>
                    <a:pt x="205" y="321"/>
                    <a:pt x="205" y="321"/>
                  </a:cubicBezTo>
                  <a:cubicBezTo>
                    <a:pt x="211" y="314"/>
                    <a:pt x="217" y="307"/>
                    <a:pt x="223" y="30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3" y="312"/>
                    <a:pt x="217" y="319"/>
                    <a:pt x="211" y="326"/>
                  </a:cubicBezTo>
                  <a:close/>
                  <a:moveTo>
                    <a:pt x="1556" y="314"/>
                  </a:moveTo>
                  <a:cubicBezTo>
                    <a:pt x="1550" y="307"/>
                    <a:pt x="1544" y="300"/>
                    <a:pt x="1537" y="293"/>
                  </a:cubicBezTo>
                  <a:cubicBezTo>
                    <a:pt x="1543" y="288"/>
                    <a:pt x="1543" y="288"/>
                    <a:pt x="1543" y="288"/>
                  </a:cubicBezTo>
                  <a:cubicBezTo>
                    <a:pt x="1549" y="295"/>
                    <a:pt x="1556" y="302"/>
                    <a:pt x="1562" y="309"/>
                  </a:cubicBezTo>
                  <a:lnTo>
                    <a:pt x="1556" y="314"/>
                  </a:lnTo>
                  <a:close/>
                  <a:moveTo>
                    <a:pt x="240" y="293"/>
                  </a:moveTo>
                  <a:cubicBezTo>
                    <a:pt x="234" y="288"/>
                    <a:pt x="234" y="288"/>
                    <a:pt x="234" y="288"/>
                  </a:cubicBezTo>
                  <a:cubicBezTo>
                    <a:pt x="240" y="281"/>
                    <a:pt x="247" y="274"/>
                    <a:pt x="253" y="267"/>
                  </a:cubicBezTo>
                  <a:cubicBezTo>
                    <a:pt x="259" y="273"/>
                    <a:pt x="259" y="273"/>
                    <a:pt x="259" y="273"/>
                  </a:cubicBezTo>
                  <a:cubicBezTo>
                    <a:pt x="252" y="280"/>
                    <a:pt x="246" y="286"/>
                    <a:pt x="240" y="293"/>
                  </a:cubicBezTo>
                  <a:close/>
                  <a:moveTo>
                    <a:pt x="1526" y="282"/>
                  </a:moveTo>
                  <a:cubicBezTo>
                    <a:pt x="1520" y="275"/>
                    <a:pt x="1513" y="268"/>
                    <a:pt x="1507" y="262"/>
                  </a:cubicBezTo>
                  <a:cubicBezTo>
                    <a:pt x="1512" y="256"/>
                    <a:pt x="1512" y="256"/>
                    <a:pt x="1512" y="256"/>
                  </a:cubicBezTo>
                  <a:cubicBezTo>
                    <a:pt x="1519" y="263"/>
                    <a:pt x="1526" y="269"/>
                    <a:pt x="1532" y="276"/>
                  </a:cubicBezTo>
                  <a:lnTo>
                    <a:pt x="1526" y="282"/>
                  </a:lnTo>
                  <a:close/>
                  <a:moveTo>
                    <a:pt x="270" y="262"/>
                  </a:moveTo>
                  <a:cubicBezTo>
                    <a:pt x="265" y="256"/>
                    <a:pt x="265" y="256"/>
                    <a:pt x="265" y="256"/>
                  </a:cubicBezTo>
                  <a:cubicBezTo>
                    <a:pt x="271" y="249"/>
                    <a:pt x="278" y="243"/>
                    <a:pt x="285" y="237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84" y="249"/>
                    <a:pt x="277" y="255"/>
                    <a:pt x="270" y="262"/>
                  </a:cubicBezTo>
                  <a:close/>
                  <a:moveTo>
                    <a:pt x="1495" y="251"/>
                  </a:moveTo>
                  <a:cubicBezTo>
                    <a:pt x="1489" y="244"/>
                    <a:pt x="1482" y="238"/>
                    <a:pt x="1475" y="232"/>
                  </a:cubicBezTo>
                  <a:cubicBezTo>
                    <a:pt x="1480" y="226"/>
                    <a:pt x="1480" y="226"/>
                    <a:pt x="1480" y="226"/>
                  </a:cubicBezTo>
                  <a:cubicBezTo>
                    <a:pt x="1487" y="232"/>
                    <a:pt x="1494" y="239"/>
                    <a:pt x="1501" y="245"/>
                  </a:cubicBezTo>
                  <a:lnTo>
                    <a:pt x="1495" y="251"/>
                  </a:lnTo>
                  <a:close/>
                  <a:moveTo>
                    <a:pt x="302" y="232"/>
                  </a:moveTo>
                  <a:cubicBezTo>
                    <a:pt x="297" y="226"/>
                    <a:pt x="297" y="226"/>
                    <a:pt x="297" y="226"/>
                  </a:cubicBezTo>
                  <a:cubicBezTo>
                    <a:pt x="304" y="220"/>
                    <a:pt x="311" y="213"/>
                    <a:pt x="318" y="207"/>
                  </a:cubicBezTo>
                  <a:cubicBezTo>
                    <a:pt x="323" y="214"/>
                    <a:pt x="323" y="214"/>
                    <a:pt x="323" y="214"/>
                  </a:cubicBezTo>
                  <a:cubicBezTo>
                    <a:pt x="316" y="219"/>
                    <a:pt x="309" y="226"/>
                    <a:pt x="302" y="232"/>
                  </a:cubicBezTo>
                  <a:close/>
                  <a:moveTo>
                    <a:pt x="1463" y="221"/>
                  </a:moveTo>
                  <a:cubicBezTo>
                    <a:pt x="1456" y="215"/>
                    <a:pt x="1449" y="209"/>
                    <a:pt x="1442" y="204"/>
                  </a:cubicBezTo>
                  <a:cubicBezTo>
                    <a:pt x="1447" y="197"/>
                    <a:pt x="1447" y="197"/>
                    <a:pt x="1447" y="197"/>
                  </a:cubicBezTo>
                  <a:cubicBezTo>
                    <a:pt x="1454" y="203"/>
                    <a:pt x="1461" y="209"/>
                    <a:pt x="1468" y="215"/>
                  </a:cubicBezTo>
                  <a:lnTo>
                    <a:pt x="1463" y="221"/>
                  </a:lnTo>
                  <a:close/>
                  <a:moveTo>
                    <a:pt x="336" y="203"/>
                  </a:moveTo>
                  <a:cubicBezTo>
                    <a:pt x="330" y="197"/>
                    <a:pt x="330" y="197"/>
                    <a:pt x="330" y="197"/>
                  </a:cubicBezTo>
                  <a:cubicBezTo>
                    <a:pt x="338" y="191"/>
                    <a:pt x="345" y="185"/>
                    <a:pt x="353" y="180"/>
                  </a:cubicBezTo>
                  <a:cubicBezTo>
                    <a:pt x="357" y="186"/>
                    <a:pt x="357" y="186"/>
                    <a:pt x="357" y="186"/>
                  </a:cubicBezTo>
                  <a:cubicBezTo>
                    <a:pt x="350" y="192"/>
                    <a:pt x="343" y="198"/>
                    <a:pt x="336" y="203"/>
                  </a:cubicBezTo>
                  <a:close/>
                  <a:moveTo>
                    <a:pt x="1429" y="194"/>
                  </a:moveTo>
                  <a:cubicBezTo>
                    <a:pt x="1422" y="188"/>
                    <a:pt x="1414" y="182"/>
                    <a:pt x="1407" y="177"/>
                  </a:cubicBezTo>
                  <a:cubicBezTo>
                    <a:pt x="1412" y="170"/>
                    <a:pt x="1412" y="170"/>
                    <a:pt x="1412" y="170"/>
                  </a:cubicBezTo>
                  <a:cubicBezTo>
                    <a:pt x="1419" y="176"/>
                    <a:pt x="1427" y="182"/>
                    <a:pt x="1434" y="187"/>
                  </a:cubicBezTo>
                  <a:lnTo>
                    <a:pt x="1429" y="194"/>
                  </a:lnTo>
                  <a:close/>
                  <a:moveTo>
                    <a:pt x="370" y="177"/>
                  </a:moveTo>
                  <a:cubicBezTo>
                    <a:pt x="366" y="170"/>
                    <a:pt x="366" y="170"/>
                    <a:pt x="366" y="170"/>
                  </a:cubicBezTo>
                  <a:cubicBezTo>
                    <a:pt x="373" y="165"/>
                    <a:pt x="381" y="159"/>
                    <a:pt x="389" y="154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85" y="166"/>
                    <a:pt x="378" y="171"/>
                    <a:pt x="370" y="177"/>
                  </a:cubicBezTo>
                  <a:close/>
                  <a:moveTo>
                    <a:pt x="1394" y="168"/>
                  </a:moveTo>
                  <a:cubicBezTo>
                    <a:pt x="1386" y="162"/>
                    <a:pt x="1379" y="157"/>
                    <a:pt x="1371" y="152"/>
                  </a:cubicBezTo>
                  <a:cubicBezTo>
                    <a:pt x="1375" y="145"/>
                    <a:pt x="1375" y="145"/>
                    <a:pt x="1375" y="145"/>
                  </a:cubicBezTo>
                  <a:cubicBezTo>
                    <a:pt x="1383" y="150"/>
                    <a:pt x="1391" y="156"/>
                    <a:pt x="1399" y="161"/>
                  </a:cubicBezTo>
                  <a:lnTo>
                    <a:pt x="1394" y="168"/>
                  </a:lnTo>
                  <a:close/>
                  <a:moveTo>
                    <a:pt x="406" y="152"/>
                  </a:moveTo>
                  <a:cubicBezTo>
                    <a:pt x="402" y="145"/>
                    <a:pt x="402" y="145"/>
                    <a:pt x="402" y="145"/>
                  </a:cubicBezTo>
                  <a:cubicBezTo>
                    <a:pt x="410" y="140"/>
                    <a:pt x="418" y="135"/>
                    <a:pt x="426" y="130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422" y="142"/>
                    <a:pt x="414" y="147"/>
                    <a:pt x="406" y="152"/>
                  </a:cubicBezTo>
                  <a:close/>
                  <a:moveTo>
                    <a:pt x="1358" y="143"/>
                  </a:moveTo>
                  <a:cubicBezTo>
                    <a:pt x="1350" y="138"/>
                    <a:pt x="1342" y="134"/>
                    <a:pt x="1334" y="129"/>
                  </a:cubicBezTo>
                  <a:cubicBezTo>
                    <a:pt x="1338" y="122"/>
                    <a:pt x="1338" y="122"/>
                    <a:pt x="1338" y="122"/>
                  </a:cubicBezTo>
                  <a:cubicBezTo>
                    <a:pt x="1346" y="127"/>
                    <a:pt x="1354" y="132"/>
                    <a:pt x="1362" y="137"/>
                  </a:cubicBezTo>
                  <a:lnTo>
                    <a:pt x="1358" y="143"/>
                  </a:lnTo>
                  <a:close/>
                  <a:moveTo>
                    <a:pt x="444" y="129"/>
                  </a:moveTo>
                  <a:cubicBezTo>
                    <a:pt x="439" y="122"/>
                    <a:pt x="439" y="122"/>
                    <a:pt x="439" y="122"/>
                  </a:cubicBezTo>
                  <a:cubicBezTo>
                    <a:pt x="448" y="117"/>
                    <a:pt x="456" y="112"/>
                    <a:pt x="464" y="108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0" y="119"/>
                    <a:pt x="452" y="124"/>
                    <a:pt x="444" y="129"/>
                  </a:cubicBezTo>
                  <a:close/>
                  <a:moveTo>
                    <a:pt x="1320" y="121"/>
                  </a:moveTo>
                  <a:cubicBezTo>
                    <a:pt x="1312" y="116"/>
                    <a:pt x="1304" y="112"/>
                    <a:pt x="1296" y="108"/>
                  </a:cubicBezTo>
                  <a:cubicBezTo>
                    <a:pt x="1299" y="101"/>
                    <a:pt x="1299" y="101"/>
                    <a:pt x="1299" y="101"/>
                  </a:cubicBezTo>
                  <a:cubicBezTo>
                    <a:pt x="1308" y="105"/>
                    <a:pt x="1316" y="109"/>
                    <a:pt x="1324" y="114"/>
                  </a:cubicBezTo>
                  <a:lnTo>
                    <a:pt x="1320" y="121"/>
                  </a:lnTo>
                  <a:close/>
                  <a:moveTo>
                    <a:pt x="482" y="107"/>
                  </a:moveTo>
                  <a:cubicBezTo>
                    <a:pt x="478" y="100"/>
                    <a:pt x="478" y="100"/>
                    <a:pt x="478" y="100"/>
                  </a:cubicBezTo>
                  <a:cubicBezTo>
                    <a:pt x="487" y="96"/>
                    <a:pt x="495" y="92"/>
                    <a:pt x="503" y="88"/>
                  </a:cubicBezTo>
                  <a:cubicBezTo>
                    <a:pt x="507" y="95"/>
                    <a:pt x="507" y="95"/>
                    <a:pt x="507" y="95"/>
                  </a:cubicBezTo>
                  <a:cubicBezTo>
                    <a:pt x="499" y="99"/>
                    <a:pt x="490" y="103"/>
                    <a:pt x="482" y="107"/>
                  </a:cubicBezTo>
                  <a:close/>
                  <a:moveTo>
                    <a:pt x="1282" y="100"/>
                  </a:moveTo>
                  <a:cubicBezTo>
                    <a:pt x="1273" y="96"/>
                    <a:pt x="1265" y="92"/>
                    <a:pt x="1256" y="88"/>
                  </a:cubicBezTo>
                  <a:cubicBezTo>
                    <a:pt x="1260" y="81"/>
                    <a:pt x="1260" y="81"/>
                    <a:pt x="1260" y="81"/>
                  </a:cubicBezTo>
                  <a:cubicBezTo>
                    <a:pt x="1268" y="85"/>
                    <a:pt x="1277" y="89"/>
                    <a:pt x="1285" y="93"/>
                  </a:cubicBezTo>
                  <a:lnTo>
                    <a:pt x="1282" y="100"/>
                  </a:lnTo>
                  <a:close/>
                  <a:moveTo>
                    <a:pt x="521" y="88"/>
                  </a:moveTo>
                  <a:cubicBezTo>
                    <a:pt x="518" y="81"/>
                    <a:pt x="518" y="81"/>
                    <a:pt x="518" y="81"/>
                  </a:cubicBezTo>
                  <a:cubicBezTo>
                    <a:pt x="526" y="77"/>
                    <a:pt x="535" y="73"/>
                    <a:pt x="544" y="69"/>
                  </a:cubicBezTo>
                  <a:cubicBezTo>
                    <a:pt x="547" y="77"/>
                    <a:pt x="547" y="77"/>
                    <a:pt x="547" y="77"/>
                  </a:cubicBezTo>
                  <a:cubicBezTo>
                    <a:pt x="538" y="80"/>
                    <a:pt x="530" y="84"/>
                    <a:pt x="521" y="88"/>
                  </a:cubicBezTo>
                  <a:close/>
                  <a:moveTo>
                    <a:pt x="1242" y="82"/>
                  </a:moveTo>
                  <a:cubicBezTo>
                    <a:pt x="1234" y="78"/>
                    <a:pt x="1225" y="75"/>
                    <a:pt x="1216" y="71"/>
                  </a:cubicBezTo>
                  <a:cubicBezTo>
                    <a:pt x="1219" y="64"/>
                    <a:pt x="1219" y="64"/>
                    <a:pt x="1219" y="64"/>
                  </a:cubicBezTo>
                  <a:cubicBezTo>
                    <a:pt x="1228" y="67"/>
                    <a:pt x="1237" y="71"/>
                    <a:pt x="1245" y="75"/>
                  </a:cubicBezTo>
                  <a:lnTo>
                    <a:pt x="1242" y="82"/>
                  </a:lnTo>
                  <a:close/>
                  <a:moveTo>
                    <a:pt x="562" y="71"/>
                  </a:moveTo>
                  <a:cubicBezTo>
                    <a:pt x="559" y="63"/>
                    <a:pt x="559" y="63"/>
                    <a:pt x="559" y="63"/>
                  </a:cubicBezTo>
                  <a:cubicBezTo>
                    <a:pt x="567" y="60"/>
                    <a:pt x="576" y="56"/>
                    <a:pt x="585" y="53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79" y="64"/>
                    <a:pt x="570" y="67"/>
                    <a:pt x="562" y="71"/>
                  </a:cubicBezTo>
                  <a:close/>
                  <a:moveTo>
                    <a:pt x="1202" y="65"/>
                  </a:moveTo>
                  <a:cubicBezTo>
                    <a:pt x="1193" y="62"/>
                    <a:pt x="1184" y="59"/>
                    <a:pt x="1175" y="56"/>
                  </a:cubicBezTo>
                  <a:cubicBezTo>
                    <a:pt x="1178" y="48"/>
                    <a:pt x="1178" y="48"/>
                    <a:pt x="1178" y="48"/>
                  </a:cubicBezTo>
                  <a:cubicBezTo>
                    <a:pt x="1187" y="51"/>
                    <a:pt x="1196" y="55"/>
                    <a:pt x="1204" y="58"/>
                  </a:cubicBezTo>
                  <a:lnTo>
                    <a:pt x="1202" y="65"/>
                  </a:lnTo>
                  <a:close/>
                  <a:moveTo>
                    <a:pt x="603" y="56"/>
                  </a:moveTo>
                  <a:cubicBezTo>
                    <a:pt x="600" y="48"/>
                    <a:pt x="600" y="48"/>
                    <a:pt x="600" y="48"/>
                  </a:cubicBezTo>
                  <a:cubicBezTo>
                    <a:pt x="609" y="45"/>
                    <a:pt x="618" y="42"/>
                    <a:pt x="627" y="39"/>
                  </a:cubicBezTo>
                  <a:cubicBezTo>
                    <a:pt x="629" y="47"/>
                    <a:pt x="629" y="47"/>
                    <a:pt x="629" y="47"/>
                  </a:cubicBezTo>
                  <a:cubicBezTo>
                    <a:pt x="620" y="50"/>
                    <a:pt x="612" y="52"/>
                    <a:pt x="603" y="56"/>
                  </a:cubicBezTo>
                  <a:close/>
                  <a:moveTo>
                    <a:pt x="1160" y="51"/>
                  </a:moveTo>
                  <a:cubicBezTo>
                    <a:pt x="1151" y="48"/>
                    <a:pt x="1142" y="45"/>
                    <a:pt x="1134" y="43"/>
                  </a:cubicBezTo>
                  <a:cubicBezTo>
                    <a:pt x="1136" y="35"/>
                    <a:pt x="1136" y="35"/>
                    <a:pt x="1136" y="35"/>
                  </a:cubicBezTo>
                  <a:cubicBezTo>
                    <a:pt x="1145" y="38"/>
                    <a:pt x="1154" y="40"/>
                    <a:pt x="1163" y="43"/>
                  </a:cubicBezTo>
                  <a:lnTo>
                    <a:pt x="1160" y="51"/>
                  </a:lnTo>
                  <a:close/>
                  <a:moveTo>
                    <a:pt x="645" y="42"/>
                  </a:moveTo>
                  <a:cubicBezTo>
                    <a:pt x="642" y="35"/>
                    <a:pt x="642" y="35"/>
                    <a:pt x="642" y="35"/>
                  </a:cubicBezTo>
                  <a:cubicBezTo>
                    <a:pt x="651" y="32"/>
                    <a:pt x="661" y="30"/>
                    <a:pt x="670" y="27"/>
                  </a:cubicBezTo>
                  <a:cubicBezTo>
                    <a:pt x="672" y="35"/>
                    <a:pt x="672" y="35"/>
                    <a:pt x="672" y="35"/>
                  </a:cubicBezTo>
                  <a:cubicBezTo>
                    <a:pt x="663" y="37"/>
                    <a:pt x="654" y="40"/>
                    <a:pt x="645" y="42"/>
                  </a:cubicBezTo>
                  <a:close/>
                  <a:moveTo>
                    <a:pt x="1118" y="38"/>
                  </a:moveTo>
                  <a:cubicBezTo>
                    <a:pt x="1109" y="36"/>
                    <a:pt x="1100" y="34"/>
                    <a:pt x="1091" y="32"/>
                  </a:cubicBezTo>
                  <a:cubicBezTo>
                    <a:pt x="1093" y="24"/>
                    <a:pt x="1093" y="24"/>
                    <a:pt x="1093" y="24"/>
                  </a:cubicBezTo>
                  <a:cubicBezTo>
                    <a:pt x="1102" y="26"/>
                    <a:pt x="1111" y="28"/>
                    <a:pt x="1120" y="31"/>
                  </a:cubicBezTo>
                  <a:lnTo>
                    <a:pt x="1118" y="38"/>
                  </a:lnTo>
                  <a:close/>
                  <a:moveTo>
                    <a:pt x="687" y="31"/>
                  </a:moveTo>
                  <a:cubicBezTo>
                    <a:pt x="685" y="23"/>
                    <a:pt x="685" y="23"/>
                    <a:pt x="685" y="23"/>
                  </a:cubicBezTo>
                  <a:cubicBezTo>
                    <a:pt x="694" y="21"/>
                    <a:pt x="704" y="19"/>
                    <a:pt x="713" y="17"/>
                  </a:cubicBezTo>
                  <a:cubicBezTo>
                    <a:pt x="714" y="25"/>
                    <a:pt x="714" y="25"/>
                    <a:pt x="714" y="25"/>
                  </a:cubicBezTo>
                  <a:cubicBezTo>
                    <a:pt x="705" y="27"/>
                    <a:pt x="696" y="29"/>
                    <a:pt x="687" y="31"/>
                  </a:cubicBezTo>
                  <a:close/>
                  <a:moveTo>
                    <a:pt x="1076" y="28"/>
                  </a:moveTo>
                  <a:cubicBezTo>
                    <a:pt x="1067" y="26"/>
                    <a:pt x="1057" y="24"/>
                    <a:pt x="1048" y="23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59" y="16"/>
                    <a:pt x="1068" y="18"/>
                    <a:pt x="1077" y="20"/>
                  </a:cubicBezTo>
                  <a:lnTo>
                    <a:pt x="1076" y="28"/>
                  </a:lnTo>
                  <a:close/>
                  <a:moveTo>
                    <a:pt x="730" y="22"/>
                  </a:moveTo>
                  <a:cubicBezTo>
                    <a:pt x="729" y="14"/>
                    <a:pt x="729" y="14"/>
                    <a:pt x="729" y="14"/>
                  </a:cubicBezTo>
                  <a:cubicBezTo>
                    <a:pt x="738" y="13"/>
                    <a:pt x="747" y="11"/>
                    <a:pt x="756" y="10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48" y="19"/>
                    <a:pt x="739" y="21"/>
                    <a:pt x="730" y="22"/>
                  </a:cubicBezTo>
                  <a:close/>
                  <a:moveTo>
                    <a:pt x="1033" y="20"/>
                  </a:moveTo>
                  <a:cubicBezTo>
                    <a:pt x="1024" y="18"/>
                    <a:pt x="1014" y="17"/>
                    <a:pt x="1005" y="16"/>
                  </a:cubicBezTo>
                  <a:cubicBezTo>
                    <a:pt x="1006" y="8"/>
                    <a:pt x="1006" y="8"/>
                    <a:pt x="1006" y="8"/>
                  </a:cubicBezTo>
                  <a:cubicBezTo>
                    <a:pt x="1015" y="9"/>
                    <a:pt x="1025" y="10"/>
                    <a:pt x="1034" y="12"/>
                  </a:cubicBezTo>
                  <a:lnTo>
                    <a:pt x="1033" y="20"/>
                  </a:lnTo>
                  <a:close/>
                  <a:moveTo>
                    <a:pt x="773" y="16"/>
                  </a:moveTo>
                  <a:cubicBezTo>
                    <a:pt x="772" y="8"/>
                    <a:pt x="772" y="8"/>
                    <a:pt x="772" y="8"/>
                  </a:cubicBezTo>
                  <a:cubicBezTo>
                    <a:pt x="776" y="7"/>
                    <a:pt x="776" y="7"/>
                    <a:pt x="776" y="7"/>
                  </a:cubicBezTo>
                  <a:cubicBezTo>
                    <a:pt x="784" y="6"/>
                    <a:pt x="792" y="5"/>
                    <a:pt x="800" y="4"/>
                  </a:cubicBezTo>
                  <a:cubicBezTo>
                    <a:pt x="801" y="12"/>
                    <a:pt x="801" y="12"/>
                    <a:pt x="801" y="12"/>
                  </a:cubicBezTo>
                  <a:cubicBezTo>
                    <a:pt x="793" y="13"/>
                    <a:pt x="785" y="14"/>
                    <a:pt x="777" y="15"/>
                  </a:cubicBezTo>
                  <a:lnTo>
                    <a:pt x="773" y="16"/>
                  </a:lnTo>
                  <a:close/>
                  <a:moveTo>
                    <a:pt x="989" y="14"/>
                  </a:moveTo>
                  <a:cubicBezTo>
                    <a:pt x="980" y="13"/>
                    <a:pt x="971" y="12"/>
                    <a:pt x="962" y="11"/>
                  </a:cubicBezTo>
                  <a:cubicBezTo>
                    <a:pt x="962" y="3"/>
                    <a:pt x="962" y="3"/>
                    <a:pt x="962" y="3"/>
                  </a:cubicBezTo>
                  <a:cubicBezTo>
                    <a:pt x="972" y="4"/>
                    <a:pt x="981" y="5"/>
                    <a:pt x="990" y="6"/>
                  </a:cubicBezTo>
                  <a:lnTo>
                    <a:pt x="989" y="14"/>
                  </a:lnTo>
                  <a:close/>
                  <a:moveTo>
                    <a:pt x="817" y="11"/>
                  </a:moveTo>
                  <a:cubicBezTo>
                    <a:pt x="816" y="3"/>
                    <a:pt x="816" y="3"/>
                    <a:pt x="816" y="3"/>
                  </a:cubicBezTo>
                  <a:cubicBezTo>
                    <a:pt x="825" y="2"/>
                    <a:pt x="835" y="2"/>
                    <a:pt x="844" y="1"/>
                  </a:cubicBezTo>
                  <a:cubicBezTo>
                    <a:pt x="845" y="9"/>
                    <a:pt x="845" y="9"/>
                    <a:pt x="845" y="9"/>
                  </a:cubicBezTo>
                  <a:cubicBezTo>
                    <a:pt x="835" y="10"/>
                    <a:pt x="826" y="10"/>
                    <a:pt x="817" y="11"/>
                  </a:cubicBezTo>
                  <a:close/>
                  <a:moveTo>
                    <a:pt x="946" y="10"/>
                  </a:moveTo>
                  <a:cubicBezTo>
                    <a:pt x="937" y="9"/>
                    <a:pt x="927" y="9"/>
                    <a:pt x="918" y="9"/>
                  </a:cubicBezTo>
                  <a:cubicBezTo>
                    <a:pt x="918" y="1"/>
                    <a:pt x="918" y="1"/>
                    <a:pt x="918" y="1"/>
                  </a:cubicBezTo>
                  <a:cubicBezTo>
                    <a:pt x="928" y="1"/>
                    <a:pt x="937" y="1"/>
                    <a:pt x="946" y="2"/>
                  </a:cubicBezTo>
                  <a:lnTo>
                    <a:pt x="946" y="10"/>
                  </a:lnTo>
                  <a:close/>
                  <a:moveTo>
                    <a:pt x="861" y="9"/>
                  </a:moveTo>
                  <a:cubicBezTo>
                    <a:pt x="860" y="1"/>
                    <a:pt x="860" y="1"/>
                    <a:pt x="860" y="1"/>
                  </a:cubicBezTo>
                  <a:cubicBezTo>
                    <a:pt x="870" y="0"/>
                    <a:pt x="879" y="0"/>
                    <a:pt x="889" y="0"/>
                  </a:cubicBezTo>
                  <a:cubicBezTo>
                    <a:pt x="893" y="0"/>
                    <a:pt x="898" y="0"/>
                    <a:pt x="902" y="0"/>
                  </a:cubicBezTo>
                  <a:cubicBezTo>
                    <a:pt x="902" y="8"/>
                    <a:pt x="902" y="8"/>
                    <a:pt x="902" y="8"/>
                  </a:cubicBezTo>
                  <a:cubicBezTo>
                    <a:pt x="897" y="8"/>
                    <a:pt x="893" y="8"/>
                    <a:pt x="888" y="8"/>
                  </a:cubicBezTo>
                  <a:cubicBezTo>
                    <a:pt x="879" y="8"/>
                    <a:pt x="870" y="8"/>
                    <a:pt x="861" y="9"/>
                  </a:cubicBezTo>
                  <a:close/>
                </a:path>
              </a:pathLst>
            </a:custGeom>
            <a:solidFill>
              <a:srgbClr val="56A8B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18" name="Freeform 8"/>
            <p:cNvSpPr/>
            <p:nvPr/>
          </p:nvSpPr>
          <p:spPr>
            <a:xfrm>
              <a:off x="3308350" y="3146425"/>
              <a:ext cx="369887" cy="214313"/>
            </a:xfrm>
            <a:custGeom>
              <a:avLst/>
              <a:gdLst>
                <a:gd name="txL" fmla="*/ 0 w 224"/>
                <a:gd name="txT" fmla="*/ 0 h 129"/>
                <a:gd name="txR" fmla="*/ 224 w 224"/>
                <a:gd name="txB" fmla="*/ 129 h 12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4" h="129">
                  <a:moveTo>
                    <a:pt x="191" y="57"/>
                  </a:moveTo>
                  <a:cubicBezTo>
                    <a:pt x="189" y="57"/>
                    <a:pt x="187" y="57"/>
                    <a:pt x="186" y="58"/>
                  </a:cubicBezTo>
                  <a:cubicBezTo>
                    <a:pt x="186" y="58"/>
                    <a:pt x="186" y="57"/>
                    <a:pt x="186" y="57"/>
                  </a:cubicBezTo>
                  <a:cubicBezTo>
                    <a:pt x="186" y="37"/>
                    <a:pt x="171" y="21"/>
                    <a:pt x="153" y="21"/>
                  </a:cubicBezTo>
                  <a:cubicBezTo>
                    <a:pt x="147" y="21"/>
                    <a:pt x="141" y="23"/>
                    <a:pt x="136" y="27"/>
                  </a:cubicBezTo>
                  <a:cubicBezTo>
                    <a:pt x="130" y="15"/>
                    <a:pt x="119" y="6"/>
                    <a:pt x="107" y="2"/>
                  </a:cubicBezTo>
                  <a:cubicBezTo>
                    <a:pt x="103" y="1"/>
                    <a:pt x="99" y="0"/>
                    <a:pt x="94" y="0"/>
                  </a:cubicBezTo>
                  <a:cubicBezTo>
                    <a:pt x="68" y="0"/>
                    <a:pt x="47" y="23"/>
                    <a:pt x="47" y="52"/>
                  </a:cubicBezTo>
                  <a:cubicBezTo>
                    <a:pt x="47" y="55"/>
                    <a:pt x="47" y="58"/>
                    <a:pt x="48" y="61"/>
                  </a:cubicBezTo>
                  <a:cubicBezTo>
                    <a:pt x="43" y="59"/>
                    <a:pt x="39" y="57"/>
                    <a:pt x="33" y="57"/>
                  </a:cubicBezTo>
                  <a:cubicBezTo>
                    <a:pt x="15" y="57"/>
                    <a:pt x="0" y="73"/>
                    <a:pt x="0" y="93"/>
                  </a:cubicBezTo>
                  <a:cubicBezTo>
                    <a:pt x="0" y="111"/>
                    <a:pt x="13" y="126"/>
                    <a:pt x="29" y="12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12" y="126"/>
                    <a:pt x="224" y="111"/>
                    <a:pt x="224" y="93"/>
                  </a:cubicBezTo>
                  <a:cubicBezTo>
                    <a:pt x="224" y="73"/>
                    <a:pt x="209" y="57"/>
                    <a:pt x="191" y="57"/>
                  </a:cubicBez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19" name="Freeform 9"/>
            <p:cNvSpPr/>
            <p:nvPr/>
          </p:nvSpPr>
          <p:spPr>
            <a:xfrm>
              <a:off x="1590675" y="3297238"/>
              <a:ext cx="1114425" cy="1522413"/>
            </a:xfrm>
            <a:custGeom>
              <a:avLst/>
              <a:gdLst>
                <a:gd name="txL" fmla="*/ 0 w 702"/>
                <a:gd name="txT" fmla="*/ 0 h 959"/>
                <a:gd name="txR" fmla="*/ 702 w 702"/>
                <a:gd name="txB" fmla="*/ 959 h 959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702" h="959">
                  <a:moveTo>
                    <a:pt x="139" y="0"/>
                  </a:moveTo>
                  <a:lnTo>
                    <a:pt x="0" y="140"/>
                  </a:lnTo>
                  <a:lnTo>
                    <a:pt x="0" y="959"/>
                  </a:lnTo>
                  <a:lnTo>
                    <a:pt x="702" y="959"/>
                  </a:lnTo>
                  <a:lnTo>
                    <a:pt x="70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0" name="Freeform 10"/>
            <p:cNvSpPr/>
            <p:nvPr/>
          </p:nvSpPr>
          <p:spPr>
            <a:xfrm>
              <a:off x="1590675" y="3297238"/>
              <a:ext cx="220662" cy="222250"/>
            </a:xfrm>
            <a:custGeom>
              <a:avLst/>
              <a:gdLst>
                <a:gd name="txL" fmla="*/ 0 w 139"/>
                <a:gd name="txT" fmla="*/ 0 h 140"/>
                <a:gd name="txR" fmla="*/ 139 w 139"/>
                <a:gd name="txB" fmla="*/ 140 h 140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140">
                  <a:moveTo>
                    <a:pt x="139" y="140"/>
                  </a:moveTo>
                  <a:lnTo>
                    <a:pt x="139" y="0"/>
                  </a:lnTo>
                  <a:lnTo>
                    <a:pt x="0" y="140"/>
                  </a:lnTo>
                  <a:lnTo>
                    <a:pt x="139" y="140"/>
                  </a:lnTo>
                  <a:close/>
                </a:path>
              </a:pathLst>
            </a:custGeom>
            <a:solidFill>
              <a:srgbClr val="013E4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1" name="Oval 11"/>
            <p:cNvSpPr/>
            <p:nvPr/>
          </p:nvSpPr>
          <p:spPr>
            <a:xfrm>
              <a:off x="665163" y="3451225"/>
              <a:ext cx="757237" cy="758825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22" name="Freeform 12"/>
            <p:cNvSpPr>
              <a:spLocks noEditPoints="1"/>
            </p:cNvSpPr>
            <p:nvPr/>
          </p:nvSpPr>
          <p:spPr>
            <a:xfrm>
              <a:off x="1077913" y="3776663"/>
              <a:ext cx="161925" cy="133350"/>
            </a:xfrm>
            <a:custGeom>
              <a:avLst/>
              <a:gdLst>
                <a:gd name="txL" fmla="*/ 0 w 98"/>
                <a:gd name="txT" fmla="*/ 0 h 81"/>
                <a:gd name="txR" fmla="*/ 98 w 98"/>
                <a:gd name="txB" fmla="*/ 81 h 81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8" h="81">
                  <a:moveTo>
                    <a:pt x="49" y="81"/>
                  </a:moveTo>
                  <a:cubicBezTo>
                    <a:pt x="22" y="81"/>
                    <a:pt x="0" y="63"/>
                    <a:pt x="0" y="40"/>
                  </a:cubicBezTo>
                  <a:cubicBezTo>
                    <a:pt x="0" y="18"/>
                    <a:pt x="22" y="0"/>
                    <a:pt x="49" y="0"/>
                  </a:cubicBezTo>
                  <a:cubicBezTo>
                    <a:pt x="76" y="0"/>
                    <a:pt x="98" y="18"/>
                    <a:pt x="98" y="40"/>
                  </a:cubicBezTo>
                  <a:cubicBezTo>
                    <a:pt x="98" y="63"/>
                    <a:pt x="76" y="81"/>
                    <a:pt x="49" y="81"/>
                  </a:cubicBezTo>
                  <a:close/>
                  <a:moveTo>
                    <a:pt x="49" y="17"/>
                  </a:moveTo>
                  <a:cubicBezTo>
                    <a:pt x="31" y="17"/>
                    <a:pt x="17" y="27"/>
                    <a:pt x="17" y="40"/>
                  </a:cubicBezTo>
                  <a:cubicBezTo>
                    <a:pt x="17" y="54"/>
                    <a:pt x="31" y="64"/>
                    <a:pt x="49" y="64"/>
                  </a:cubicBezTo>
                  <a:cubicBezTo>
                    <a:pt x="67" y="64"/>
                    <a:pt x="81" y="54"/>
                    <a:pt x="81" y="40"/>
                  </a:cubicBezTo>
                  <a:cubicBezTo>
                    <a:pt x="81" y="27"/>
                    <a:pt x="67" y="17"/>
                    <a:pt x="49" y="17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3" name="Freeform 13"/>
            <p:cNvSpPr/>
            <p:nvPr/>
          </p:nvSpPr>
          <p:spPr>
            <a:xfrm>
              <a:off x="903288" y="3722688"/>
              <a:ext cx="255587" cy="311150"/>
            </a:xfrm>
            <a:custGeom>
              <a:avLst/>
              <a:gdLst>
                <a:gd name="txL" fmla="*/ 0 w 154"/>
                <a:gd name="txT" fmla="*/ 0 h 188"/>
                <a:gd name="txR" fmla="*/ 154 w 154"/>
                <a:gd name="txB" fmla="*/ 188 h 18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54" h="188">
                  <a:moveTo>
                    <a:pt x="154" y="23"/>
                  </a:moveTo>
                  <a:cubicBezTo>
                    <a:pt x="154" y="7"/>
                    <a:pt x="154" y="7"/>
                    <a:pt x="154" y="7"/>
                  </a:cubicBezTo>
                  <a:cubicBezTo>
                    <a:pt x="154" y="3"/>
                    <a:pt x="151" y="0"/>
                    <a:pt x="14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8"/>
                    <a:pt x="10" y="188"/>
                    <a:pt x="2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44" y="188"/>
                    <a:pt x="154" y="178"/>
                    <a:pt x="154" y="166"/>
                  </a:cubicBezTo>
                  <a:cubicBezTo>
                    <a:pt x="154" y="23"/>
                    <a:pt x="154" y="23"/>
                    <a:pt x="154" y="23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4" name="Freeform 14"/>
            <p:cNvSpPr/>
            <p:nvPr/>
          </p:nvSpPr>
          <p:spPr>
            <a:xfrm>
              <a:off x="903288" y="3981450"/>
              <a:ext cx="255587" cy="52388"/>
            </a:xfrm>
            <a:custGeom>
              <a:avLst/>
              <a:gdLst>
                <a:gd name="txL" fmla="*/ 0 w 154"/>
                <a:gd name="txT" fmla="*/ 0 h 32"/>
                <a:gd name="txR" fmla="*/ 154 w 154"/>
                <a:gd name="txB" fmla="*/ 32 h 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54" h="32">
                  <a:moveTo>
                    <a:pt x="13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10" y="22"/>
                    <a:pt x="0" y="1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10" y="32"/>
                    <a:pt x="22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44" y="32"/>
                    <a:pt x="154" y="22"/>
                    <a:pt x="154" y="1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2"/>
                    <a:pt x="144" y="22"/>
                    <a:pt x="132" y="22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5" name="Freeform 15"/>
            <p:cNvSpPr/>
            <p:nvPr/>
          </p:nvSpPr>
          <p:spPr>
            <a:xfrm>
              <a:off x="946150" y="3763963"/>
              <a:ext cx="22225" cy="212725"/>
            </a:xfrm>
            <a:custGeom>
              <a:avLst/>
              <a:gdLst>
                <a:gd name="txL" fmla="*/ 0 w 13"/>
                <a:gd name="txT" fmla="*/ 0 h 128"/>
                <a:gd name="txR" fmla="*/ 13 w 13"/>
                <a:gd name="txB" fmla="*/ 128 h 128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" h="128">
                  <a:moveTo>
                    <a:pt x="7" y="128"/>
                  </a:moveTo>
                  <a:cubicBezTo>
                    <a:pt x="3" y="128"/>
                    <a:pt x="0" y="125"/>
                    <a:pt x="0" y="1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5"/>
                    <a:pt x="10" y="128"/>
                    <a:pt x="7" y="1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6" name="Freeform 16"/>
            <p:cNvSpPr/>
            <p:nvPr/>
          </p:nvSpPr>
          <p:spPr>
            <a:xfrm>
              <a:off x="1158875" y="3803650"/>
              <a:ext cx="52387" cy="77788"/>
            </a:xfrm>
            <a:custGeom>
              <a:avLst/>
              <a:gdLst>
                <a:gd name="txL" fmla="*/ 0 w 32"/>
                <a:gd name="txT" fmla="*/ 0 h 47"/>
                <a:gd name="txR" fmla="*/ 32 w 32"/>
                <a:gd name="txB" fmla="*/ 47 h 47"/>
              </a:gdLst>
              <a:ahLst/>
              <a:cxnLst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47">
                  <a:moveTo>
                    <a:pt x="32" y="23"/>
                  </a:moveTo>
                  <a:cubicBezTo>
                    <a:pt x="32" y="10"/>
                    <a:pt x="18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7"/>
                    <a:pt x="32" y="37"/>
                    <a:pt x="32" y="23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7" name="Freeform 17"/>
            <p:cNvSpPr/>
            <p:nvPr/>
          </p:nvSpPr>
          <p:spPr>
            <a:xfrm>
              <a:off x="931863" y="3729038"/>
              <a:ext cx="487362" cy="452438"/>
            </a:xfrm>
            <a:custGeom>
              <a:avLst/>
              <a:gdLst>
                <a:gd name="txL" fmla="*/ 0 w 294"/>
                <a:gd name="txT" fmla="*/ 0 h 273"/>
                <a:gd name="txR" fmla="*/ 294 w 294"/>
                <a:gd name="txB" fmla="*/ 273 h 273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94" h="273">
                  <a:moveTo>
                    <a:pt x="294" y="92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1"/>
                    <a:pt x="137" y="2"/>
                    <a:pt x="137" y="3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64" y="28"/>
                    <a:pt x="186" y="46"/>
                    <a:pt x="186" y="68"/>
                  </a:cubicBezTo>
                  <a:cubicBezTo>
                    <a:pt x="186" y="91"/>
                    <a:pt x="164" y="109"/>
                    <a:pt x="137" y="109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74"/>
                    <a:pt x="127" y="184"/>
                    <a:pt x="115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154" y="273"/>
                    <a:pt x="154" y="273"/>
                    <a:pt x="154" y="273"/>
                  </a:cubicBezTo>
                  <a:cubicBezTo>
                    <a:pt x="228" y="243"/>
                    <a:pt x="283" y="174"/>
                    <a:pt x="294" y="92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8" name="Freeform 18"/>
            <p:cNvSpPr/>
            <p:nvPr/>
          </p:nvSpPr>
          <p:spPr>
            <a:xfrm>
              <a:off x="992188" y="3584575"/>
              <a:ext cx="53975" cy="109538"/>
            </a:xfrm>
            <a:custGeom>
              <a:avLst/>
              <a:gdLst>
                <a:gd name="txL" fmla="*/ 0 w 32"/>
                <a:gd name="txT" fmla="*/ 0 h 67"/>
                <a:gd name="txR" fmla="*/ 32 w 32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67">
                  <a:moveTo>
                    <a:pt x="18" y="61"/>
                  </a:moveTo>
                  <a:cubicBezTo>
                    <a:pt x="20" y="65"/>
                    <a:pt x="19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2" y="67"/>
                    <a:pt x="8" y="65"/>
                    <a:pt x="7" y="61"/>
                  </a:cubicBezTo>
                  <a:cubicBezTo>
                    <a:pt x="0" y="43"/>
                    <a:pt x="20" y="25"/>
                    <a:pt x="13" y="6"/>
                  </a:cubicBezTo>
                  <a:cubicBezTo>
                    <a:pt x="12" y="3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4" y="3"/>
                    <a:pt x="25" y="6"/>
                  </a:cubicBezTo>
                  <a:cubicBezTo>
                    <a:pt x="32" y="25"/>
                    <a:pt x="11" y="43"/>
                    <a:pt x="18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29" name="Freeform 19"/>
            <p:cNvSpPr/>
            <p:nvPr/>
          </p:nvSpPr>
          <p:spPr>
            <a:xfrm>
              <a:off x="1038225" y="3584575"/>
              <a:ext cx="52387" cy="109538"/>
            </a:xfrm>
            <a:custGeom>
              <a:avLst/>
              <a:gdLst>
                <a:gd name="txL" fmla="*/ 0 w 32"/>
                <a:gd name="txT" fmla="*/ 0 h 67"/>
                <a:gd name="txR" fmla="*/ 32 w 32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2" h="67">
                  <a:moveTo>
                    <a:pt x="19" y="61"/>
                  </a:moveTo>
                  <a:cubicBezTo>
                    <a:pt x="20" y="65"/>
                    <a:pt x="20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3" y="67"/>
                    <a:pt x="8" y="65"/>
                    <a:pt x="7" y="61"/>
                  </a:cubicBezTo>
                  <a:cubicBezTo>
                    <a:pt x="0" y="43"/>
                    <a:pt x="21" y="25"/>
                    <a:pt x="14" y="6"/>
                  </a:cubicBezTo>
                  <a:cubicBezTo>
                    <a:pt x="12" y="3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5" y="6"/>
                  </a:cubicBezTo>
                  <a:cubicBezTo>
                    <a:pt x="32" y="25"/>
                    <a:pt x="12" y="43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0" name="Oval 20"/>
            <p:cNvSpPr/>
            <p:nvPr/>
          </p:nvSpPr>
          <p:spPr>
            <a:xfrm>
              <a:off x="3711575" y="4146550"/>
              <a:ext cx="638175" cy="638175"/>
            </a:xfrm>
            <a:prstGeom prst="ellipse">
              <a:avLst/>
            </a:prstGeom>
            <a:solidFill>
              <a:srgbClr val="F2644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31" name="Freeform 21"/>
            <p:cNvSpPr/>
            <p:nvPr/>
          </p:nvSpPr>
          <p:spPr>
            <a:xfrm>
              <a:off x="3935413" y="4341813"/>
              <a:ext cx="128587" cy="12700"/>
            </a:xfrm>
            <a:custGeom>
              <a:avLst/>
              <a:gdLst>
                <a:gd name="txL" fmla="*/ 0 w 81"/>
                <a:gd name="txT" fmla="*/ 0 h 8"/>
                <a:gd name="txR" fmla="*/ 81 w 81"/>
                <a:gd name="txB" fmla="*/ 8 h 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1" h="8">
                  <a:moveTo>
                    <a:pt x="81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2" name="Freeform 22"/>
            <p:cNvSpPr/>
            <p:nvPr/>
          </p:nvSpPr>
          <p:spPr>
            <a:xfrm>
              <a:off x="3840163" y="4383088"/>
              <a:ext cx="88900" cy="103188"/>
            </a:xfrm>
            <a:custGeom>
              <a:avLst/>
              <a:gdLst>
                <a:gd name="txL" fmla="*/ 0 w 54"/>
                <a:gd name="txT" fmla="*/ 0 h 62"/>
                <a:gd name="txR" fmla="*/ 54 w 54"/>
                <a:gd name="txB" fmla="*/ 62 h 6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4" h="62">
                  <a:moveTo>
                    <a:pt x="46" y="42"/>
                  </a:moveTo>
                  <a:cubicBezTo>
                    <a:pt x="38" y="56"/>
                    <a:pt x="23" y="62"/>
                    <a:pt x="13" y="57"/>
                  </a:cubicBezTo>
                  <a:cubicBezTo>
                    <a:pt x="2" y="51"/>
                    <a:pt x="0" y="35"/>
                    <a:pt x="8" y="21"/>
                  </a:cubicBezTo>
                  <a:cubicBezTo>
                    <a:pt x="16" y="6"/>
                    <a:pt x="31" y="0"/>
                    <a:pt x="41" y="6"/>
                  </a:cubicBezTo>
                  <a:cubicBezTo>
                    <a:pt x="52" y="12"/>
                    <a:pt x="54" y="28"/>
                    <a:pt x="46" y="4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3" name="Freeform 23"/>
            <p:cNvSpPr/>
            <p:nvPr/>
          </p:nvSpPr>
          <p:spPr>
            <a:xfrm>
              <a:off x="3910013" y="4337050"/>
              <a:ext cx="46037" cy="49213"/>
            </a:xfrm>
            <a:custGeom>
              <a:avLst/>
              <a:gdLst>
                <a:gd name="txL" fmla="*/ 0 w 28"/>
                <a:gd name="txT" fmla="*/ 0 h 30"/>
                <a:gd name="txR" fmla="*/ 28 w 28"/>
                <a:gd name="txB" fmla="*/ 30 h 3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8" h="30">
                  <a:moveTo>
                    <a:pt x="24" y="22"/>
                  </a:moveTo>
                  <a:cubicBezTo>
                    <a:pt x="20" y="28"/>
                    <a:pt x="13" y="30"/>
                    <a:pt x="10" y="2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1"/>
                    <a:pt x="1" y="14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3"/>
                    <a:pt x="15" y="0"/>
                    <a:pt x="1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10"/>
                    <a:pt x="28" y="16"/>
                    <a:pt x="24" y="22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4" name="Freeform 24"/>
            <p:cNvSpPr/>
            <p:nvPr/>
          </p:nvSpPr>
          <p:spPr>
            <a:xfrm>
              <a:off x="4059238" y="4341813"/>
              <a:ext cx="66675" cy="211138"/>
            </a:xfrm>
            <a:custGeom>
              <a:avLst/>
              <a:gdLst>
                <a:gd name="txL" fmla="*/ 0 w 42"/>
                <a:gd name="txT" fmla="*/ 0 h 133"/>
                <a:gd name="txR" fmla="*/ 42 w 42"/>
                <a:gd name="txB" fmla="*/ 133 h 13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42" h="133">
                  <a:moveTo>
                    <a:pt x="42" y="133"/>
                  </a:moveTo>
                  <a:lnTo>
                    <a:pt x="33" y="1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5" name="Oval 25"/>
            <p:cNvSpPr/>
            <p:nvPr/>
          </p:nvSpPr>
          <p:spPr>
            <a:xfrm>
              <a:off x="4049713" y="4335463"/>
              <a:ext cx="31750" cy="31750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36" name="Freeform 26"/>
            <p:cNvSpPr/>
            <p:nvPr/>
          </p:nvSpPr>
          <p:spPr>
            <a:xfrm>
              <a:off x="3987800" y="4541838"/>
              <a:ext cx="209550" cy="53975"/>
            </a:xfrm>
            <a:custGeom>
              <a:avLst/>
              <a:gdLst>
                <a:gd name="txL" fmla="*/ 0 w 127"/>
                <a:gd name="txT" fmla="*/ 0 h 33"/>
                <a:gd name="txR" fmla="*/ 127 w 127"/>
                <a:gd name="txB" fmla="*/ 33 h 33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7" h="33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14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7" name="Freeform 27"/>
            <p:cNvSpPr/>
            <p:nvPr/>
          </p:nvSpPr>
          <p:spPr>
            <a:xfrm>
              <a:off x="3811588" y="4330700"/>
              <a:ext cx="182562" cy="147638"/>
            </a:xfrm>
            <a:custGeom>
              <a:avLst/>
              <a:gdLst>
                <a:gd name="txL" fmla="*/ 0 w 110"/>
                <a:gd name="txT" fmla="*/ 0 h 89"/>
                <a:gd name="txR" fmla="*/ 110 w 110"/>
                <a:gd name="txB" fmla="*/ 89 h 89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0" h="89">
                  <a:moveTo>
                    <a:pt x="74" y="15"/>
                  </a:moveTo>
                  <a:cubicBezTo>
                    <a:pt x="48" y="0"/>
                    <a:pt x="15" y="9"/>
                    <a:pt x="0" y="35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0" y="63"/>
                    <a:pt x="100" y="30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8" name="Freeform 28"/>
            <p:cNvSpPr/>
            <p:nvPr/>
          </p:nvSpPr>
          <p:spPr>
            <a:xfrm>
              <a:off x="3803650" y="4383088"/>
              <a:ext cx="171450" cy="104775"/>
            </a:xfrm>
            <a:custGeom>
              <a:avLst/>
              <a:gdLst>
                <a:gd name="txL" fmla="*/ 0 w 104"/>
                <a:gd name="txT" fmla="*/ 0 h 63"/>
                <a:gd name="txR" fmla="*/ 104 w 104"/>
                <a:gd name="txB" fmla="*/ 63 h 6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4" h="63">
                  <a:moveTo>
                    <a:pt x="102" y="60"/>
                  </a:moveTo>
                  <a:cubicBezTo>
                    <a:pt x="101" y="62"/>
                    <a:pt x="99" y="63"/>
                    <a:pt x="98" y="6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4" y="58"/>
                    <a:pt x="102" y="60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9" name="Freeform 29"/>
            <p:cNvSpPr/>
            <p:nvPr/>
          </p:nvSpPr>
          <p:spPr>
            <a:xfrm>
              <a:off x="3990975" y="4340225"/>
              <a:ext cx="357187" cy="385763"/>
            </a:xfrm>
            <a:custGeom>
              <a:avLst/>
              <a:gdLst>
                <a:gd name="txL" fmla="*/ 0 w 216"/>
                <a:gd name="txT" fmla="*/ 0 h 233"/>
                <a:gd name="txR" fmla="*/ 216 w 216"/>
                <a:gd name="txB" fmla="*/ 233 h 233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" h="233">
                  <a:moveTo>
                    <a:pt x="216" y="95"/>
                  </a:moveTo>
                  <a:cubicBezTo>
                    <a:pt x="162" y="63"/>
                    <a:pt x="107" y="32"/>
                    <a:pt x="53" y="0"/>
                  </a:cubicBezTo>
                  <a:cubicBezTo>
                    <a:pt x="54" y="2"/>
                    <a:pt x="55" y="4"/>
                    <a:pt x="55" y="7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110" y="121"/>
                    <a:pt x="125" y="135"/>
                    <a:pt x="125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5" y="180"/>
                    <a:pt x="91" y="206"/>
                    <a:pt x="136" y="233"/>
                  </a:cubicBezTo>
                  <a:cubicBezTo>
                    <a:pt x="180" y="201"/>
                    <a:pt x="210" y="152"/>
                    <a:pt x="216" y="95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0" name="Freeform 30"/>
            <p:cNvSpPr/>
            <p:nvPr/>
          </p:nvSpPr>
          <p:spPr>
            <a:xfrm>
              <a:off x="3863975" y="4354513"/>
              <a:ext cx="246062" cy="239713"/>
            </a:xfrm>
            <a:custGeom>
              <a:avLst/>
              <a:gdLst>
                <a:gd name="txL" fmla="*/ 0 w 148"/>
                <a:gd name="txT" fmla="*/ 0 h 145"/>
                <a:gd name="txR" fmla="*/ 148 w 148"/>
                <a:gd name="txB" fmla="*/ 145 h 14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8" h="145">
                  <a:moveTo>
                    <a:pt x="107" y="113"/>
                  </a:moveTo>
                  <a:cubicBezTo>
                    <a:pt x="148" y="113"/>
                    <a:pt x="148" y="113"/>
                    <a:pt x="148" y="113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6" y="8"/>
                    <a:pt x="112" y="5"/>
                    <a:pt x="11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4" y="6"/>
                    <a:pt x="53" y="9"/>
                  </a:cubicBezTo>
                  <a:cubicBezTo>
                    <a:pt x="70" y="25"/>
                    <a:pt x="75" y="50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6" y="73"/>
                    <a:pt x="67" y="76"/>
                    <a:pt x="65" y="78"/>
                  </a:cubicBezTo>
                  <a:cubicBezTo>
                    <a:pt x="64" y="80"/>
                    <a:pt x="62" y="81"/>
                    <a:pt x="61" y="8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74"/>
                    <a:pt x="9" y="79"/>
                    <a:pt x="0" y="75"/>
                  </a:cubicBezTo>
                  <a:cubicBezTo>
                    <a:pt x="24" y="90"/>
                    <a:pt x="49" y="104"/>
                    <a:pt x="74" y="119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5" y="127"/>
                    <a:pt x="89" y="113"/>
                    <a:pt x="107" y="113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1" name="Freeform 31"/>
            <p:cNvSpPr/>
            <p:nvPr/>
          </p:nvSpPr>
          <p:spPr>
            <a:xfrm>
              <a:off x="3857625" y="4475163"/>
              <a:ext cx="6350" cy="3175"/>
            </a:xfrm>
            <a:custGeom>
              <a:avLst/>
              <a:gdLst>
                <a:gd name="txL" fmla="*/ 0 w 4"/>
                <a:gd name="txT" fmla="*/ 0 h 2"/>
                <a:gd name="txR" fmla="*/ 4 w 4"/>
                <a:gd name="txB" fmla="*/ 2 h 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4" h="2">
                  <a:moveTo>
                    <a:pt x="2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3A4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2" name="Freeform 32"/>
            <p:cNvSpPr/>
            <p:nvPr/>
          </p:nvSpPr>
          <p:spPr>
            <a:xfrm>
              <a:off x="4070350" y="4335463"/>
              <a:ext cx="7937" cy="4763"/>
            </a:xfrm>
            <a:custGeom>
              <a:avLst/>
              <a:gdLst>
                <a:gd name="txL" fmla="*/ 0 w 5"/>
                <a:gd name="txT" fmla="*/ 0 h 3"/>
                <a:gd name="txR" fmla="*/ 5 w 5"/>
                <a:gd name="txB" fmla="*/ 3 h 3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003A4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3" name="Freeform 33"/>
            <p:cNvSpPr/>
            <p:nvPr/>
          </p:nvSpPr>
          <p:spPr>
            <a:xfrm>
              <a:off x="3987800" y="4594225"/>
              <a:ext cx="3175" cy="1588"/>
            </a:xfrm>
            <a:custGeom>
              <a:avLst/>
              <a:gdLst>
                <a:gd name="txL" fmla="*/ 0 w 2"/>
                <a:gd name="txT" fmla="*/ 0 h 1"/>
                <a:gd name="txR" fmla="*/ 2 w 2"/>
                <a:gd name="txB" fmla="*/ 1 h 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</a:cxnLst>
              <a:rect l="txL" t="txT" r="txR" b="tx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A4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4" name="Oval 34"/>
            <p:cNvSpPr/>
            <p:nvPr/>
          </p:nvSpPr>
          <p:spPr>
            <a:xfrm>
              <a:off x="1031875" y="4576763"/>
              <a:ext cx="482600" cy="484188"/>
            </a:xfrm>
            <a:prstGeom prst="ellipse">
              <a:avLst/>
            </a:prstGeom>
            <a:solidFill>
              <a:srgbClr val="F2644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45" name="Freeform 35"/>
            <p:cNvSpPr/>
            <p:nvPr/>
          </p:nvSpPr>
          <p:spPr>
            <a:xfrm>
              <a:off x="1128713" y="4648200"/>
              <a:ext cx="273050" cy="307975"/>
            </a:xfrm>
            <a:custGeom>
              <a:avLst/>
              <a:gdLst>
                <a:gd name="txL" fmla="*/ 0 w 165"/>
                <a:gd name="txT" fmla="*/ 0 h 186"/>
                <a:gd name="txR" fmla="*/ 165 w 165"/>
                <a:gd name="txB" fmla="*/ 186 h 18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65" h="186">
                  <a:moveTo>
                    <a:pt x="163" y="160"/>
                  </a:moveTo>
                  <a:cubicBezTo>
                    <a:pt x="106" y="79"/>
                    <a:pt x="106" y="79"/>
                    <a:pt x="106" y="79"/>
                  </a:cubicBezTo>
                  <a:cubicBezTo>
                    <a:pt x="104" y="76"/>
                    <a:pt x="102" y="71"/>
                    <a:pt x="102" y="68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6" y="14"/>
                    <a:pt x="109" y="11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5" y="0"/>
                    <a:pt x="80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71"/>
                    <a:pt x="61" y="76"/>
                    <a:pt x="59" y="7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0" y="163"/>
                    <a:pt x="0" y="168"/>
                    <a:pt x="1" y="170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10" y="184"/>
                    <a:pt x="14" y="186"/>
                    <a:pt x="17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80" y="186"/>
                    <a:pt x="85" y="186"/>
                    <a:pt x="8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51" y="186"/>
                    <a:pt x="155" y="184"/>
                    <a:pt x="156" y="18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5" y="168"/>
                    <a:pt x="165" y="163"/>
                    <a:pt x="163" y="16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6" name="Freeform 36"/>
            <p:cNvSpPr/>
            <p:nvPr/>
          </p:nvSpPr>
          <p:spPr>
            <a:xfrm>
              <a:off x="1157288" y="4845050"/>
              <a:ext cx="215900" cy="85725"/>
            </a:xfrm>
            <a:custGeom>
              <a:avLst/>
              <a:gdLst>
                <a:gd name="txL" fmla="*/ 0 w 136"/>
                <a:gd name="txT" fmla="*/ 0 h 54"/>
                <a:gd name="txR" fmla="*/ 136 w 136"/>
                <a:gd name="txB" fmla="*/ 54 h 54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136" h="54">
                  <a:moveTo>
                    <a:pt x="34" y="0"/>
                  </a:moveTo>
                  <a:lnTo>
                    <a:pt x="0" y="49"/>
                  </a:lnTo>
                  <a:lnTo>
                    <a:pt x="3" y="54"/>
                  </a:lnTo>
                  <a:lnTo>
                    <a:pt x="133" y="54"/>
                  </a:lnTo>
                  <a:lnTo>
                    <a:pt x="136" y="49"/>
                  </a:lnTo>
                  <a:lnTo>
                    <a:pt x="10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2D9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7" name="Oval 37"/>
            <p:cNvSpPr/>
            <p:nvPr/>
          </p:nvSpPr>
          <p:spPr>
            <a:xfrm>
              <a:off x="1204913" y="4867275"/>
              <a:ext cx="28575" cy="28575"/>
            </a:xfrm>
            <a:prstGeom prst="ellipse">
              <a:avLst/>
            </a:prstGeom>
            <a:solidFill>
              <a:srgbClr val="8EAE9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48" name="Oval 38"/>
            <p:cNvSpPr/>
            <p:nvPr/>
          </p:nvSpPr>
          <p:spPr>
            <a:xfrm>
              <a:off x="1239838" y="4884738"/>
              <a:ext cx="34925" cy="34925"/>
            </a:xfrm>
            <a:prstGeom prst="ellipse">
              <a:avLst/>
            </a:prstGeom>
            <a:solidFill>
              <a:srgbClr val="8EAE9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49" name="Oval 39"/>
            <p:cNvSpPr/>
            <p:nvPr/>
          </p:nvSpPr>
          <p:spPr>
            <a:xfrm>
              <a:off x="1289050" y="4862513"/>
              <a:ext cx="26987" cy="26988"/>
            </a:xfrm>
            <a:prstGeom prst="ellipse">
              <a:avLst/>
            </a:prstGeom>
            <a:solidFill>
              <a:srgbClr val="8EAE9E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50" name="Oval 40"/>
            <p:cNvSpPr/>
            <p:nvPr/>
          </p:nvSpPr>
          <p:spPr>
            <a:xfrm>
              <a:off x="2151063" y="1985962"/>
              <a:ext cx="793750" cy="793750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51" name="Freeform 41"/>
            <p:cNvSpPr/>
            <p:nvPr/>
          </p:nvSpPr>
          <p:spPr>
            <a:xfrm>
              <a:off x="2482850" y="2509838"/>
              <a:ext cx="133350" cy="38100"/>
            </a:xfrm>
            <a:custGeom>
              <a:avLst/>
              <a:gdLst>
                <a:gd name="txL" fmla="*/ 0 w 84"/>
                <a:gd name="txT" fmla="*/ 0 h 24"/>
                <a:gd name="txR" fmla="*/ 84 w 84"/>
                <a:gd name="txB" fmla="*/ 24 h 24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4" h="24">
                  <a:moveTo>
                    <a:pt x="84" y="24"/>
                  </a:moveTo>
                  <a:lnTo>
                    <a:pt x="80" y="0"/>
                  </a:lnTo>
                  <a:lnTo>
                    <a:pt x="3" y="0"/>
                  </a:lnTo>
                  <a:lnTo>
                    <a:pt x="0" y="23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2" name="Freeform 42"/>
            <p:cNvSpPr/>
            <p:nvPr/>
          </p:nvSpPr>
          <p:spPr>
            <a:xfrm>
              <a:off x="2335213" y="2201863"/>
              <a:ext cx="427037" cy="255588"/>
            </a:xfrm>
            <a:custGeom>
              <a:avLst/>
              <a:gdLst>
                <a:gd name="txL" fmla="*/ 0 w 258"/>
                <a:gd name="txT" fmla="*/ 0 h 155"/>
                <a:gd name="txR" fmla="*/ 258 w 258"/>
                <a:gd name="txB" fmla="*/ 155 h 155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58" h="155">
                  <a:moveTo>
                    <a:pt x="258" y="8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8"/>
                  </a:ln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3" name="Freeform 43"/>
            <p:cNvSpPr/>
            <p:nvPr/>
          </p:nvSpPr>
          <p:spPr>
            <a:xfrm>
              <a:off x="2335213" y="2212975"/>
              <a:ext cx="427037" cy="257175"/>
            </a:xfrm>
            <a:custGeom>
              <a:avLst/>
              <a:gdLst>
                <a:gd name="txL" fmla="*/ 0 w 258"/>
                <a:gd name="txT" fmla="*/ 0 h 155"/>
                <a:gd name="txR" fmla="*/ 258 w 258"/>
                <a:gd name="txB" fmla="*/ 155 h 155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58" h="155">
                  <a:moveTo>
                    <a:pt x="258" y="9"/>
                  </a:moveTo>
                  <a:cubicBezTo>
                    <a:pt x="258" y="4"/>
                    <a:pt x="254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58" y="155"/>
                    <a:pt x="258" y="155"/>
                    <a:pt x="258" y="155"/>
                  </a:cubicBezTo>
                  <a:lnTo>
                    <a:pt x="258" y="9"/>
                  </a:ln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4" name="Freeform 44"/>
            <p:cNvSpPr/>
            <p:nvPr/>
          </p:nvSpPr>
          <p:spPr>
            <a:xfrm>
              <a:off x="2335213" y="2470150"/>
              <a:ext cx="427037" cy="41275"/>
            </a:xfrm>
            <a:custGeom>
              <a:avLst/>
              <a:gdLst>
                <a:gd name="txL" fmla="*/ 0 w 258"/>
                <a:gd name="txT" fmla="*/ 0 h 25"/>
                <a:gd name="txR" fmla="*/ 258 w 258"/>
                <a:gd name="txB" fmla="*/ 25 h 25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58" h="25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4" y="25"/>
                    <a:pt x="258" y="21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5" name="Rectangle 45"/>
            <p:cNvSpPr/>
            <p:nvPr/>
          </p:nvSpPr>
          <p:spPr>
            <a:xfrm>
              <a:off x="2457450" y="2551113"/>
              <a:ext cx="182562" cy="1428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56" name="Freeform 46"/>
            <p:cNvSpPr/>
            <p:nvPr/>
          </p:nvSpPr>
          <p:spPr>
            <a:xfrm>
              <a:off x="2457450" y="2543175"/>
              <a:ext cx="182562" cy="7938"/>
            </a:xfrm>
            <a:custGeom>
              <a:avLst/>
              <a:gdLst>
                <a:gd name="txL" fmla="*/ 0 w 115"/>
                <a:gd name="txT" fmla="*/ 0 h 5"/>
                <a:gd name="txR" fmla="*/ 115 w 115"/>
                <a:gd name="txB" fmla="*/ 5 h 5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5" h="5">
                  <a:moveTo>
                    <a:pt x="115" y="5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9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7" name="Freeform 47"/>
            <p:cNvSpPr/>
            <p:nvPr/>
          </p:nvSpPr>
          <p:spPr>
            <a:xfrm>
              <a:off x="2352675" y="2233613"/>
              <a:ext cx="392112" cy="219075"/>
            </a:xfrm>
            <a:custGeom>
              <a:avLst/>
              <a:gdLst>
                <a:gd name="txL" fmla="*/ 0 w 247"/>
                <a:gd name="txT" fmla="*/ 0 h 138"/>
                <a:gd name="txR" fmla="*/ 247 w 247"/>
                <a:gd name="txB" fmla="*/ 138 h 13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rect l="txL" t="txT" r="txR" b="txB"/>
              <a:pathLst>
                <a:path w="247" h="138">
                  <a:moveTo>
                    <a:pt x="247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8" name="Freeform 48"/>
            <p:cNvSpPr/>
            <p:nvPr/>
          </p:nvSpPr>
          <p:spPr>
            <a:xfrm>
              <a:off x="2352675" y="2233613"/>
              <a:ext cx="392112" cy="219075"/>
            </a:xfrm>
            <a:custGeom>
              <a:avLst/>
              <a:gdLst>
                <a:gd name="txL" fmla="*/ 0 w 247"/>
                <a:gd name="txT" fmla="*/ 0 h 138"/>
                <a:gd name="txR" fmla="*/ 247 w 247"/>
                <a:gd name="txB" fmla="*/ 138 h 138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247" h="138">
                  <a:moveTo>
                    <a:pt x="0" y="138"/>
                  </a:moveTo>
                  <a:lnTo>
                    <a:pt x="0" y="138"/>
                  </a:lnTo>
                  <a:lnTo>
                    <a:pt x="247" y="138"/>
                  </a:lnTo>
                  <a:lnTo>
                    <a:pt x="247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9" name="Freeform 49"/>
            <p:cNvSpPr/>
            <p:nvPr/>
          </p:nvSpPr>
          <p:spPr>
            <a:xfrm>
              <a:off x="2346325" y="2205038"/>
              <a:ext cx="598487" cy="528638"/>
            </a:xfrm>
            <a:custGeom>
              <a:avLst/>
              <a:gdLst>
                <a:gd name="txL" fmla="*/ 0 w 361"/>
                <a:gd name="txT" fmla="*/ 0 h 320"/>
                <a:gd name="txR" fmla="*/ 361 w 361"/>
                <a:gd name="txB" fmla="*/ 320 h 32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1" h="320">
                  <a:moveTo>
                    <a:pt x="361" y="108"/>
                  </a:moveTo>
                  <a:cubicBezTo>
                    <a:pt x="361" y="93"/>
                    <a:pt x="360" y="78"/>
                    <a:pt x="357" y="63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0" y="1"/>
                    <a:pt x="251" y="4"/>
                    <a:pt x="251" y="6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81"/>
                    <a:pt x="247" y="185"/>
                    <a:pt x="243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5"/>
                    <a:pt x="0" y="185"/>
                  </a:cubicBezTo>
                  <a:cubicBezTo>
                    <a:pt x="233" y="320"/>
                    <a:pt x="233" y="320"/>
                    <a:pt x="233" y="320"/>
                  </a:cubicBezTo>
                  <a:cubicBezTo>
                    <a:pt x="309" y="280"/>
                    <a:pt x="361" y="200"/>
                    <a:pt x="361" y="108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0" name="Freeform 50"/>
            <p:cNvSpPr>
              <a:spLocks noEditPoints="1"/>
            </p:cNvSpPr>
            <p:nvPr/>
          </p:nvSpPr>
          <p:spPr>
            <a:xfrm>
              <a:off x="3395663" y="2371725"/>
              <a:ext cx="528637" cy="563563"/>
            </a:xfrm>
            <a:custGeom>
              <a:avLst/>
              <a:gdLst>
                <a:gd name="txL" fmla="*/ 0 w 319"/>
                <a:gd name="txT" fmla="*/ 0 h 340"/>
                <a:gd name="txR" fmla="*/ 319 w 319"/>
                <a:gd name="txB" fmla="*/ 340 h 34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9" h="340">
                  <a:moveTo>
                    <a:pt x="259" y="340"/>
                  </a:moveTo>
                  <a:cubicBezTo>
                    <a:pt x="230" y="310"/>
                    <a:pt x="230" y="310"/>
                    <a:pt x="230" y="310"/>
                  </a:cubicBezTo>
                  <a:cubicBezTo>
                    <a:pt x="232" y="308"/>
                    <a:pt x="234" y="306"/>
                    <a:pt x="236" y="303"/>
                  </a:cubicBezTo>
                  <a:cubicBezTo>
                    <a:pt x="268" y="332"/>
                    <a:pt x="268" y="332"/>
                    <a:pt x="268" y="332"/>
                  </a:cubicBezTo>
                  <a:cubicBezTo>
                    <a:pt x="265" y="335"/>
                    <a:pt x="262" y="338"/>
                    <a:pt x="259" y="340"/>
                  </a:cubicBezTo>
                  <a:close/>
                  <a:moveTo>
                    <a:pt x="301" y="281"/>
                  </a:moveTo>
                  <a:cubicBezTo>
                    <a:pt x="263" y="263"/>
                    <a:pt x="263" y="263"/>
                    <a:pt x="263" y="263"/>
                  </a:cubicBezTo>
                  <a:cubicBezTo>
                    <a:pt x="264" y="260"/>
                    <a:pt x="265" y="257"/>
                    <a:pt x="266" y="254"/>
                  </a:cubicBezTo>
                  <a:cubicBezTo>
                    <a:pt x="306" y="270"/>
                    <a:pt x="306" y="270"/>
                    <a:pt x="306" y="270"/>
                  </a:cubicBezTo>
                  <a:cubicBezTo>
                    <a:pt x="305" y="273"/>
                    <a:pt x="303" y="277"/>
                    <a:pt x="301" y="281"/>
                  </a:cubicBezTo>
                  <a:close/>
                  <a:moveTo>
                    <a:pt x="319" y="209"/>
                  </a:moveTo>
                  <a:cubicBezTo>
                    <a:pt x="277" y="207"/>
                    <a:pt x="277" y="207"/>
                    <a:pt x="277" y="207"/>
                  </a:cubicBezTo>
                  <a:cubicBezTo>
                    <a:pt x="277" y="204"/>
                    <a:pt x="277" y="201"/>
                    <a:pt x="277" y="198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202"/>
                    <a:pt x="319" y="206"/>
                    <a:pt x="319" y="209"/>
                  </a:cubicBezTo>
                  <a:close/>
                  <a:moveTo>
                    <a:pt x="269" y="149"/>
                  </a:moveTo>
                  <a:cubicBezTo>
                    <a:pt x="268" y="147"/>
                    <a:pt x="267" y="144"/>
                    <a:pt x="266" y="141"/>
                  </a:cubicBezTo>
                  <a:cubicBezTo>
                    <a:pt x="306" y="125"/>
                    <a:pt x="306" y="125"/>
                    <a:pt x="306" y="125"/>
                  </a:cubicBezTo>
                  <a:cubicBezTo>
                    <a:pt x="307" y="129"/>
                    <a:pt x="308" y="133"/>
                    <a:pt x="310" y="136"/>
                  </a:cubicBezTo>
                  <a:lnTo>
                    <a:pt x="269" y="149"/>
                  </a:lnTo>
                  <a:close/>
                  <a:moveTo>
                    <a:pt x="241" y="99"/>
                  </a:moveTo>
                  <a:cubicBezTo>
                    <a:pt x="240" y="97"/>
                    <a:pt x="238" y="94"/>
                    <a:pt x="236" y="9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9" y="66"/>
                    <a:pt x="272" y="69"/>
                    <a:pt x="274" y="72"/>
                  </a:cubicBezTo>
                  <a:lnTo>
                    <a:pt x="241" y="99"/>
                  </a:lnTo>
                  <a:close/>
                  <a:moveTo>
                    <a:pt x="26" y="7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7"/>
                    <a:pt x="6" y="35"/>
                    <a:pt x="9" y="3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1" y="70"/>
                    <a:pt x="28" y="72"/>
                    <a:pt x="26" y="74"/>
                  </a:cubicBezTo>
                  <a:close/>
                  <a:moveTo>
                    <a:pt x="198" y="62"/>
                  </a:moveTo>
                  <a:cubicBezTo>
                    <a:pt x="195" y="61"/>
                    <a:pt x="192" y="59"/>
                    <a:pt x="190" y="5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2" y="21"/>
                    <a:pt x="215" y="23"/>
                    <a:pt x="219" y="25"/>
                  </a:cubicBezTo>
                  <a:lnTo>
                    <a:pt x="198" y="62"/>
                  </a:lnTo>
                  <a:close/>
                  <a:moveTo>
                    <a:pt x="77" y="48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9" y="6"/>
                    <a:pt x="73" y="5"/>
                    <a:pt x="76" y="4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lose/>
                  <a:moveTo>
                    <a:pt x="143" y="43"/>
                  </a:moveTo>
                  <a:cubicBezTo>
                    <a:pt x="140" y="43"/>
                    <a:pt x="137" y="43"/>
                    <a:pt x="134" y="4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2" y="0"/>
                    <a:pt x="146" y="1"/>
                    <a:pt x="149" y="1"/>
                  </a:cubicBezTo>
                  <a:lnTo>
                    <a:pt x="143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1" name="Freeform 51"/>
            <p:cNvSpPr/>
            <p:nvPr/>
          </p:nvSpPr>
          <p:spPr>
            <a:xfrm>
              <a:off x="3335338" y="2439988"/>
              <a:ext cx="522287" cy="520700"/>
            </a:xfrm>
            <a:custGeom>
              <a:avLst/>
              <a:gdLst>
                <a:gd name="txL" fmla="*/ 0 w 315"/>
                <a:gd name="txT" fmla="*/ 0 h 315"/>
                <a:gd name="txR" fmla="*/ 315 w 315"/>
                <a:gd name="txB" fmla="*/ 315 h 315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15" h="315">
                  <a:moveTo>
                    <a:pt x="252" y="263"/>
                  </a:moveTo>
                  <a:cubicBezTo>
                    <a:pt x="194" y="315"/>
                    <a:pt x="104" y="310"/>
                    <a:pt x="52" y="252"/>
                  </a:cubicBezTo>
                  <a:cubicBezTo>
                    <a:pt x="0" y="194"/>
                    <a:pt x="6" y="104"/>
                    <a:pt x="64" y="52"/>
                  </a:cubicBezTo>
                  <a:cubicBezTo>
                    <a:pt x="122" y="0"/>
                    <a:pt x="211" y="6"/>
                    <a:pt x="263" y="64"/>
                  </a:cubicBezTo>
                  <a:cubicBezTo>
                    <a:pt x="315" y="122"/>
                    <a:pt x="310" y="211"/>
                    <a:pt x="252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2" name="Freeform 52"/>
            <p:cNvSpPr/>
            <p:nvPr/>
          </p:nvSpPr>
          <p:spPr>
            <a:xfrm>
              <a:off x="3494088" y="2535238"/>
              <a:ext cx="203200" cy="255588"/>
            </a:xfrm>
            <a:custGeom>
              <a:avLst/>
              <a:gdLst>
                <a:gd name="txL" fmla="*/ 0 w 123"/>
                <a:gd name="txT" fmla="*/ 0 h 154"/>
                <a:gd name="txR" fmla="*/ 123 w 123"/>
                <a:gd name="txB" fmla="*/ 154 h 15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23" h="154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74"/>
                    <a:pt x="119" y="8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8"/>
                    <a:pt x="109" y="101"/>
                    <a:pt x="107" y="103"/>
                  </a:cubicBezTo>
                  <a:cubicBezTo>
                    <a:pt x="99" y="114"/>
                    <a:pt x="85" y="135"/>
                    <a:pt x="85" y="154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35"/>
                    <a:pt x="25" y="114"/>
                    <a:pt x="16" y="103"/>
                  </a:cubicBezTo>
                  <a:cubicBezTo>
                    <a:pt x="14" y="101"/>
                    <a:pt x="12" y="98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4" y="86"/>
                    <a:pt x="0" y="74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3" name="Freeform 53"/>
            <p:cNvSpPr/>
            <p:nvPr/>
          </p:nvSpPr>
          <p:spPr>
            <a:xfrm>
              <a:off x="3546475" y="2805113"/>
              <a:ext cx="98425" cy="12700"/>
            </a:xfrm>
            <a:custGeom>
              <a:avLst/>
              <a:gdLst>
                <a:gd name="txL" fmla="*/ 0 w 59"/>
                <a:gd name="txT" fmla="*/ 0 h 7"/>
                <a:gd name="txR" fmla="*/ 59 w 59"/>
                <a:gd name="txB" fmla="*/ 7 h 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4" name="Freeform 54"/>
            <p:cNvSpPr/>
            <p:nvPr/>
          </p:nvSpPr>
          <p:spPr>
            <a:xfrm>
              <a:off x="3546475" y="2822575"/>
              <a:ext cx="98425" cy="11113"/>
            </a:xfrm>
            <a:custGeom>
              <a:avLst/>
              <a:gdLst>
                <a:gd name="txL" fmla="*/ 0 w 59"/>
                <a:gd name="txT" fmla="*/ 0 h 7"/>
                <a:gd name="txR" fmla="*/ 59 w 59"/>
                <a:gd name="txB" fmla="*/ 7 h 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7">
                  <a:moveTo>
                    <a:pt x="59" y="3"/>
                  </a:moveTo>
                  <a:cubicBezTo>
                    <a:pt x="59" y="5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3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5" name="Freeform 55"/>
            <p:cNvSpPr/>
            <p:nvPr/>
          </p:nvSpPr>
          <p:spPr>
            <a:xfrm>
              <a:off x="3546475" y="2838450"/>
              <a:ext cx="98425" cy="11113"/>
            </a:xfrm>
            <a:custGeom>
              <a:avLst/>
              <a:gdLst>
                <a:gd name="txL" fmla="*/ 0 w 59"/>
                <a:gd name="txT" fmla="*/ 0 h 7"/>
                <a:gd name="txR" fmla="*/ 59 w 59"/>
                <a:gd name="txB" fmla="*/ 7 h 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7">
                  <a:moveTo>
                    <a:pt x="59" y="4"/>
                  </a:moveTo>
                  <a:cubicBezTo>
                    <a:pt x="59" y="6"/>
                    <a:pt x="58" y="7"/>
                    <a:pt x="5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2"/>
                    <a:pt x="59" y="4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6" name="Freeform 56"/>
            <p:cNvSpPr>
              <a:spLocks noEditPoints="1"/>
            </p:cNvSpPr>
            <p:nvPr/>
          </p:nvSpPr>
          <p:spPr>
            <a:xfrm>
              <a:off x="3529013" y="2628900"/>
              <a:ext cx="133350" cy="166688"/>
            </a:xfrm>
            <a:custGeom>
              <a:avLst/>
              <a:gdLst>
                <a:gd name="txL" fmla="*/ 0 w 81"/>
                <a:gd name="txT" fmla="*/ 0 h 101"/>
                <a:gd name="txR" fmla="*/ 81 w 81"/>
                <a:gd name="txB" fmla="*/ 101 h 10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1" h="101">
                  <a:moveTo>
                    <a:pt x="54" y="101"/>
                  </a:moveTo>
                  <a:cubicBezTo>
                    <a:pt x="50" y="101"/>
                    <a:pt x="50" y="101"/>
                    <a:pt x="50" y="10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7"/>
                    <a:pt x="57" y="0"/>
                    <a:pt x="66" y="0"/>
                  </a:cubicBezTo>
                  <a:cubicBezTo>
                    <a:pt x="74" y="0"/>
                    <a:pt x="81" y="7"/>
                    <a:pt x="81" y="15"/>
                  </a:cubicBezTo>
                  <a:cubicBezTo>
                    <a:pt x="81" y="24"/>
                    <a:pt x="74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101"/>
                  </a:lnTo>
                  <a:close/>
                  <a:moveTo>
                    <a:pt x="54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72" y="27"/>
                    <a:pt x="77" y="22"/>
                    <a:pt x="77" y="15"/>
                  </a:cubicBezTo>
                  <a:cubicBezTo>
                    <a:pt x="77" y="9"/>
                    <a:pt x="72" y="4"/>
                    <a:pt x="66" y="4"/>
                  </a:cubicBezTo>
                  <a:cubicBezTo>
                    <a:pt x="59" y="4"/>
                    <a:pt x="54" y="9"/>
                    <a:pt x="54" y="15"/>
                  </a:cubicBezTo>
                  <a:lnTo>
                    <a:pt x="54" y="27"/>
                  </a:ln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7" name="Freeform 57"/>
            <p:cNvSpPr>
              <a:spLocks noEditPoints="1"/>
            </p:cNvSpPr>
            <p:nvPr/>
          </p:nvSpPr>
          <p:spPr>
            <a:xfrm>
              <a:off x="3484563" y="2525713"/>
              <a:ext cx="222250" cy="274638"/>
            </a:xfrm>
            <a:custGeom>
              <a:avLst/>
              <a:gdLst>
                <a:gd name="txL" fmla="*/ 0 w 134"/>
                <a:gd name="txT" fmla="*/ 0 h 166"/>
                <a:gd name="txR" fmla="*/ 134 w 134"/>
                <a:gd name="txB" fmla="*/ 166 h 166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4" h="166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1"/>
                    <a:pt x="4" y="94"/>
                    <a:pt x="11" y="105"/>
                  </a:cubicBezTo>
                  <a:cubicBezTo>
                    <a:pt x="13" y="107"/>
                    <a:pt x="15" y="110"/>
                    <a:pt x="17" y="112"/>
                  </a:cubicBezTo>
                  <a:cubicBezTo>
                    <a:pt x="24" y="121"/>
                    <a:pt x="38" y="142"/>
                    <a:pt x="38" y="160"/>
                  </a:cubicBezTo>
                  <a:cubicBezTo>
                    <a:pt x="38" y="162"/>
                    <a:pt x="38" y="163"/>
                    <a:pt x="39" y="164"/>
                  </a:cubicBezTo>
                  <a:cubicBezTo>
                    <a:pt x="40" y="165"/>
                    <a:pt x="42" y="166"/>
                    <a:pt x="43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91" y="166"/>
                    <a:pt x="93" y="165"/>
                    <a:pt x="94" y="164"/>
                  </a:cubicBezTo>
                  <a:cubicBezTo>
                    <a:pt x="95" y="163"/>
                    <a:pt x="96" y="162"/>
                    <a:pt x="96" y="160"/>
                  </a:cubicBezTo>
                  <a:cubicBezTo>
                    <a:pt x="95" y="142"/>
                    <a:pt x="110" y="121"/>
                    <a:pt x="116" y="112"/>
                  </a:cubicBezTo>
                  <a:cubicBezTo>
                    <a:pt x="118" y="110"/>
                    <a:pt x="120" y="107"/>
                    <a:pt x="122" y="105"/>
                  </a:cubicBezTo>
                  <a:cubicBezTo>
                    <a:pt x="130" y="94"/>
                    <a:pt x="134" y="81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118" y="102"/>
                  </a:moveTo>
                  <a:cubicBezTo>
                    <a:pt x="118" y="102"/>
                    <a:pt x="118" y="102"/>
                    <a:pt x="118" y="102"/>
                  </a:cubicBezTo>
                  <a:cubicBezTo>
                    <a:pt x="116" y="104"/>
                    <a:pt x="114" y="107"/>
                    <a:pt x="112" y="109"/>
                  </a:cubicBezTo>
                  <a:cubicBezTo>
                    <a:pt x="104" y="120"/>
                    <a:pt x="90" y="141"/>
                    <a:pt x="90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41"/>
                    <a:pt x="30" y="120"/>
                    <a:pt x="21" y="109"/>
                  </a:cubicBezTo>
                  <a:cubicBezTo>
                    <a:pt x="19" y="107"/>
                    <a:pt x="17" y="104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9" y="92"/>
                    <a:pt x="5" y="80"/>
                    <a:pt x="5" y="67"/>
                  </a:cubicBezTo>
                  <a:cubicBezTo>
                    <a:pt x="5" y="33"/>
                    <a:pt x="33" y="6"/>
                    <a:pt x="67" y="6"/>
                  </a:cubicBezTo>
                  <a:cubicBezTo>
                    <a:pt x="101" y="6"/>
                    <a:pt x="128" y="33"/>
                    <a:pt x="128" y="67"/>
                  </a:cubicBezTo>
                  <a:cubicBezTo>
                    <a:pt x="128" y="80"/>
                    <a:pt x="124" y="92"/>
                    <a:pt x="118" y="102"/>
                  </a:cubicBezTo>
                  <a:close/>
                </a:path>
              </a:pathLst>
            </a:custGeom>
            <a:solidFill>
              <a:srgbClr val="023A4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8" name="Oval 58"/>
            <p:cNvSpPr/>
            <p:nvPr/>
          </p:nvSpPr>
          <p:spPr>
            <a:xfrm>
              <a:off x="3806825" y="3124200"/>
              <a:ext cx="569912" cy="568325"/>
            </a:xfrm>
            <a:prstGeom prst="ellipse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69" name="Freeform 59"/>
            <p:cNvSpPr/>
            <p:nvPr/>
          </p:nvSpPr>
          <p:spPr>
            <a:xfrm>
              <a:off x="3968750" y="3438525"/>
              <a:ext cx="134937" cy="217488"/>
            </a:xfrm>
            <a:custGeom>
              <a:avLst/>
              <a:gdLst>
                <a:gd name="txL" fmla="*/ 0 w 81"/>
                <a:gd name="txT" fmla="*/ 0 h 132"/>
                <a:gd name="txR" fmla="*/ 81 w 81"/>
                <a:gd name="txB" fmla="*/ 132 h 1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1" h="132">
                  <a:moveTo>
                    <a:pt x="80" y="41"/>
                  </a:moveTo>
                  <a:cubicBezTo>
                    <a:pt x="72" y="48"/>
                    <a:pt x="52" y="67"/>
                    <a:pt x="66" y="98"/>
                  </a:cubicBezTo>
                  <a:cubicBezTo>
                    <a:pt x="81" y="132"/>
                    <a:pt x="0" y="59"/>
                    <a:pt x="38" y="0"/>
                  </a:cubicBezTo>
                  <a:cubicBezTo>
                    <a:pt x="51" y="19"/>
                    <a:pt x="66" y="33"/>
                    <a:pt x="80" y="41"/>
                  </a:cubicBez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0" name="Freeform 60"/>
            <p:cNvSpPr/>
            <p:nvPr/>
          </p:nvSpPr>
          <p:spPr>
            <a:xfrm>
              <a:off x="4148138" y="3376613"/>
              <a:ext cx="139700" cy="180975"/>
            </a:xfrm>
            <a:custGeom>
              <a:avLst/>
              <a:gdLst>
                <a:gd name="txL" fmla="*/ 0 w 84"/>
                <a:gd name="txT" fmla="*/ 0 h 109"/>
                <a:gd name="txR" fmla="*/ 84 w 84"/>
                <a:gd name="txB" fmla="*/ 109 h 109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84" h="109">
                  <a:moveTo>
                    <a:pt x="0" y="0"/>
                  </a:moveTo>
                  <a:cubicBezTo>
                    <a:pt x="8" y="21"/>
                    <a:pt x="12" y="42"/>
                    <a:pt x="10" y="58"/>
                  </a:cubicBezTo>
                  <a:cubicBezTo>
                    <a:pt x="21" y="55"/>
                    <a:pt x="47" y="50"/>
                    <a:pt x="64" y="78"/>
                  </a:cubicBezTo>
                  <a:cubicBezTo>
                    <a:pt x="84" y="109"/>
                    <a:pt x="70" y="3"/>
                    <a:pt x="0" y="0"/>
                  </a:cubicBez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1" name="Freeform 61"/>
            <p:cNvSpPr/>
            <p:nvPr/>
          </p:nvSpPr>
          <p:spPr>
            <a:xfrm>
              <a:off x="3970338" y="3252788"/>
              <a:ext cx="222250" cy="295275"/>
            </a:xfrm>
            <a:custGeom>
              <a:avLst/>
              <a:gdLst>
                <a:gd name="txL" fmla="*/ 0 w 134"/>
                <a:gd name="txT" fmla="*/ 0 h 178"/>
                <a:gd name="txR" fmla="*/ 134 w 134"/>
                <a:gd name="txB" fmla="*/ 178 h 178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134" h="178">
                  <a:moveTo>
                    <a:pt x="0" y="33"/>
                  </a:moveTo>
                  <a:cubicBezTo>
                    <a:pt x="3" y="53"/>
                    <a:pt x="10" y="75"/>
                    <a:pt x="22" y="97"/>
                  </a:cubicBezTo>
                  <a:cubicBezTo>
                    <a:pt x="48" y="147"/>
                    <a:pt x="87" y="178"/>
                    <a:pt x="115" y="174"/>
                  </a:cubicBezTo>
                  <a:cubicBezTo>
                    <a:pt x="134" y="153"/>
                    <a:pt x="129" y="103"/>
                    <a:pt x="103" y="54"/>
                  </a:cubicBezTo>
                  <a:cubicBezTo>
                    <a:pt x="91" y="32"/>
                    <a:pt x="77" y="14"/>
                    <a:pt x="62" y="0"/>
                  </a:cubicBezTo>
                  <a:cubicBezTo>
                    <a:pt x="55" y="8"/>
                    <a:pt x="45" y="15"/>
                    <a:pt x="33" y="21"/>
                  </a:cubicBezTo>
                  <a:cubicBezTo>
                    <a:pt x="22" y="27"/>
                    <a:pt x="10" y="31"/>
                    <a:pt x="0" y="33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2" name="Freeform 62"/>
            <p:cNvSpPr/>
            <p:nvPr/>
          </p:nvSpPr>
          <p:spPr>
            <a:xfrm>
              <a:off x="4017963" y="3309938"/>
              <a:ext cx="84137" cy="84138"/>
            </a:xfrm>
            <a:custGeom>
              <a:avLst/>
              <a:gdLst>
                <a:gd name="txL" fmla="*/ 0 w 50"/>
                <a:gd name="txT" fmla="*/ 0 h 50"/>
                <a:gd name="txR" fmla="*/ 50 w 50"/>
                <a:gd name="txB" fmla="*/ 50 h 5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0" h="50">
                  <a:moveTo>
                    <a:pt x="44" y="15"/>
                  </a:moveTo>
                  <a:cubicBezTo>
                    <a:pt x="50" y="26"/>
                    <a:pt x="46" y="39"/>
                    <a:pt x="35" y="44"/>
                  </a:cubicBezTo>
                  <a:cubicBezTo>
                    <a:pt x="25" y="50"/>
                    <a:pt x="12" y="46"/>
                    <a:pt x="6" y="35"/>
                  </a:cubicBezTo>
                  <a:cubicBezTo>
                    <a:pt x="0" y="25"/>
                    <a:pt x="4" y="12"/>
                    <a:pt x="15" y="6"/>
                  </a:cubicBezTo>
                  <a:cubicBezTo>
                    <a:pt x="26" y="0"/>
                    <a:pt x="39" y="4"/>
                    <a:pt x="44" y="15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3" name="Freeform 63"/>
            <p:cNvSpPr/>
            <p:nvPr/>
          </p:nvSpPr>
          <p:spPr>
            <a:xfrm>
              <a:off x="4027488" y="3319463"/>
              <a:ext cx="66675" cy="65088"/>
            </a:xfrm>
            <a:custGeom>
              <a:avLst/>
              <a:gdLst>
                <a:gd name="txL" fmla="*/ 0 w 41"/>
                <a:gd name="txT" fmla="*/ 0 h 40"/>
                <a:gd name="txR" fmla="*/ 41 w 41"/>
                <a:gd name="txB" fmla="*/ 40 h 4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41" h="40">
                  <a:moveTo>
                    <a:pt x="36" y="12"/>
                  </a:moveTo>
                  <a:cubicBezTo>
                    <a:pt x="41" y="21"/>
                    <a:pt x="37" y="31"/>
                    <a:pt x="29" y="36"/>
                  </a:cubicBezTo>
                  <a:cubicBezTo>
                    <a:pt x="20" y="40"/>
                    <a:pt x="9" y="37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4" name="Freeform 64"/>
            <p:cNvSpPr/>
            <p:nvPr/>
          </p:nvSpPr>
          <p:spPr>
            <a:xfrm>
              <a:off x="3968750" y="3236913"/>
              <a:ext cx="104775" cy="69850"/>
            </a:xfrm>
            <a:custGeom>
              <a:avLst/>
              <a:gdLst>
                <a:gd name="txL" fmla="*/ 0 w 63"/>
                <a:gd name="txT" fmla="*/ 0 h 43"/>
                <a:gd name="txR" fmla="*/ 63 w 63"/>
                <a:gd name="txB" fmla="*/ 43 h 43"/>
              </a:gdLst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" h="43">
                  <a:moveTo>
                    <a:pt x="27" y="18"/>
                  </a:moveTo>
                  <a:cubicBezTo>
                    <a:pt x="18" y="23"/>
                    <a:pt x="9" y="26"/>
                    <a:pt x="0" y="28"/>
                  </a:cubicBezTo>
                  <a:cubicBezTo>
                    <a:pt x="0" y="33"/>
                    <a:pt x="0" y="38"/>
                    <a:pt x="1" y="43"/>
                  </a:cubicBezTo>
                  <a:cubicBezTo>
                    <a:pt x="11" y="41"/>
                    <a:pt x="23" y="37"/>
                    <a:pt x="34" y="31"/>
                  </a:cubicBezTo>
                  <a:cubicBezTo>
                    <a:pt x="46" y="25"/>
                    <a:pt x="56" y="18"/>
                    <a:pt x="63" y="10"/>
                  </a:cubicBezTo>
                  <a:cubicBezTo>
                    <a:pt x="59" y="7"/>
                    <a:pt x="55" y="3"/>
                    <a:pt x="51" y="0"/>
                  </a:cubicBezTo>
                  <a:cubicBezTo>
                    <a:pt x="44" y="7"/>
                    <a:pt x="37" y="13"/>
                    <a:pt x="27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5" name="Freeform 65"/>
            <p:cNvSpPr/>
            <p:nvPr/>
          </p:nvSpPr>
          <p:spPr>
            <a:xfrm>
              <a:off x="3967163" y="3213100"/>
              <a:ext cx="85725" cy="69850"/>
            </a:xfrm>
            <a:custGeom>
              <a:avLst/>
              <a:gdLst>
                <a:gd name="txL" fmla="*/ 0 w 52"/>
                <a:gd name="txT" fmla="*/ 0 h 42"/>
                <a:gd name="txR" fmla="*/ 52 w 52"/>
                <a:gd name="txB" fmla="*/ 42 h 4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2" h="42">
                  <a:moveTo>
                    <a:pt x="12" y="1"/>
                  </a:moveTo>
                  <a:cubicBezTo>
                    <a:pt x="4" y="10"/>
                    <a:pt x="0" y="24"/>
                    <a:pt x="1" y="42"/>
                  </a:cubicBezTo>
                  <a:cubicBezTo>
                    <a:pt x="10" y="40"/>
                    <a:pt x="19" y="37"/>
                    <a:pt x="28" y="32"/>
                  </a:cubicBezTo>
                  <a:cubicBezTo>
                    <a:pt x="38" y="27"/>
                    <a:pt x="45" y="21"/>
                    <a:pt x="52" y="14"/>
                  </a:cubicBezTo>
                  <a:cubicBezTo>
                    <a:pt x="38" y="5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6" name="Freeform 66"/>
            <p:cNvSpPr/>
            <p:nvPr/>
          </p:nvSpPr>
          <p:spPr>
            <a:xfrm>
              <a:off x="4087813" y="3409950"/>
              <a:ext cx="92075" cy="158750"/>
            </a:xfrm>
            <a:custGeom>
              <a:avLst/>
              <a:gdLst>
                <a:gd name="txL" fmla="*/ 0 w 55"/>
                <a:gd name="txT" fmla="*/ 0 h 96"/>
                <a:gd name="txR" fmla="*/ 55 w 55"/>
                <a:gd name="txB" fmla="*/ 96 h 9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5" h="96">
                  <a:moveTo>
                    <a:pt x="6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1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5"/>
                    <a:pt x="55" y="93"/>
                    <a:pt x="55" y="9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D42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7" name="Freeform 67"/>
            <p:cNvSpPr>
              <a:spLocks noEditPoints="1"/>
            </p:cNvSpPr>
            <p:nvPr/>
          </p:nvSpPr>
          <p:spPr>
            <a:xfrm>
              <a:off x="2035175" y="3794125"/>
              <a:ext cx="1050925" cy="1077913"/>
            </a:xfrm>
            <a:custGeom>
              <a:avLst/>
              <a:gdLst>
                <a:gd name="txL" fmla="*/ 0 w 634"/>
                <a:gd name="txT" fmla="*/ 0 h 651"/>
                <a:gd name="txR" fmla="*/ 634 w 634"/>
                <a:gd name="txB" fmla="*/ 651 h 65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4" h="651">
                  <a:moveTo>
                    <a:pt x="634" y="238"/>
                  </a:moveTo>
                  <a:cubicBezTo>
                    <a:pt x="633" y="236"/>
                    <a:pt x="633" y="236"/>
                    <a:pt x="633" y="23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69" y="389"/>
                    <a:pt x="69" y="389"/>
                    <a:pt x="69" y="389"/>
                  </a:cubicBezTo>
                  <a:cubicBezTo>
                    <a:pt x="69" y="389"/>
                    <a:pt x="68" y="389"/>
                    <a:pt x="68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2"/>
                    <a:pt x="0" y="410"/>
                    <a:pt x="0" y="410"/>
                  </a:cubicBezTo>
                  <a:cubicBezTo>
                    <a:pt x="0" y="555"/>
                    <a:pt x="105" y="651"/>
                    <a:pt x="250" y="651"/>
                  </a:cubicBezTo>
                  <a:cubicBezTo>
                    <a:pt x="386" y="651"/>
                    <a:pt x="386" y="651"/>
                    <a:pt x="386" y="651"/>
                  </a:cubicBezTo>
                  <a:cubicBezTo>
                    <a:pt x="551" y="651"/>
                    <a:pt x="634" y="517"/>
                    <a:pt x="634" y="491"/>
                  </a:cubicBezTo>
                  <a:cubicBezTo>
                    <a:pt x="634" y="389"/>
                    <a:pt x="634" y="389"/>
                    <a:pt x="634" y="389"/>
                  </a:cubicBezTo>
                  <a:lnTo>
                    <a:pt x="634" y="238"/>
                  </a:lnTo>
                  <a:close/>
                  <a:moveTo>
                    <a:pt x="148" y="389"/>
                  </a:moveTo>
                  <a:cubicBezTo>
                    <a:pt x="148" y="389"/>
                    <a:pt x="148" y="389"/>
                    <a:pt x="147" y="389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302" y="389"/>
                    <a:pt x="302" y="389"/>
                    <a:pt x="302" y="389"/>
                  </a:cubicBezTo>
                  <a:lnTo>
                    <a:pt x="148" y="3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8" name="Freeform 68"/>
            <p:cNvSpPr/>
            <p:nvPr/>
          </p:nvSpPr>
          <p:spPr>
            <a:xfrm>
              <a:off x="1835150" y="3794125"/>
              <a:ext cx="1385887" cy="449263"/>
            </a:xfrm>
            <a:custGeom>
              <a:avLst/>
              <a:gdLst>
                <a:gd name="txL" fmla="*/ 0 w 837"/>
                <a:gd name="txT" fmla="*/ 0 h 271"/>
                <a:gd name="txR" fmla="*/ 837 w 837"/>
                <a:gd name="txB" fmla="*/ 271 h 27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7" h="271">
                  <a:moveTo>
                    <a:pt x="29" y="271"/>
                  </a:moveTo>
                  <a:cubicBezTo>
                    <a:pt x="837" y="271"/>
                    <a:pt x="837" y="271"/>
                    <a:pt x="837" y="271"/>
                  </a:cubicBezTo>
                  <a:cubicBezTo>
                    <a:pt x="837" y="229"/>
                    <a:pt x="837" y="229"/>
                    <a:pt x="837" y="229"/>
                  </a:cubicBezTo>
                  <a:cubicBezTo>
                    <a:pt x="837" y="206"/>
                    <a:pt x="837" y="206"/>
                    <a:pt x="837" y="206"/>
                  </a:cubicBezTo>
                  <a:cubicBezTo>
                    <a:pt x="837" y="146"/>
                    <a:pt x="837" y="146"/>
                    <a:pt x="837" y="146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7" y="40"/>
                    <a:pt x="837" y="40"/>
                    <a:pt x="837" y="4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" y="0"/>
                    <a:pt x="13" y="15"/>
                    <a:pt x="8" y="40"/>
                  </a:cubicBezTo>
                  <a:cubicBezTo>
                    <a:pt x="7" y="47"/>
                    <a:pt x="5" y="55"/>
                    <a:pt x="4" y="63"/>
                  </a:cubicBezTo>
                  <a:cubicBezTo>
                    <a:pt x="2" y="81"/>
                    <a:pt x="0" y="101"/>
                    <a:pt x="0" y="123"/>
                  </a:cubicBezTo>
                  <a:cubicBezTo>
                    <a:pt x="0" y="127"/>
                    <a:pt x="0" y="131"/>
                    <a:pt x="0" y="136"/>
                  </a:cubicBezTo>
                  <a:cubicBezTo>
                    <a:pt x="0" y="139"/>
                    <a:pt x="0" y="143"/>
                    <a:pt x="0" y="146"/>
                  </a:cubicBezTo>
                  <a:cubicBezTo>
                    <a:pt x="0" y="168"/>
                    <a:pt x="2" y="189"/>
                    <a:pt x="4" y="206"/>
                  </a:cubicBezTo>
                  <a:cubicBezTo>
                    <a:pt x="5" y="215"/>
                    <a:pt x="6" y="222"/>
                    <a:pt x="8" y="229"/>
                  </a:cubicBezTo>
                  <a:cubicBezTo>
                    <a:pt x="13" y="255"/>
                    <a:pt x="21" y="271"/>
                    <a:pt x="29" y="271"/>
                  </a:cubicBez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79" name="Freeform 69"/>
            <p:cNvSpPr/>
            <p:nvPr/>
          </p:nvSpPr>
          <p:spPr>
            <a:xfrm>
              <a:off x="3429000" y="3889375"/>
              <a:ext cx="280987" cy="257175"/>
            </a:xfrm>
            <a:custGeom>
              <a:avLst/>
              <a:gdLst>
                <a:gd name="txL" fmla="*/ 0 w 177"/>
                <a:gd name="txT" fmla="*/ 0 h 162"/>
                <a:gd name="txR" fmla="*/ 177 w 177"/>
                <a:gd name="txB" fmla="*/ 162 h 16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77" h="162">
                  <a:moveTo>
                    <a:pt x="24" y="151"/>
                  </a:moveTo>
                  <a:lnTo>
                    <a:pt x="177" y="81"/>
                  </a:lnTo>
                  <a:lnTo>
                    <a:pt x="24" y="1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4" y="151"/>
                  </a:lnTo>
                  <a:close/>
                </a:path>
              </a:pathLst>
            </a:custGeom>
            <a:solidFill>
              <a:srgbClr val="F2644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0" name="Freeform 70"/>
            <p:cNvSpPr/>
            <p:nvPr/>
          </p:nvSpPr>
          <p:spPr>
            <a:xfrm>
              <a:off x="3221038" y="3794125"/>
              <a:ext cx="207962" cy="449263"/>
            </a:xfrm>
            <a:custGeom>
              <a:avLst/>
              <a:gdLst>
                <a:gd name="txL" fmla="*/ 0 w 131"/>
                <a:gd name="txT" fmla="*/ 0 h 283"/>
                <a:gd name="txR" fmla="*/ 131 w 131"/>
                <a:gd name="txB" fmla="*/ 283 h 283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1" h="283">
                  <a:moveTo>
                    <a:pt x="131" y="222"/>
                  </a:moveTo>
                  <a:lnTo>
                    <a:pt x="131" y="6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83"/>
                  </a:lnTo>
                  <a:lnTo>
                    <a:pt x="131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1" name="Freeform 71"/>
            <p:cNvSpPr/>
            <p:nvPr/>
          </p:nvSpPr>
          <p:spPr>
            <a:xfrm>
              <a:off x="1846263" y="3841750"/>
              <a:ext cx="1374775" cy="28575"/>
            </a:xfrm>
            <a:custGeom>
              <a:avLst/>
              <a:gdLst>
                <a:gd name="txL" fmla="*/ 0 w 830"/>
                <a:gd name="txT" fmla="*/ 0 h 17"/>
                <a:gd name="txR" fmla="*/ 830 w 830"/>
                <a:gd name="txB" fmla="*/ 17 h 17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830" h="17">
                  <a:moveTo>
                    <a:pt x="83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7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11"/>
                    <a:pt x="830" y="11"/>
                    <a:pt x="830" y="11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2" name="Freeform 72"/>
            <p:cNvSpPr/>
            <p:nvPr/>
          </p:nvSpPr>
          <p:spPr>
            <a:xfrm>
              <a:off x="1846263" y="4165600"/>
              <a:ext cx="1374775" cy="26988"/>
            </a:xfrm>
            <a:custGeom>
              <a:avLst/>
              <a:gdLst>
                <a:gd name="txL" fmla="*/ 0 w 830"/>
                <a:gd name="txT" fmla="*/ 0 h 17"/>
                <a:gd name="txR" fmla="*/ 830 w 830"/>
                <a:gd name="txB" fmla="*/ 17 h 1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0" h="17">
                  <a:moveTo>
                    <a:pt x="1" y="5"/>
                  </a:moveTo>
                  <a:cubicBezTo>
                    <a:pt x="2" y="9"/>
                    <a:pt x="2" y="13"/>
                    <a:pt x="3" y="17"/>
                  </a:cubicBezTo>
                  <a:cubicBezTo>
                    <a:pt x="830" y="17"/>
                    <a:pt x="830" y="17"/>
                    <a:pt x="830" y="17"/>
                  </a:cubicBezTo>
                  <a:cubicBezTo>
                    <a:pt x="830" y="5"/>
                    <a:pt x="830" y="5"/>
                    <a:pt x="830" y="5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3" name="Freeform 73"/>
            <p:cNvSpPr/>
            <p:nvPr/>
          </p:nvSpPr>
          <p:spPr>
            <a:xfrm>
              <a:off x="1835150" y="3949700"/>
              <a:ext cx="1385887" cy="28575"/>
            </a:xfrm>
            <a:custGeom>
              <a:avLst/>
              <a:gdLst>
                <a:gd name="txL" fmla="*/ 0 w 837"/>
                <a:gd name="txT" fmla="*/ 0 h 17"/>
                <a:gd name="txR" fmla="*/ 837 w 837"/>
                <a:gd name="txB" fmla="*/ 17 h 1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837" h="17">
                  <a:moveTo>
                    <a:pt x="0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4" name="Freeform 74"/>
            <p:cNvSpPr/>
            <p:nvPr/>
          </p:nvSpPr>
          <p:spPr>
            <a:xfrm>
              <a:off x="1835150" y="4057650"/>
              <a:ext cx="1385887" cy="28575"/>
            </a:xfrm>
            <a:custGeom>
              <a:avLst/>
              <a:gdLst>
                <a:gd name="txL" fmla="*/ 0 w 837"/>
                <a:gd name="txT" fmla="*/ 0 h 17"/>
                <a:gd name="txR" fmla="*/ 837 w 837"/>
                <a:gd name="txB" fmla="*/ 17 h 1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837" h="17">
                  <a:moveTo>
                    <a:pt x="1" y="17"/>
                  </a:moveTo>
                  <a:cubicBezTo>
                    <a:pt x="837" y="17"/>
                    <a:pt x="837" y="17"/>
                    <a:pt x="837" y="17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C2503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5" name="Freeform 75"/>
            <p:cNvSpPr/>
            <p:nvPr/>
          </p:nvSpPr>
          <p:spPr>
            <a:xfrm>
              <a:off x="2579688" y="3579813"/>
              <a:ext cx="231775" cy="523875"/>
            </a:xfrm>
            <a:custGeom>
              <a:avLst/>
              <a:gdLst>
                <a:gd name="txL" fmla="*/ 0 w 139"/>
                <a:gd name="txT" fmla="*/ 0 h 316"/>
                <a:gd name="txR" fmla="*/ 139 w 139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316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6" name="Freeform 76"/>
            <p:cNvSpPr/>
            <p:nvPr/>
          </p:nvSpPr>
          <p:spPr>
            <a:xfrm>
              <a:off x="2306638" y="3579813"/>
              <a:ext cx="230187" cy="523875"/>
            </a:xfrm>
            <a:custGeom>
              <a:avLst/>
              <a:gdLst>
                <a:gd name="txL" fmla="*/ 0 w 139"/>
                <a:gd name="txT" fmla="*/ 0 h 316"/>
                <a:gd name="txR" fmla="*/ 139 w 139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9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85"/>
                    <a:pt x="32" y="316"/>
                    <a:pt x="70" y="316"/>
                  </a:cubicBezTo>
                  <a:cubicBezTo>
                    <a:pt x="108" y="316"/>
                    <a:pt x="139" y="285"/>
                    <a:pt x="139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7" name="Freeform 77"/>
            <p:cNvSpPr/>
            <p:nvPr/>
          </p:nvSpPr>
          <p:spPr>
            <a:xfrm>
              <a:off x="2855913" y="3579813"/>
              <a:ext cx="228600" cy="523875"/>
            </a:xfrm>
            <a:custGeom>
              <a:avLst/>
              <a:gdLst>
                <a:gd name="txL" fmla="*/ 0 w 138"/>
                <a:gd name="txT" fmla="*/ 0 h 316"/>
                <a:gd name="txR" fmla="*/ 138 w 138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316">
                  <a:moveTo>
                    <a:pt x="138" y="124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cubicBezTo>
                    <a:pt x="138" y="124"/>
                    <a:pt x="138" y="124"/>
                    <a:pt x="138" y="1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8" name="Freeform 78"/>
            <p:cNvSpPr/>
            <p:nvPr/>
          </p:nvSpPr>
          <p:spPr>
            <a:xfrm>
              <a:off x="2033588" y="3579813"/>
              <a:ext cx="228600" cy="523875"/>
            </a:xfrm>
            <a:custGeom>
              <a:avLst/>
              <a:gdLst>
                <a:gd name="txL" fmla="*/ 0 w 138"/>
                <a:gd name="txT" fmla="*/ 0 h 316"/>
                <a:gd name="txR" fmla="*/ 138 w 138"/>
                <a:gd name="txB" fmla="*/ 316 h 31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316">
                  <a:moveTo>
                    <a:pt x="138" y="69"/>
                  </a:move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5"/>
                    <a:pt x="31" y="316"/>
                    <a:pt x="69" y="316"/>
                  </a:cubicBezTo>
                  <a:cubicBezTo>
                    <a:pt x="107" y="316"/>
                    <a:pt x="138" y="285"/>
                    <a:pt x="138" y="247"/>
                  </a:cubicBezTo>
                  <a:lnTo>
                    <a:pt x="138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2324100" y="3814763"/>
              <a:ext cx="801688" cy="1057275"/>
            </a:xfrm>
            <a:custGeom>
              <a:avLst/>
              <a:gdLst>
                <a:gd name="T0" fmla="*/ 484 w 484"/>
                <a:gd name="T1" fmla="*/ 354 h 639"/>
                <a:gd name="T2" fmla="*/ 455 w 484"/>
                <a:gd name="T3" fmla="*/ 214 h 639"/>
                <a:gd name="T4" fmla="*/ 404 w 484"/>
                <a:gd name="T5" fmla="*/ 68 h 639"/>
                <a:gd name="T6" fmla="*/ 333 w 484"/>
                <a:gd name="T7" fmla="*/ 2 h 639"/>
                <a:gd name="T8" fmla="*/ 273 w 484"/>
                <a:gd name="T9" fmla="*/ 31 h 639"/>
                <a:gd name="T10" fmla="*/ 255 w 484"/>
                <a:gd name="T11" fmla="*/ 80 h 639"/>
                <a:gd name="T12" fmla="*/ 304 w 484"/>
                <a:gd name="T13" fmla="*/ 284 h 639"/>
                <a:gd name="T14" fmla="*/ 128 w 484"/>
                <a:gd name="T15" fmla="*/ 377 h 639"/>
                <a:gd name="T16" fmla="*/ 111 w 484"/>
                <a:gd name="T17" fmla="*/ 639 h 639"/>
                <a:gd name="T18" fmla="*/ 212 w 484"/>
                <a:gd name="T19" fmla="*/ 639 h 639"/>
                <a:gd name="T20" fmla="*/ 459 w 484"/>
                <a:gd name="T21" fmla="*/ 485 h 639"/>
                <a:gd name="T22" fmla="*/ 484 w 484"/>
                <a:gd name="T23" fmla="*/ 35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639">
                  <a:moveTo>
                    <a:pt x="484" y="354"/>
                  </a:moveTo>
                  <a:cubicBezTo>
                    <a:pt x="484" y="300"/>
                    <a:pt x="472" y="246"/>
                    <a:pt x="455" y="214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392" y="31"/>
                    <a:pt x="371" y="0"/>
                    <a:pt x="333" y="2"/>
                  </a:cubicBezTo>
                  <a:cubicBezTo>
                    <a:pt x="315" y="2"/>
                    <a:pt x="286" y="17"/>
                    <a:pt x="273" y="31"/>
                  </a:cubicBezTo>
                  <a:cubicBezTo>
                    <a:pt x="261" y="44"/>
                    <a:pt x="254" y="62"/>
                    <a:pt x="255" y="80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128" y="377"/>
                    <a:pt x="128" y="377"/>
                    <a:pt x="128" y="377"/>
                  </a:cubicBezTo>
                  <a:cubicBezTo>
                    <a:pt x="0" y="445"/>
                    <a:pt x="54" y="639"/>
                    <a:pt x="111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368" y="639"/>
                    <a:pt x="451" y="520"/>
                    <a:pt x="459" y="485"/>
                  </a:cubicBezTo>
                  <a:cubicBezTo>
                    <a:pt x="474" y="454"/>
                    <a:pt x="484" y="405"/>
                    <a:pt x="484" y="3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90" name="Freeform 80"/>
            <p:cNvSpPr/>
            <p:nvPr/>
          </p:nvSpPr>
          <p:spPr>
            <a:xfrm>
              <a:off x="2060575" y="4773613"/>
              <a:ext cx="246062" cy="177800"/>
            </a:xfrm>
            <a:custGeom>
              <a:avLst/>
              <a:gdLst>
                <a:gd name="txL" fmla="*/ 0 w 149"/>
                <a:gd name="txT" fmla="*/ 0 h 108"/>
                <a:gd name="txR" fmla="*/ 149 w 149"/>
                <a:gd name="txB" fmla="*/ 108 h 108"/>
              </a:gdLst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149" h="108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49" y="108"/>
                    <a:pt x="149" y="108"/>
                    <a:pt x="149" y="108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011D2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1" name="Freeform 81"/>
            <p:cNvSpPr/>
            <p:nvPr/>
          </p:nvSpPr>
          <p:spPr>
            <a:xfrm>
              <a:off x="2306638" y="4773613"/>
              <a:ext cx="754062" cy="177800"/>
            </a:xfrm>
            <a:custGeom>
              <a:avLst/>
              <a:gdLst>
                <a:gd name="txL" fmla="*/ 0 w 455"/>
                <a:gd name="txT" fmla="*/ 0 h 108"/>
                <a:gd name="txR" fmla="*/ 455 w 455"/>
                <a:gd name="txB" fmla="*/ 108 h 108"/>
              </a:gdLst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55" h="108">
                  <a:moveTo>
                    <a:pt x="4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5" y="15"/>
                    <a:pt x="440" y="0"/>
                    <a:pt x="423" y="0"/>
                  </a:cubicBezTo>
                  <a:close/>
                </a:path>
              </a:pathLst>
            </a:custGeom>
            <a:solidFill>
              <a:srgbClr val="01333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2" name="Rectangle 82"/>
            <p:cNvSpPr/>
            <p:nvPr/>
          </p:nvSpPr>
          <p:spPr>
            <a:xfrm>
              <a:off x="2060575" y="4951413"/>
              <a:ext cx="246062" cy="1947863"/>
            </a:xfrm>
            <a:prstGeom prst="rect">
              <a:avLst/>
            </a:prstGeom>
            <a:solidFill>
              <a:srgbClr val="023A47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93" name="Rectangle 83"/>
            <p:cNvSpPr/>
            <p:nvPr/>
          </p:nvSpPr>
          <p:spPr>
            <a:xfrm>
              <a:off x="2306638" y="4951413"/>
              <a:ext cx="754062" cy="1947863"/>
            </a:xfrm>
            <a:prstGeom prst="rect">
              <a:avLst/>
            </a:prstGeom>
            <a:solidFill>
              <a:srgbClr val="024959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94" name="Freeform 84"/>
            <p:cNvSpPr/>
            <p:nvPr/>
          </p:nvSpPr>
          <p:spPr>
            <a:xfrm>
              <a:off x="3246438" y="5033963"/>
              <a:ext cx="646112" cy="1193800"/>
            </a:xfrm>
            <a:custGeom>
              <a:avLst/>
              <a:gdLst>
                <a:gd name="txL" fmla="*/ 0 w 390"/>
                <a:gd name="txT" fmla="*/ 0 h 721"/>
                <a:gd name="txR" fmla="*/ 390 w 390"/>
                <a:gd name="txB" fmla="*/ 721 h 7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90" h="721">
                  <a:moveTo>
                    <a:pt x="154" y="721"/>
                  </a:moveTo>
                  <a:cubicBezTo>
                    <a:pt x="142" y="721"/>
                    <a:pt x="142" y="721"/>
                    <a:pt x="142" y="721"/>
                  </a:cubicBezTo>
                  <a:cubicBezTo>
                    <a:pt x="142" y="566"/>
                    <a:pt x="142" y="566"/>
                    <a:pt x="142" y="566"/>
                  </a:cubicBezTo>
                  <a:cubicBezTo>
                    <a:pt x="142" y="549"/>
                    <a:pt x="128" y="536"/>
                    <a:pt x="112" y="536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96" y="536"/>
                    <a:pt x="83" y="531"/>
                    <a:pt x="75" y="523"/>
                  </a:cubicBezTo>
                  <a:cubicBezTo>
                    <a:pt x="70" y="518"/>
                    <a:pt x="67" y="512"/>
                    <a:pt x="67" y="505"/>
                  </a:cubicBezTo>
                  <a:cubicBezTo>
                    <a:pt x="68" y="488"/>
                    <a:pt x="87" y="474"/>
                    <a:pt x="110" y="474"/>
                  </a:cubicBezTo>
                  <a:cubicBezTo>
                    <a:pt x="288" y="474"/>
                    <a:pt x="288" y="474"/>
                    <a:pt x="288" y="474"/>
                  </a:cubicBezTo>
                  <a:cubicBezTo>
                    <a:pt x="305" y="474"/>
                    <a:pt x="318" y="465"/>
                    <a:pt x="318" y="454"/>
                  </a:cubicBezTo>
                  <a:cubicBezTo>
                    <a:pt x="318" y="443"/>
                    <a:pt x="305" y="434"/>
                    <a:pt x="288" y="434"/>
                  </a:cubicBezTo>
                  <a:cubicBezTo>
                    <a:pt x="42" y="434"/>
                    <a:pt x="42" y="434"/>
                    <a:pt x="42" y="434"/>
                  </a:cubicBezTo>
                  <a:cubicBezTo>
                    <a:pt x="19" y="434"/>
                    <a:pt x="0" y="420"/>
                    <a:pt x="0" y="403"/>
                  </a:cubicBezTo>
                  <a:cubicBezTo>
                    <a:pt x="0" y="386"/>
                    <a:pt x="19" y="372"/>
                    <a:pt x="42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64" y="372"/>
                    <a:pt x="378" y="364"/>
                    <a:pt x="378" y="354"/>
                  </a:cubicBezTo>
                  <a:cubicBezTo>
                    <a:pt x="378" y="344"/>
                    <a:pt x="364" y="336"/>
                    <a:pt x="348" y="336"/>
                  </a:cubicBezTo>
                  <a:cubicBezTo>
                    <a:pt x="128" y="336"/>
                    <a:pt x="128" y="336"/>
                    <a:pt x="128" y="336"/>
                  </a:cubicBezTo>
                  <a:cubicBezTo>
                    <a:pt x="104" y="336"/>
                    <a:pt x="86" y="323"/>
                    <a:pt x="86" y="306"/>
                  </a:cubicBezTo>
                  <a:cubicBezTo>
                    <a:pt x="86" y="290"/>
                    <a:pt x="104" y="277"/>
                    <a:pt x="128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203" y="277"/>
                    <a:pt x="216" y="264"/>
                    <a:pt x="216" y="247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0"/>
                    <a:pt x="209" y="289"/>
                    <a:pt x="186" y="289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12" y="289"/>
                    <a:pt x="98" y="297"/>
                    <a:pt x="98" y="306"/>
                  </a:cubicBezTo>
                  <a:cubicBezTo>
                    <a:pt x="98" y="315"/>
                    <a:pt x="112" y="324"/>
                    <a:pt x="128" y="324"/>
                  </a:cubicBezTo>
                  <a:cubicBezTo>
                    <a:pt x="348" y="324"/>
                    <a:pt x="348" y="324"/>
                    <a:pt x="348" y="324"/>
                  </a:cubicBezTo>
                  <a:cubicBezTo>
                    <a:pt x="371" y="324"/>
                    <a:pt x="390" y="337"/>
                    <a:pt x="390" y="354"/>
                  </a:cubicBezTo>
                  <a:cubicBezTo>
                    <a:pt x="390" y="371"/>
                    <a:pt x="371" y="384"/>
                    <a:pt x="348" y="384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25" y="384"/>
                    <a:pt x="12" y="393"/>
                    <a:pt x="12" y="403"/>
                  </a:cubicBezTo>
                  <a:cubicBezTo>
                    <a:pt x="12" y="414"/>
                    <a:pt x="25" y="422"/>
                    <a:pt x="42" y="422"/>
                  </a:cubicBezTo>
                  <a:cubicBezTo>
                    <a:pt x="288" y="422"/>
                    <a:pt x="288" y="422"/>
                    <a:pt x="288" y="422"/>
                  </a:cubicBezTo>
                  <a:cubicBezTo>
                    <a:pt x="311" y="422"/>
                    <a:pt x="330" y="437"/>
                    <a:pt x="330" y="454"/>
                  </a:cubicBezTo>
                  <a:cubicBezTo>
                    <a:pt x="330" y="472"/>
                    <a:pt x="311" y="486"/>
                    <a:pt x="288" y="486"/>
                  </a:cubicBezTo>
                  <a:cubicBezTo>
                    <a:pt x="110" y="486"/>
                    <a:pt x="110" y="486"/>
                    <a:pt x="110" y="486"/>
                  </a:cubicBezTo>
                  <a:cubicBezTo>
                    <a:pt x="93" y="486"/>
                    <a:pt x="79" y="495"/>
                    <a:pt x="79" y="505"/>
                  </a:cubicBezTo>
                  <a:cubicBezTo>
                    <a:pt x="79" y="509"/>
                    <a:pt x="82" y="513"/>
                    <a:pt x="84" y="515"/>
                  </a:cubicBezTo>
                  <a:cubicBezTo>
                    <a:pt x="89" y="520"/>
                    <a:pt x="99" y="524"/>
                    <a:pt x="109" y="524"/>
                  </a:cubicBezTo>
                  <a:cubicBezTo>
                    <a:pt x="112" y="524"/>
                    <a:pt x="112" y="524"/>
                    <a:pt x="112" y="524"/>
                  </a:cubicBezTo>
                  <a:cubicBezTo>
                    <a:pt x="135" y="524"/>
                    <a:pt x="154" y="543"/>
                    <a:pt x="154" y="566"/>
                  </a:cubicBezTo>
                  <a:lnTo>
                    <a:pt x="154" y="721"/>
                  </a:ln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5" name="Rectangle 85"/>
            <p:cNvSpPr/>
            <p:nvPr/>
          </p:nvSpPr>
          <p:spPr>
            <a:xfrm>
              <a:off x="3459163" y="6081713"/>
              <a:ext cx="46037" cy="595313"/>
            </a:xfrm>
            <a:prstGeom prst="rect">
              <a:avLst/>
            </a:prstGeom>
            <a:solidFill>
              <a:srgbClr val="023A47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96" name="Freeform 86"/>
            <p:cNvSpPr/>
            <p:nvPr/>
          </p:nvSpPr>
          <p:spPr>
            <a:xfrm>
              <a:off x="3287713" y="6081713"/>
              <a:ext cx="339725" cy="595313"/>
            </a:xfrm>
            <a:custGeom>
              <a:avLst/>
              <a:gdLst>
                <a:gd name="txL" fmla="*/ 0 w 205"/>
                <a:gd name="txT" fmla="*/ 0 h 360"/>
                <a:gd name="txR" fmla="*/ 205 w 205"/>
                <a:gd name="txB" fmla="*/ 360 h 36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5" h="360">
                  <a:moveTo>
                    <a:pt x="205" y="245"/>
                  </a:moveTo>
                  <a:cubicBezTo>
                    <a:pt x="205" y="140"/>
                    <a:pt x="205" y="140"/>
                    <a:pt x="205" y="14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5" y="52"/>
                    <a:pt x="159" y="0"/>
                    <a:pt x="103" y="0"/>
                  </a:cubicBezTo>
                  <a:cubicBezTo>
                    <a:pt x="46" y="0"/>
                    <a:pt x="0" y="52"/>
                    <a:pt x="0" y="11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308"/>
                    <a:pt x="46" y="360"/>
                    <a:pt x="103" y="360"/>
                  </a:cubicBezTo>
                  <a:cubicBezTo>
                    <a:pt x="159" y="360"/>
                    <a:pt x="205" y="308"/>
                    <a:pt x="205" y="245"/>
                  </a:cubicBezTo>
                  <a:close/>
                </a:path>
              </a:pathLst>
            </a:custGeom>
            <a:solidFill>
              <a:srgbClr val="02657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7" name="Freeform 87"/>
            <p:cNvSpPr/>
            <p:nvPr/>
          </p:nvSpPr>
          <p:spPr>
            <a:xfrm>
              <a:off x="3327400" y="6269038"/>
              <a:ext cx="338137" cy="407988"/>
            </a:xfrm>
            <a:custGeom>
              <a:avLst/>
              <a:gdLst>
                <a:gd name="txL" fmla="*/ 0 w 204"/>
                <a:gd name="txT" fmla="*/ 0 h 247"/>
                <a:gd name="txR" fmla="*/ 204 w 204"/>
                <a:gd name="txB" fmla="*/ 247 h 24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4" h="247">
                  <a:moveTo>
                    <a:pt x="102" y="247"/>
                  </a:moveTo>
                  <a:cubicBezTo>
                    <a:pt x="159" y="247"/>
                    <a:pt x="204" y="195"/>
                    <a:pt x="204" y="132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74" y="10"/>
                    <a:pt x="139" y="0"/>
                    <a:pt x="102" y="0"/>
                  </a:cubicBezTo>
                  <a:cubicBezTo>
                    <a:pt x="65" y="0"/>
                    <a:pt x="30" y="10"/>
                    <a:pt x="0" y="2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95"/>
                    <a:pt x="46" y="247"/>
                    <a:pt x="102" y="247"/>
                  </a:cubicBezTo>
                  <a:close/>
                </a:path>
              </a:pathLst>
            </a:custGeom>
            <a:solidFill>
              <a:srgbClr val="56A8B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8" name="Freeform 88"/>
            <p:cNvSpPr/>
            <p:nvPr/>
          </p:nvSpPr>
          <p:spPr>
            <a:xfrm>
              <a:off x="3327400" y="6081713"/>
              <a:ext cx="169862" cy="231775"/>
            </a:xfrm>
            <a:custGeom>
              <a:avLst/>
              <a:gdLst>
                <a:gd name="txL" fmla="*/ 0 w 102"/>
                <a:gd name="txT" fmla="*/ 0 h 140"/>
                <a:gd name="txR" fmla="*/ 102 w 102"/>
                <a:gd name="txB" fmla="*/ 140 h 140"/>
              </a:gdLst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102" h="140">
                  <a:moveTo>
                    <a:pt x="0" y="116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30" y="123"/>
                    <a:pt x="65" y="113"/>
                    <a:pt x="102" y="1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6" y="0"/>
                    <a:pt x="0" y="52"/>
                    <a:pt x="0" y="116"/>
                  </a:cubicBez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9" name="Freeform 89"/>
            <p:cNvSpPr/>
            <p:nvPr/>
          </p:nvSpPr>
          <p:spPr>
            <a:xfrm>
              <a:off x="3497263" y="6081713"/>
              <a:ext cx="168275" cy="231775"/>
            </a:xfrm>
            <a:custGeom>
              <a:avLst/>
              <a:gdLst>
                <a:gd name="txL" fmla="*/ 0 w 102"/>
                <a:gd name="txT" fmla="*/ 0 h 140"/>
                <a:gd name="txR" fmla="*/ 102 w 102"/>
                <a:gd name="txB" fmla="*/ 140 h 140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102" h="140"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72" y="123"/>
                    <a:pt x="102" y="140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52"/>
                    <a:pt x="57" y="0"/>
                    <a:pt x="0" y="0"/>
                  </a:cubicBez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500" name="Freeform 90"/>
            <p:cNvSpPr/>
            <p:nvPr/>
          </p:nvSpPr>
          <p:spPr>
            <a:xfrm>
              <a:off x="3479800" y="6135688"/>
              <a:ext cx="33337" cy="95250"/>
            </a:xfrm>
            <a:custGeom>
              <a:avLst/>
              <a:gdLst>
                <a:gd name="txL" fmla="*/ 0 w 20"/>
                <a:gd name="txT" fmla="*/ 0 h 57"/>
                <a:gd name="txR" fmla="*/ 20 w 20"/>
                <a:gd name="txB" fmla="*/ 57 h 5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0" h="57">
                  <a:moveTo>
                    <a:pt x="20" y="45"/>
                  </a:moveTo>
                  <a:cubicBezTo>
                    <a:pt x="20" y="52"/>
                    <a:pt x="16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02657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501" name="Oval 91"/>
            <p:cNvSpPr/>
            <p:nvPr/>
          </p:nvSpPr>
          <p:spPr>
            <a:xfrm>
              <a:off x="765175" y="2913063"/>
              <a:ext cx="257175" cy="257175"/>
            </a:xfrm>
            <a:prstGeom prst="ellipse">
              <a:avLst/>
            </a:prstGeom>
            <a:solidFill>
              <a:srgbClr val="3195A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02" name="Freeform 92"/>
            <p:cNvSpPr/>
            <p:nvPr/>
          </p:nvSpPr>
          <p:spPr>
            <a:xfrm>
              <a:off x="820738" y="2968625"/>
              <a:ext cx="147637" cy="146050"/>
            </a:xfrm>
            <a:custGeom>
              <a:avLst/>
              <a:gdLst>
                <a:gd name="txL" fmla="*/ 0 w 89"/>
                <a:gd name="txT" fmla="*/ 0 h 89"/>
                <a:gd name="txR" fmla="*/ 89 w 89"/>
                <a:gd name="txB" fmla="*/ 89 h 8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9" h="89">
                  <a:moveTo>
                    <a:pt x="4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40"/>
                    <a:pt x="89" y="42"/>
                    <a:pt x="89" y="45"/>
                  </a:cubicBezTo>
                  <a:cubicBezTo>
                    <a:pt x="89" y="47"/>
                    <a:pt x="87" y="49"/>
                    <a:pt x="8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7"/>
                    <a:pt x="47" y="89"/>
                    <a:pt x="45" y="89"/>
                  </a:cubicBezTo>
                  <a:cubicBezTo>
                    <a:pt x="42" y="89"/>
                    <a:pt x="40" y="87"/>
                    <a:pt x="40" y="85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2"/>
                    <a:pt x="2" y="40"/>
                    <a:pt x="4" y="40"/>
                  </a:cubicBezTo>
                  <a:close/>
                </a:path>
              </a:pathLst>
            </a:custGeom>
            <a:solidFill>
              <a:srgbClr val="037E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503" name="Freeform 93"/>
            <p:cNvSpPr/>
            <p:nvPr/>
          </p:nvSpPr>
          <p:spPr>
            <a:xfrm>
              <a:off x="479426" y="3108325"/>
              <a:ext cx="112712" cy="111125"/>
            </a:xfrm>
            <a:custGeom>
              <a:avLst/>
              <a:gdLst>
                <a:gd name="txL" fmla="*/ 0 w 68"/>
                <a:gd name="txT" fmla="*/ 0 h 67"/>
                <a:gd name="txR" fmla="*/ 68 w 68"/>
                <a:gd name="txB" fmla="*/ 67 h 67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8" h="67">
                  <a:moveTo>
                    <a:pt x="4" y="30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8" y="32"/>
                    <a:pt x="68" y="33"/>
                  </a:cubicBezTo>
                  <a:cubicBezTo>
                    <a:pt x="68" y="35"/>
                    <a:pt x="66" y="37"/>
                    <a:pt x="64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4" y="67"/>
                  </a:cubicBezTo>
                  <a:cubicBezTo>
                    <a:pt x="32" y="67"/>
                    <a:pt x="31" y="66"/>
                    <a:pt x="31" y="6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32"/>
                    <a:pt x="2" y="30"/>
                    <a:pt x="4" y="30"/>
                  </a:cubicBezTo>
                  <a:close/>
                </a:path>
              </a:pathLst>
            </a:custGeom>
            <a:solidFill>
              <a:srgbClr val="B2D9C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504" name="Freeform 94"/>
            <p:cNvSpPr/>
            <p:nvPr/>
          </p:nvSpPr>
          <p:spPr>
            <a:xfrm>
              <a:off x="588963" y="3030538"/>
              <a:ext cx="155575" cy="155575"/>
            </a:xfrm>
            <a:custGeom>
              <a:avLst/>
              <a:gdLst>
                <a:gd name="txL" fmla="*/ 0 w 94"/>
                <a:gd name="txT" fmla="*/ 0 h 94"/>
                <a:gd name="txR" fmla="*/ 94 w 94"/>
                <a:gd name="txB" fmla="*/ 94 h 94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4" h="94">
                  <a:moveTo>
                    <a:pt x="5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4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2" y="42"/>
                    <a:pt x="94" y="44"/>
                    <a:pt x="94" y="47"/>
                  </a:cubicBezTo>
                  <a:cubicBezTo>
                    <a:pt x="94" y="49"/>
                    <a:pt x="92" y="51"/>
                    <a:pt x="89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2"/>
                    <a:pt x="50" y="94"/>
                    <a:pt x="47" y="94"/>
                  </a:cubicBezTo>
                  <a:cubicBezTo>
                    <a:pt x="44" y="94"/>
                    <a:pt x="42" y="92"/>
                    <a:pt x="42" y="8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7"/>
                  </a:cubicBezTo>
                  <a:cubicBezTo>
                    <a:pt x="0" y="44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3195A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505" name="Oval 95"/>
            <p:cNvSpPr/>
            <p:nvPr/>
          </p:nvSpPr>
          <p:spPr>
            <a:xfrm>
              <a:off x="1223963" y="2482850"/>
              <a:ext cx="582612" cy="5842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06" name="Freeform 96"/>
            <p:cNvSpPr>
              <a:spLocks noEditPoints="1"/>
            </p:cNvSpPr>
            <p:nvPr/>
          </p:nvSpPr>
          <p:spPr>
            <a:xfrm>
              <a:off x="1331913" y="2601913"/>
              <a:ext cx="365125" cy="344488"/>
            </a:xfrm>
            <a:custGeom>
              <a:avLst/>
              <a:gdLst>
                <a:gd name="txL" fmla="*/ 0 w 220"/>
                <a:gd name="txT" fmla="*/ 0 h 208"/>
                <a:gd name="txR" fmla="*/ 220 w 220"/>
                <a:gd name="txB" fmla="*/ 208 h 208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0" h="208">
                  <a:moveTo>
                    <a:pt x="2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5"/>
                    <a:pt x="4" y="208"/>
                    <a:pt x="9" y="208"/>
                  </a:cubicBezTo>
                  <a:cubicBezTo>
                    <a:pt x="211" y="208"/>
                    <a:pt x="211" y="208"/>
                    <a:pt x="211" y="208"/>
                  </a:cubicBezTo>
                  <a:cubicBezTo>
                    <a:pt x="216" y="208"/>
                    <a:pt x="220" y="205"/>
                    <a:pt x="220" y="200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4"/>
                    <a:pt x="216" y="0"/>
                    <a:pt x="211" y="0"/>
                  </a:cubicBezTo>
                  <a:close/>
                  <a:moveTo>
                    <a:pt x="97" y="9"/>
                  </a:moveTo>
                  <a:cubicBezTo>
                    <a:pt x="207" y="9"/>
                    <a:pt x="207" y="9"/>
                    <a:pt x="207" y="9"/>
                  </a:cubicBezTo>
                  <a:cubicBezTo>
                    <a:pt x="210" y="9"/>
                    <a:pt x="212" y="11"/>
                    <a:pt x="212" y="14"/>
                  </a:cubicBezTo>
                  <a:cubicBezTo>
                    <a:pt x="212" y="17"/>
                    <a:pt x="210" y="19"/>
                    <a:pt x="20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2" y="17"/>
                    <a:pt x="92" y="14"/>
                  </a:cubicBezTo>
                  <a:cubicBezTo>
                    <a:pt x="92" y="11"/>
                    <a:pt x="95" y="9"/>
                    <a:pt x="97" y="9"/>
                  </a:cubicBezTo>
                  <a:close/>
                  <a:moveTo>
                    <a:pt x="45" y="8"/>
                  </a:moveTo>
                  <a:cubicBezTo>
                    <a:pt x="48" y="8"/>
                    <a:pt x="51" y="11"/>
                    <a:pt x="51" y="14"/>
                  </a:cubicBezTo>
                  <a:cubicBezTo>
                    <a:pt x="51" y="17"/>
                    <a:pt x="48" y="19"/>
                    <a:pt x="45" y="19"/>
                  </a:cubicBezTo>
                  <a:cubicBezTo>
                    <a:pt x="43" y="19"/>
                    <a:pt x="40" y="17"/>
                    <a:pt x="40" y="14"/>
                  </a:cubicBezTo>
                  <a:cubicBezTo>
                    <a:pt x="40" y="11"/>
                    <a:pt x="43" y="8"/>
                    <a:pt x="45" y="8"/>
                  </a:cubicBezTo>
                  <a:close/>
                  <a:moveTo>
                    <a:pt x="31" y="8"/>
                  </a:moveTo>
                  <a:cubicBezTo>
                    <a:pt x="34" y="8"/>
                    <a:pt x="37" y="11"/>
                    <a:pt x="37" y="14"/>
                  </a:cubicBezTo>
                  <a:cubicBezTo>
                    <a:pt x="37" y="17"/>
                    <a:pt x="34" y="19"/>
                    <a:pt x="31" y="19"/>
                  </a:cubicBezTo>
                  <a:cubicBezTo>
                    <a:pt x="28" y="19"/>
                    <a:pt x="26" y="17"/>
                    <a:pt x="26" y="14"/>
                  </a:cubicBezTo>
                  <a:cubicBezTo>
                    <a:pt x="26" y="11"/>
                    <a:pt x="28" y="8"/>
                    <a:pt x="31" y="8"/>
                  </a:cubicBezTo>
                  <a:close/>
                  <a:moveTo>
                    <a:pt x="17" y="8"/>
                  </a:moveTo>
                  <a:cubicBezTo>
                    <a:pt x="20" y="8"/>
                    <a:pt x="23" y="11"/>
                    <a:pt x="23" y="14"/>
                  </a:cubicBezTo>
                  <a:cubicBezTo>
                    <a:pt x="23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8"/>
                    <a:pt x="17" y="8"/>
                  </a:cubicBezTo>
                  <a:close/>
                  <a:moveTo>
                    <a:pt x="131" y="203"/>
                  </a:moveTo>
                  <a:cubicBezTo>
                    <a:pt x="131" y="201"/>
                    <a:pt x="131" y="199"/>
                    <a:pt x="131" y="197"/>
                  </a:cubicBezTo>
                  <a:cubicBezTo>
                    <a:pt x="135" y="171"/>
                    <a:pt x="156" y="165"/>
                    <a:pt x="156" y="165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6" y="152"/>
                    <a:pt x="119" y="156"/>
                    <a:pt x="119" y="160"/>
                  </a:cubicBezTo>
                  <a:cubicBezTo>
                    <a:pt x="119" y="165"/>
                    <a:pt x="115" y="169"/>
                    <a:pt x="110" y="169"/>
                  </a:cubicBezTo>
                  <a:cubicBezTo>
                    <a:pt x="105" y="169"/>
                    <a:pt x="101" y="165"/>
                    <a:pt x="101" y="160"/>
                  </a:cubicBezTo>
                  <a:cubicBezTo>
                    <a:pt x="101" y="156"/>
                    <a:pt x="104" y="152"/>
                    <a:pt x="109" y="15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86" y="171"/>
                    <a:pt x="89" y="197"/>
                  </a:cubicBezTo>
                  <a:cubicBezTo>
                    <a:pt x="89" y="199"/>
                    <a:pt x="89" y="201"/>
                    <a:pt x="90" y="203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46" y="190"/>
                    <a:pt x="38" y="172"/>
                    <a:pt x="38" y="152"/>
                  </a:cubicBezTo>
                  <a:cubicBezTo>
                    <a:pt x="38" y="113"/>
                    <a:pt x="70" y="80"/>
                    <a:pt x="110" y="80"/>
                  </a:cubicBezTo>
                  <a:cubicBezTo>
                    <a:pt x="150" y="80"/>
                    <a:pt x="182" y="113"/>
                    <a:pt x="182" y="152"/>
                  </a:cubicBezTo>
                  <a:cubicBezTo>
                    <a:pt x="182" y="172"/>
                    <a:pt x="174" y="190"/>
                    <a:pt x="162" y="203"/>
                  </a:cubicBezTo>
                  <a:lnTo>
                    <a:pt x="131" y="203"/>
                  </a:lnTo>
                  <a:close/>
                  <a:moveTo>
                    <a:pt x="214" y="200"/>
                  </a:moveTo>
                  <a:cubicBezTo>
                    <a:pt x="214" y="201"/>
                    <a:pt x="213" y="203"/>
                    <a:pt x="211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79" y="189"/>
                    <a:pt x="186" y="172"/>
                    <a:pt x="186" y="152"/>
                  </a:cubicBezTo>
                  <a:cubicBezTo>
                    <a:pt x="186" y="119"/>
                    <a:pt x="164" y="90"/>
                    <a:pt x="13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84"/>
                    <a:pt x="185" y="88"/>
                    <a:pt x="189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7" y="88"/>
                    <a:pt x="200" y="84"/>
                    <a:pt x="200" y="80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3"/>
                    <a:pt x="197" y="70"/>
                    <a:pt x="193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5" y="70"/>
                    <a:pt x="182" y="73"/>
                    <a:pt x="182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3"/>
                    <a:pt x="35" y="70"/>
                    <a:pt x="31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3" y="70"/>
                    <a:pt x="20" y="73"/>
                    <a:pt x="20" y="7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4"/>
                    <a:pt x="23" y="88"/>
                    <a:pt x="27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5" y="88"/>
                    <a:pt x="38" y="84"/>
                    <a:pt x="3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56" y="90"/>
                    <a:pt x="34" y="119"/>
                    <a:pt x="34" y="152"/>
                  </a:cubicBezTo>
                  <a:cubicBezTo>
                    <a:pt x="34" y="172"/>
                    <a:pt x="42" y="189"/>
                    <a:pt x="53" y="203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7" y="203"/>
                    <a:pt x="6" y="201"/>
                    <a:pt x="6" y="20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14" y="27"/>
                    <a:pt x="214" y="27"/>
                    <a:pt x="214" y="27"/>
                  </a:cubicBezTo>
                  <a:lnTo>
                    <a:pt x="214" y="200"/>
                  </a:lnTo>
                  <a:close/>
                  <a:moveTo>
                    <a:pt x="186" y="80"/>
                  </a:moveTo>
                  <a:cubicBezTo>
                    <a:pt x="186" y="77"/>
                    <a:pt x="186" y="77"/>
                    <a:pt x="186" y="77"/>
                  </a:cubicBezTo>
                  <a:cubicBezTo>
                    <a:pt x="186" y="75"/>
                    <a:pt x="187" y="73"/>
                    <a:pt x="189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5" y="73"/>
                    <a:pt x="197" y="75"/>
                    <a:pt x="197" y="77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2"/>
                    <a:pt x="195" y="84"/>
                    <a:pt x="193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7" y="84"/>
                    <a:pt x="186" y="82"/>
                    <a:pt x="186" y="80"/>
                  </a:cubicBezTo>
                  <a:close/>
                  <a:moveTo>
                    <a:pt x="34" y="77"/>
                  </a:moveTo>
                  <a:cubicBezTo>
                    <a:pt x="34" y="80"/>
                    <a:pt x="34" y="80"/>
                    <a:pt x="34" y="80"/>
                  </a:cubicBezTo>
                  <a:cubicBezTo>
                    <a:pt x="34" y="82"/>
                    <a:pt x="33" y="84"/>
                    <a:pt x="31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4"/>
                    <a:pt x="23" y="82"/>
                    <a:pt x="23" y="8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5"/>
                    <a:pt x="25" y="73"/>
                    <a:pt x="27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3" y="73"/>
                    <a:pt x="34" y="75"/>
                    <a:pt x="34" y="77"/>
                  </a:cubicBezTo>
                  <a:close/>
                </a:path>
              </a:pathLst>
            </a:custGeom>
            <a:solidFill>
              <a:srgbClr val="02495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7411" name="文本框 100"/>
          <p:cNvSpPr txBox="1"/>
          <p:nvPr/>
        </p:nvSpPr>
        <p:spPr>
          <a:xfrm>
            <a:off x="5456238" y="2582863"/>
            <a:ext cx="3621087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000" dirty="0">
                <a:solidFill>
                  <a:srgbClr val="FFFFFF"/>
                </a:solidFill>
                <a:latin typeface="Impact" panose="020B0806030902050204" pitchFamily="34" charset="0"/>
              </a:rPr>
              <a:t>THANK </a:t>
            </a:r>
            <a:r>
              <a:rPr lang="en-US" altLang="zh-CN" sz="6000" dirty="0">
                <a:latin typeface="Impact" panose="020B0806030902050204" pitchFamily="34" charset="0"/>
              </a:rPr>
              <a:t>YOU</a:t>
            </a:r>
            <a:endParaRPr lang="zh-CN" altLang="en-US" sz="6000" dirty="0">
              <a:latin typeface="Impact" panose="020B0806030902050204" pitchFamily="34" charset="0"/>
            </a:endParaRPr>
          </a:p>
        </p:txBody>
      </p:sp>
      <p:sp>
        <p:nvSpPr>
          <p:cNvPr id="17412" name="文本框 101"/>
          <p:cNvSpPr txBox="1"/>
          <p:nvPr/>
        </p:nvSpPr>
        <p:spPr>
          <a:xfrm>
            <a:off x="5954713" y="3422650"/>
            <a:ext cx="2878137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四比三演示，普屏设计，贴合实际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711950" y="3695700"/>
            <a:ext cx="20748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di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kern="1200" cap="none" spc="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NAME</a:t>
            </a:r>
            <a:endParaRPr kumimoji="0" lang="zh-CN" altLang="en-US" sz="1050" kern="1200" cap="none" spc="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85250" y="2776538"/>
            <a:ext cx="160338" cy="646113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371316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149066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293"/>
          <p:cNvGrpSpPr/>
          <p:nvPr/>
        </p:nvGrpSpPr>
        <p:grpSpPr>
          <a:xfrm>
            <a:off x="0" y="0"/>
            <a:ext cx="6846888" cy="6846888"/>
            <a:chOff x="0" y="0"/>
            <a:chExt cx="6847115" cy="6847115"/>
          </a:xfrm>
        </p:grpSpPr>
        <p:sp>
          <p:nvSpPr>
            <p:cNvPr id="12" name="直角三角形 11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0" y="3516430"/>
              <a:ext cx="3330685" cy="3330685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75" name="文本框 12"/>
          <p:cNvSpPr txBox="1"/>
          <p:nvPr/>
        </p:nvSpPr>
        <p:spPr>
          <a:xfrm rot="2718185">
            <a:off x="1065213" y="4213225"/>
            <a:ext cx="18732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文本框 13"/>
          <p:cNvSpPr txBox="1"/>
          <p:nvPr/>
        </p:nvSpPr>
        <p:spPr>
          <a:xfrm rot="2688129">
            <a:off x="-314325" y="5210175"/>
            <a:ext cx="350837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7" name="组合 333"/>
          <p:cNvGrpSpPr/>
          <p:nvPr/>
        </p:nvGrpSpPr>
        <p:grpSpPr>
          <a:xfrm>
            <a:off x="7177088" y="3836988"/>
            <a:ext cx="1971675" cy="3021012"/>
            <a:chOff x="2760817" y="1815150"/>
            <a:chExt cx="2689895" cy="4121486"/>
          </a:xfrm>
        </p:grpSpPr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2760817" y="4110881"/>
              <a:ext cx="1851739" cy="1407760"/>
            </a:xfrm>
            <a:custGeom>
              <a:avLst/>
              <a:gdLst>
                <a:gd name="T0" fmla="*/ 5212 w 5232"/>
                <a:gd name="T1" fmla="*/ 3487 h 3973"/>
                <a:gd name="T2" fmla="*/ 5212 w 5232"/>
                <a:gd name="T3" fmla="*/ 3487 h 3973"/>
                <a:gd name="T4" fmla="*/ 4844 w 5232"/>
                <a:gd name="T5" fmla="*/ 3875 h 3973"/>
                <a:gd name="T6" fmla="*/ 465 w 5232"/>
                <a:gd name="T7" fmla="*/ 3952 h 3973"/>
                <a:gd name="T8" fmla="*/ 58 w 5232"/>
                <a:gd name="T9" fmla="*/ 3584 h 3973"/>
                <a:gd name="T10" fmla="*/ 0 w 5232"/>
                <a:gd name="T11" fmla="*/ 484 h 3973"/>
                <a:gd name="T12" fmla="*/ 387 w 5232"/>
                <a:gd name="T13" fmla="*/ 97 h 3973"/>
                <a:gd name="T14" fmla="*/ 4766 w 5232"/>
                <a:gd name="T15" fmla="*/ 0 h 3973"/>
                <a:gd name="T16" fmla="*/ 5154 w 5232"/>
                <a:gd name="T17" fmla="*/ 387 h 3973"/>
                <a:gd name="T18" fmla="*/ 5212 w 5232"/>
                <a:gd name="T19" fmla="*/ 3487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2" h="3973">
                  <a:moveTo>
                    <a:pt x="5212" y="3487"/>
                  </a:moveTo>
                  <a:lnTo>
                    <a:pt x="5212" y="3487"/>
                  </a:lnTo>
                  <a:cubicBezTo>
                    <a:pt x="5231" y="3701"/>
                    <a:pt x="5057" y="3875"/>
                    <a:pt x="4844" y="3875"/>
                  </a:cubicBezTo>
                  <a:cubicBezTo>
                    <a:pt x="465" y="3952"/>
                    <a:pt x="465" y="3952"/>
                    <a:pt x="465" y="3952"/>
                  </a:cubicBezTo>
                  <a:cubicBezTo>
                    <a:pt x="252" y="3972"/>
                    <a:pt x="58" y="3797"/>
                    <a:pt x="58" y="3584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271"/>
                    <a:pt x="174" y="97"/>
                    <a:pt x="387" y="97"/>
                  </a:cubicBezTo>
                  <a:cubicBezTo>
                    <a:pt x="4766" y="0"/>
                    <a:pt x="4766" y="0"/>
                    <a:pt x="4766" y="0"/>
                  </a:cubicBezTo>
                  <a:cubicBezTo>
                    <a:pt x="4979" y="0"/>
                    <a:pt x="5154" y="174"/>
                    <a:pt x="5154" y="387"/>
                  </a:cubicBezTo>
                  <a:lnTo>
                    <a:pt x="5212" y="3487"/>
                  </a:lnTo>
                </a:path>
              </a:pathLst>
            </a:custGeom>
            <a:solidFill>
              <a:srgbClr val="A38F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2767314" y="4344786"/>
              <a:ext cx="1825751" cy="515457"/>
            </a:xfrm>
            <a:custGeom>
              <a:avLst/>
              <a:gdLst>
                <a:gd name="T0" fmla="*/ 0 w 5155"/>
                <a:gd name="T1" fmla="*/ 0 h 1455"/>
                <a:gd name="T2" fmla="*/ 0 w 5155"/>
                <a:gd name="T3" fmla="*/ 620 h 1455"/>
                <a:gd name="T4" fmla="*/ 1395 w 5155"/>
                <a:gd name="T5" fmla="*/ 1454 h 1455"/>
                <a:gd name="T6" fmla="*/ 3953 w 5155"/>
                <a:gd name="T7" fmla="*/ 1395 h 1455"/>
                <a:gd name="T8" fmla="*/ 5154 w 5155"/>
                <a:gd name="T9" fmla="*/ 465 h 1455"/>
                <a:gd name="T10" fmla="*/ 5154 w 5155"/>
                <a:gd name="T11" fmla="*/ 0 h 1455"/>
                <a:gd name="T12" fmla="*/ 0 w 5155"/>
                <a:gd name="T13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55" h="1455">
                  <a:moveTo>
                    <a:pt x="0" y="0"/>
                  </a:moveTo>
                  <a:lnTo>
                    <a:pt x="0" y="620"/>
                  </a:lnTo>
                  <a:lnTo>
                    <a:pt x="1395" y="1454"/>
                  </a:lnTo>
                  <a:lnTo>
                    <a:pt x="3953" y="1395"/>
                  </a:lnTo>
                  <a:lnTo>
                    <a:pt x="5154" y="465"/>
                  </a:lnTo>
                  <a:lnTo>
                    <a:pt x="5154" y="0"/>
                  </a:lnTo>
                  <a:lnTo>
                    <a:pt x="0" y="0"/>
                  </a:lnTo>
                </a:path>
              </a:pathLst>
            </a:custGeom>
            <a:solidFill>
              <a:srgbClr val="76706C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2760817" y="4110881"/>
              <a:ext cx="1832247" cy="714709"/>
            </a:xfrm>
            <a:custGeom>
              <a:avLst/>
              <a:gdLst>
                <a:gd name="T0" fmla="*/ 5154 w 5174"/>
                <a:gd name="T1" fmla="*/ 387 h 2016"/>
                <a:gd name="T2" fmla="*/ 5154 w 5174"/>
                <a:gd name="T3" fmla="*/ 387 h 2016"/>
                <a:gd name="T4" fmla="*/ 4766 w 5174"/>
                <a:gd name="T5" fmla="*/ 0 h 2016"/>
                <a:gd name="T6" fmla="*/ 387 w 5174"/>
                <a:gd name="T7" fmla="*/ 97 h 2016"/>
                <a:gd name="T8" fmla="*/ 0 w 5174"/>
                <a:gd name="T9" fmla="*/ 484 h 2016"/>
                <a:gd name="T10" fmla="*/ 19 w 5174"/>
                <a:gd name="T11" fmla="*/ 872 h 2016"/>
                <a:gd name="T12" fmla="*/ 1414 w 5174"/>
                <a:gd name="T13" fmla="*/ 2015 h 2016"/>
                <a:gd name="T14" fmla="*/ 3972 w 5174"/>
                <a:gd name="T15" fmla="*/ 1957 h 2016"/>
                <a:gd name="T16" fmla="*/ 5173 w 5174"/>
                <a:gd name="T17" fmla="*/ 833 h 2016"/>
                <a:gd name="T18" fmla="*/ 5154 w 5174"/>
                <a:gd name="T19" fmla="*/ 387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4" h="2016">
                  <a:moveTo>
                    <a:pt x="5154" y="387"/>
                  </a:moveTo>
                  <a:lnTo>
                    <a:pt x="5154" y="387"/>
                  </a:lnTo>
                  <a:cubicBezTo>
                    <a:pt x="5154" y="174"/>
                    <a:pt x="4979" y="0"/>
                    <a:pt x="4766" y="0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174" y="97"/>
                    <a:pt x="0" y="271"/>
                    <a:pt x="0" y="484"/>
                  </a:cubicBezTo>
                  <a:cubicBezTo>
                    <a:pt x="19" y="872"/>
                    <a:pt x="19" y="872"/>
                    <a:pt x="19" y="872"/>
                  </a:cubicBezTo>
                  <a:cubicBezTo>
                    <a:pt x="1414" y="2015"/>
                    <a:pt x="1414" y="2015"/>
                    <a:pt x="1414" y="2015"/>
                  </a:cubicBezTo>
                  <a:cubicBezTo>
                    <a:pt x="3972" y="1957"/>
                    <a:pt x="3972" y="1957"/>
                    <a:pt x="3972" y="1957"/>
                  </a:cubicBezTo>
                  <a:cubicBezTo>
                    <a:pt x="5173" y="833"/>
                    <a:pt x="5173" y="833"/>
                    <a:pt x="5173" y="833"/>
                  </a:cubicBezTo>
                  <a:lnTo>
                    <a:pt x="5154" y="387"/>
                  </a:lnTo>
                </a:path>
              </a:pathLst>
            </a:custGeom>
            <a:solidFill>
              <a:srgbClr val="F7DA6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3239453" y="3853152"/>
              <a:ext cx="892300" cy="288050"/>
            </a:xfrm>
            <a:custGeom>
              <a:avLst/>
              <a:gdLst>
                <a:gd name="T0" fmla="*/ 0 w 2520"/>
                <a:gd name="T1" fmla="*/ 39 h 814"/>
                <a:gd name="T2" fmla="*/ 0 w 2520"/>
                <a:gd name="T3" fmla="*/ 813 h 814"/>
                <a:gd name="T4" fmla="*/ 272 w 2520"/>
                <a:gd name="T5" fmla="*/ 813 h 814"/>
                <a:gd name="T6" fmla="*/ 252 w 2520"/>
                <a:gd name="T7" fmla="*/ 154 h 814"/>
                <a:gd name="T8" fmla="*/ 2228 w 2520"/>
                <a:gd name="T9" fmla="*/ 116 h 814"/>
                <a:gd name="T10" fmla="*/ 2248 w 2520"/>
                <a:gd name="T11" fmla="*/ 774 h 814"/>
                <a:gd name="T12" fmla="*/ 2519 w 2520"/>
                <a:gd name="T13" fmla="*/ 774 h 814"/>
                <a:gd name="T14" fmla="*/ 2519 w 2520"/>
                <a:gd name="T15" fmla="*/ 0 h 814"/>
                <a:gd name="T16" fmla="*/ 0 w 2520"/>
                <a:gd name="T17" fmla="*/ 3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0" h="814">
                  <a:moveTo>
                    <a:pt x="0" y="39"/>
                  </a:moveTo>
                  <a:lnTo>
                    <a:pt x="0" y="813"/>
                  </a:lnTo>
                  <a:lnTo>
                    <a:pt x="272" y="813"/>
                  </a:lnTo>
                  <a:lnTo>
                    <a:pt x="252" y="154"/>
                  </a:lnTo>
                  <a:lnTo>
                    <a:pt x="2228" y="116"/>
                  </a:lnTo>
                  <a:lnTo>
                    <a:pt x="2248" y="774"/>
                  </a:lnTo>
                  <a:lnTo>
                    <a:pt x="2519" y="774"/>
                  </a:lnTo>
                  <a:lnTo>
                    <a:pt x="2519" y="0"/>
                  </a:lnTo>
                  <a:lnTo>
                    <a:pt x="0" y="39"/>
                  </a:lnTo>
                </a:path>
              </a:pathLst>
            </a:custGeom>
            <a:solidFill>
              <a:srgbClr val="F9C62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Freeform 6"/>
            <p:cNvSpPr>
              <a:spLocks noChangeArrowheads="1"/>
            </p:cNvSpPr>
            <p:nvPr/>
          </p:nvSpPr>
          <p:spPr bwMode="auto">
            <a:xfrm>
              <a:off x="3549160" y="4764948"/>
              <a:ext cx="301042" cy="335696"/>
            </a:xfrm>
            <a:custGeom>
              <a:avLst/>
              <a:gdLst>
                <a:gd name="T0" fmla="*/ 852 w 853"/>
                <a:gd name="T1" fmla="*/ 542 h 950"/>
                <a:gd name="T2" fmla="*/ 852 w 853"/>
                <a:gd name="T3" fmla="*/ 542 h 950"/>
                <a:gd name="T4" fmla="*/ 504 w 853"/>
                <a:gd name="T5" fmla="*/ 949 h 950"/>
                <a:gd name="T6" fmla="*/ 368 w 853"/>
                <a:gd name="T7" fmla="*/ 949 h 950"/>
                <a:gd name="T8" fmla="*/ 0 w 853"/>
                <a:gd name="T9" fmla="*/ 561 h 950"/>
                <a:gd name="T10" fmla="*/ 0 w 853"/>
                <a:gd name="T11" fmla="*/ 406 h 950"/>
                <a:gd name="T12" fmla="*/ 349 w 853"/>
                <a:gd name="T13" fmla="*/ 0 h 950"/>
                <a:gd name="T14" fmla="*/ 485 w 853"/>
                <a:gd name="T15" fmla="*/ 0 h 950"/>
                <a:gd name="T16" fmla="*/ 852 w 853"/>
                <a:gd name="T17" fmla="*/ 387 h 950"/>
                <a:gd name="T18" fmla="*/ 852 w 853"/>
                <a:gd name="T19" fmla="*/ 5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3" h="950">
                  <a:moveTo>
                    <a:pt x="852" y="542"/>
                  </a:moveTo>
                  <a:lnTo>
                    <a:pt x="852" y="542"/>
                  </a:lnTo>
                  <a:cubicBezTo>
                    <a:pt x="852" y="755"/>
                    <a:pt x="697" y="930"/>
                    <a:pt x="504" y="949"/>
                  </a:cubicBezTo>
                  <a:cubicBezTo>
                    <a:pt x="368" y="949"/>
                    <a:pt x="368" y="949"/>
                    <a:pt x="368" y="949"/>
                  </a:cubicBezTo>
                  <a:cubicBezTo>
                    <a:pt x="175" y="949"/>
                    <a:pt x="0" y="775"/>
                    <a:pt x="0" y="561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193"/>
                    <a:pt x="155" y="19"/>
                    <a:pt x="349" y="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678" y="0"/>
                    <a:pt x="852" y="174"/>
                    <a:pt x="852" y="387"/>
                  </a:cubicBezTo>
                  <a:lnTo>
                    <a:pt x="852" y="542"/>
                  </a:lnTo>
                </a:path>
              </a:pathLst>
            </a:custGeom>
            <a:solidFill>
              <a:srgbClr val="F9C62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Freeform 7"/>
            <p:cNvSpPr>
              <a:spLocks noChangeArrowheads="1"/>
            </p:cNvSpPr>
            <p:nvPr/>
          </p:nvSpPr>
          <p:spPr bwMode="auto">
            <a:xfrm>
              <a:off x="3473357" y="4888397"/>
              <a:ext cx="448317" cy="123450"/>
            </a:xfrm>
            <a:custGeom>
              <a:avLst/>
              <a:gdLst>
                <a:gd name="T0" fmla="*/ 1259 w 1260"/>
                <a:gd name="T1" fmla="*/ 0 h 350"/>
                <a:gd name="T2" fmla="*/ 1259 w 1260"/>
                <a:gd name="T3" fmla="*/ 0 h 350"/>
                <a:gd name="T4" fmla="*/ 736 w 1260"/>
                <a:gd name="T5" fmla="*/ 349 h 350"/>
                <a:gd name="T6" fmla="*/ 523 w 1260"/>
                <a:gd name="T7" fmla="*/ 349 h 350"/>
                <a:gd name="T8" fmla="*/ 0 w 1260"/>
                <a:gd name="T9" fmla="*/ 19 h 350"/>
                <a:gd name="T10" fmla="*/ 1259 w 1260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350">
                  <a:moveTo>
                    <a:pt x="1259" y="0"/>
                  </a:moveTo>
                  <a:lnTo>
                    <a:pt x="1259" y="0"/>
                  </a:lnTo>
                  <a:cubicBezTo>
                    <a:pt x="1259" y="174"/>
                    <a:pt x="1027" y="349"/>
                    <a:pt x="736" y="349"/>
                  </a:cubicBezTo>
                  <a:cubicBezTo>
                    <a:pt x="523" y="349"/>
                    <a:pt x="523" y="349"/>
                    <a:pt x="523" y="349"/>
                  </a:cubicBezTo>
                  <a:cubicBezTo>
                    <a:pt x="233" y="349"/>
                    <a:pt x="0" y="213"/>
                    <a:pt x="0" y="19"/>
                  </a:cubicBezTo>
                  <a:lnTo>
                    <a:pt x="1259" y="0"/>
                  </a:lnTo>
                </a:path>
              </a:pathLst>
            </a:custGeom>
            <a:solidFill>
              <a:srgbClr val="76706C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4" name="Freeform 8"/>
            <p:cNvSpPr>
              <a:spLocks noChangeArrowheads="1"/>
            </p:cNvSpPr>
            <p:nvPr/>
          </p:nvSpPr>
          <p:spPr bwMode="auto">
            <a:xfrm>
              <a:off x="3549160" y="4812595"/>
              <a:ext cx="301042" cy="88796"/>
            </a:xfrm>
            <a:custGeom>
              <a:avLst/>
              <a:gdLst>
                <a:gd name="T0" fmla="*/ 852 w 853"/>
                <a:gd name="T1" fmla="*/ 232 h 253"/>
                <a:gd name="T2" fmla="*/ 0 w 853"/>
                <a:gd name="T3" fmla="*/ 252 h 253"/>
                <a:gd name="T4" fmla="*/ 0 w 853"/>
                <a:gd name="T5" fmla="*/ 20 h 253"/>
                <a:gd name="T6" fmla="*/ 852 w 853"/>
                <a:gd name="T7" fmla="*/ 0 h 253"/>
                <a:gd name="T8" fmla="*/ 852 w 853"/>
                <a:gd name="T9" fmla="*/ 23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253">
                  <a:moveTo>
                    <a:pt x="852" y="232"/>
                  </a:moveTo>
                  <a:lnTo>
                    <a:pt x="0" y="252"/>
                  </a:lnTo>
                  <a:lnTo>
                    <a:pt x="0" y="20"/>
                  </a:lnTo>
                  <a:lnTo>
                    <a:pt x="852" y="0"/>
                  </a:lnTo>
                  <a:lnTo>
                    <a:pt x="852" y="232"/>
                  </a:lnTo>
                </a:path>
              </a:pathLst>
            </a:custGeom>
            <a:solidFill>
              <a:srgbClr val="F9C62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5" name="Freeform 9"/>
            <p:cNvSpPr>
              <a:spLocks noChangeArrowheads="1"/>
            </p:cNvSpPr>
            <p:nvPr/>
          </p:nvSpPr>
          <p:spPr bwMode="auto">
            <a:xfrm>
              <a:off x="3460362" y="4866739"/>
              <a:ext cx="461311" cy="132113"/>
            </a:xfrm>
            <a:custGeom>
              <a:avLst/>
              <a:gdLst>
                <a:gd name="T0" fmla="*/ 1298 w 1299"/>
                <a:gd name="T1" fmla="*/ 330 h 369"/>
                <a:gd name="T2" fmla="*/ 19 w 1299"/>
                <a:gd name="T3" fmla="*/ 368 h 369"/>
                <a:gd name="T4" fmla="*/ 0 w 1299"/>
                <a:gd name="T5" fmla="*/ 19 h 369"/>
                <a:gd name="T6" fmla="*/ 1298 w 1299"/>
                <a:gd name="T7" fmla="*/ 0 h 369"/>
                <a:gd name="T8" fmla="*/ 1298 w 1299"/>
                <a:gd name="T9" fmla="*/ 33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369">
                  <a:moveTo>
                    <a:pt x="1298" y="330"/>
                  </a:moveTo>
                  <a:lnTo>
                    <a:pt x="19" y="368"/>
                  </a:lnTo>
                  <a:lnTo>
                    <a:pt x="0" y="19"/>
                  </a:lnTo>
                  <a:lnTo>
                    <a:pt x="1298" y="0"/>
                  </a:lnTo>
                  <a:lnTo>
                    <a:pt x="1298" y="330"/>
                  </a:lnTo>
                </a:path>
              </a:pathLst>
            </a:custGeom>
            <a:solidFill>
              <a:srgbClr val="A38F84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6" name="Freeform 10"/>
            <p:cNvSpPr>
              <a:spLocks noChangeArrowheads="1"/>
            </p:cNvSpPr>
            <p:nvPr/>
          </p:nvSpPr>
          <p:spPr bwMode="auto">
            <a:xfrm>
              <a:off x="3191806" y="3764355"/>
              <a:ext cx="1002755" cy="658398"/>
            </a:xfrm>
            <a:custGeom>
              <a:avLst/>
              <a:gdLst>
                <a:gd name="T0" fmla="*/ 0 w 2830"/>
                <a:gd name="T1" fmla="*/ 39 h 1860"/>
                <a:gd name="T2" fmla="*/ 20 w 2830"/>
                <a:gd name="T3" fmla="*/ 1859 h 1860"/>
                <a:gd name="T4" fmla="*/ 310 w 2830"/>
                <a:gd name="T5" fmla="*/ 1859 h 1860"/>
                <a:gd name="T6" fmla="*/ 291 w 2830"/>
                <a:gd name="T7" fmla="*/ 310 h 1860"/>
                <a:gd name="T8" fmla="*/ 2500 w 2830"/>
                <a:gd name="T9" fmla="*/ 271 h 1860"/>
                <a:gd name="T10" fmla="*/ 2519 w 2830"/>
                <a:gd name="T11" fmla="*/ 1820 h 1860"/>
                <a:gd name="T12" fmla="*/ 2829 w 2830"/>
                <a:gd name="T13" fmla="*/ 1820 h 1860"/>
                <a:gd name="T14" fmla="*/ 2810 w 2830"/>
                <a:gd name="T15" fmla="*/ 0 h 1860"/>
                <a:gd name="T16" fmla="*/ 0 w 2830"/>
                <a:gd name="T17" fmla="*/ 39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0" h="1860">
                  <a:moveTo>
                    <a:pt x="0" y="39"/>
                  </a:moveTo>
                  <a:lnTo>
                    <a:pt x="20" y="1859"/>
                  </a:lnTo>
                  <a:lnTo>
                    <a:pt x="310" y="1859"/>
                  </a:lnTo>
                  <a:lnTo>
                    <a:pt x="291" y="310"/>
                  </a:lnTo>
                  <a:lnTo>
                    <a:pt x="2500" y="271"/>
                  </a:lnTo>
                  <a:lnTo>
                    <a:pt x="2519" y="1820"/>
                  </a:lnTo>
                  <a:lnTo>
                    <a:pt x="2829" y="1820"/>
                  </a:lnTo>
                  <a:lnTo>
                    <a:pt x="2810" y="0"/>
                  </a:lnTo>
                  <a:lnTo>
                    <a:pt x="0" y="39"/>
                  </a:lnTo>
                </a:path>
              </a:pathLst>
            </a:custGeom>
            <a:solidFill>
              <a:srgbClr val="F7DA6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7" name="Freeform 11"/>
            <p:cNvSpPr>
              <a:spLocks noChangeArrowheads="1"/>
            </p:cNvSpPr>
            <p:nvPr/>
          </p:nvSpPr>
          <p:spPr bwMode="auto">
            <a:xfrm>
              <a:off x="3440871" y="3385343"/>
              <a:ext cx="383342" cy="398504"/>
            </a:xfrm>
            <a:custGeom>
              <a:avLst/>
              <a:gdLst>
                <a:gd name="T0" fmla="*/ 271 w 1086"/>
                <a:gd name="T1" fmla="*/ 175 h 1125"/>
                <a:gd name="T2" fmla="*/ 271 w 1086"/>
                <a:gd name="T3" fmla="*/ 175 h 1125"/>
                <a:gd name="T4" fmla="*/ 291 w 1086"/>
                <a:gd name="T5" fmla="*/ 485 h 1125"/>
                <a:gd name="T6" fmla="*/ 77 w 1086"/>
                <a:gd name="T7" fmla="*/ 1124 h 1125"/>
                <a:gd name="T8" fmla="*/ 1085 w 1086"/>
                <a:gd name="T9" fmla="*/ 911 h 1125"/>
                <a:gd name="T10" fmla="*/ 659 w 1086"/>
                <a:gd name="T11" fmla="*/ 426 h 1125"/>
                <a:gd name="T12" fmla="*/ 581 w 1086"/>
                <a:gd name="T13" fmla="*/ 116 h 1125"/>
                <a:gd name="T14" fmla="*/ 523 w 1086"/>
                <a:gd name="T15" fmla="*/ 0 h 1125"/>
                <a:gd name="T16" fmla="*/ 387 w 1086"/>
                <a:gd name="T17" fmla="*/ 39 h 1125"/>
                <a:gd name="T18" fmla="*/ 252 w 1086"/>
                <a:gd name="T19" fmla="*/ 77 h 1125"/>
                <a:gd name="T20" fmla="*/ 271 w 1086"/>
                <a:gd name="T21" fmla="*/ 17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6" h="1125">
                  <a:moveTo>
                    <a:pt x="271" y="175"/>
                  </a:moveTo>
                  <a:lnTo>
                    <a:pt x="271" y="175"/>
                  </a:lnTo>
                  <a:cubicBezTo>
                    <a:pt x="291" y="485"/>
                    <a:pt x="291" y="485"/>
                    <a:pt x="291" y="485"/>
                  </a:cubicBezTo>
                  <a:cubicBezTo>
                    <a:pt x="291" y="485"/>
                    <a:pt x="0" y="678"/>
                    <a:pt x="77" y="1124"/>
                  </a:cubicBezTo>
                  <a:cubicBezTo>
                    <a:pt x="1085" y="911"/>
                    <a:pt x="1085" y="911"/>
                    <a:pt x="1085" y="911"/>
                  </a:cubicBezTo>
                  <a:cubicBezTo>
                    <a:pt x="1085" y="911"/>
                    <a:pt x="969" y="485"/>
                    <a:pt x="659" y="426"/>
                  </a:cubicBezTo>
                  <a:cubicBezTo>
                    <a:pt x="581" y="116"/>
                    <a:pt x="581" y="116"/>
                    <a:pt x="581" y="11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252" y="77"/>
                    <a:pt x="252" y="77"/>
                    <a:pt x="252" y="77"/>
                  </a:cubicBezTo>
                  <a:lnTo>
                    <a:pt x="271" y="175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8" name="Freeform 12"/>
            <p:cNvSpPr>
              <a:spLocks noChangeArrowheads="1"/>
            </p:cNvSpPr>
            <p:nvPr/>
          </p:nvSpPr>
          <p:spPr bwMode="auto">
            <a:xfrm>
              <a:off x="3466860" y="3675558"/>
              <a:ext cx="392005" cy="355189"/>
            </a:xfrm>
            <a:custGeom>
              <a:avLst/>
              <a:gdLst>
                <a:gd name="T0" fmla="*/ 989 w 1106"/>
                <a:gd name="T1" fmla="*/ 58 h 1007"/>
                <a:gd name="T2" fmla="*/ 989 w 1106"/>
                <a:gd name="T3" fmla="*/ 58 h 1007"/>
                <a:gd name="T4" fmla="*/ 1105 w 1106"/>
                <a:gd name="T5" fmla="*/ 407 h 1007"/>
                <a:gd name="T6" fmla="*/ 950 w 1106"/>
                <a:gd name="T7" fmla="*/ 465 h 1007"/>
                <a:gd name="T8" fmla="*/ 814 w 1106"/>
                <a:gd name="T9" fmla="*/ 116 h 1007"/>
                <a:gd name="T10" fmla="*/ 911 w 1106"/>
                <a:gd name="T11" fmla="*/ 774 h 1007"/>
                <a:gd name="T12" fmla="*/ 737 w 1106"/>
                <a:gd name="T13" fmla="*/ 832 h 1007"/>
                <a:gd name="T14" fmla="*/ 582 w 1106"/>
                <a:gd name="T15" fmla="*/ 871 h 1007"/>
                <a:gd name="T16" fmla="*/ 369 w 1106"/>
                <a:gd name="T17" fmla="*/ 910 h 1007"/>
                <a:gd name="T18" fmla="*/ 310 w 1106"/>
                <a:gd name="T19" fmla="*/ 774 h 1007"/>
                <a:gd name="T20" fmla="*/ 194 w 1106"/>
                <a:gd name="T21" fmla="*/ 774 h 1007"/>
                <a:gd name="T22" fmla="*/ 0 w 1106"/>
                <a:gd name="T23" fmla="*/ 291 h 1007"/>
                <a:gd name="T24" fmla="*/ 39 w 1106"/>
                <a:gd name="T25" fmla="*/ 193 h 1007"/>
                <a:gd name="T26" fmla="*/ 969 w 1106"/>
                <a:gd name="T27" fmla="*/ 0 h 1007"/>
                <a:gd name="T28" fmla="*/ 989 w 1106"/>
                <a:gd name="T29" fmla="*/ 58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6" h="1007">
                  <a:moveTo>
                    <a:pt x="989" y="58"/>
                  </a:moveTo>
                  <a:lnTo>
                    <a:pt x="989" y="58"/>
                  </a:lnTo>
                  <a:cubicBezTo>
                    <a:pt x="1105" y="407"/>
                    <a:pt x="1105" y="407"/>
                    <a:pt x="1105" y="407"/>
                  </a:cubicBezTo>
                  <a:cubicBezTo>
                    <a:pt x="1105" y="407"/>
                    <a:pt x="1085" y="580"/>
                    <a:pt x="950" y="465"/>
                  </a:cubicBezTo>
                  <a:cubicBezTo>
                    <a:pt x="814" y="116"/>
                    <a:pt x="814" y="116"/>
                    <a:pt x="814" y="116"/>
                  </a:cubicBezTo>
                  <a:cubicBezTo>
                    <a:pt x="911" y="774"/>
                    <a:pt x="911" y="774"/>
                    <a:pt x="911" y="774"/>
                  </a:cubicBezTo>
                  <a:cubicBezTo>
                    <a:pt x="911" y="774"/>
                    <a:pt x="834" y="910"/>
                    <a:pt x="737" y="832"/>
                  </a:cubicBezTo>
                  <a:cubicBezTo>
                    <a:pt x="737" y="832"/>
                    <a:pt x="679" y="948"/>
                    <a:pt x="582" y="871"/>
                  </a:cubicBezTo>
                  <a:cubicBezTo>
                    <a:pt x="582" y="871"/>
                    <a:pt x="465" y="1006"/>
                    <a:pt x="369" y="910"/>
                  </a:cubicBezTo>
                  <a:cubicBezTo>
                    <a:pt x="310" y="774"/>
                    <a:pt x="310" y="774"/>
                    <a:pt x="310" y="774"/>
                  </a:cubicBezTo>
                  <a:cubicBezTo>
                    <a:pt x="310" y="774"/>
                    <a:pt x="272" y="871"/>
                    <a:pt x="194" y="774"/>
                  </a:cubicBezTo>
                  <a:cubicBezTo>
                    <a:pt x="194" y="774"/>
                    <a:pt x="20" y="426"/>
                    <a:pt x="0" y="291"/>
                  </a:cubicBezTo>
                  <a:cubicBezTo>
                    <a:pt x="39" y="193"/>
                    <a:pt x="39" y="193"/>
                    <a:pt x="39" y="193"/>
                  </a:cubicBezTo>
                  <a:cubicBezTo>
                    <a:pt x="969" y="0"/>
                    <a:pt x="969" y="0"/>
                    <a:pt x="969" y="0"/>
                  </a:cubicBezTo>
                  <a:lnTo>
                    <a:pt x="989" y="58"/>
                  </a:lnTo>
                </a:path>
              </a:pathLst>
            </a:custGeom>
            <a:solidFill>
              <a:srgbClr val="FED6B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9" name="Freeform 13"/>
            <p:cNvSpPr>
              <a:spLocks noChangeArrowheads="1"/>
            </p:cNvSpPr>
            <p:nvPr/>
          </p:nvSpPr>
          <p:spPr bwMode="auto">
            <a:xfrm>
              <a:off x="2973063" y="1821647"/>
              <a:ext cx="1667648" cy="1734794"/>
            </a:xfrm>
            <a:custGeom>
              <a:avLst/>
              <a:gdLst>
                <a:gd name="T0" fmla="*/ 4709 w 4710"/>
                <a:gd name="T1" fmla="*/ 737 h 4904"/>
                <a:gd name="T2" fmla="*/ 4709 w 4710"/>
                <a:gd name="T3" fmla="*/ 737 h 4904"/>
                <a:gd name="T4" fmla="*/ 2015 w 4710"/>
                <a:gd name="T5" fmla="*/ 4728 h 4904"/>
                <a:gd name="T6" fmla="*/ 1512 w 4710"/>
                <a:gd name="T7" fmla="*/ 4903 h 4904"/>
                <a:gd name="T8" fmla="*/ 4457 w 4710"/>
                <a:gd name="T9" fmla="*/ 0 h 4904"/>
                <a:gd name="T10" fmla="*/ 4709 w 4710"/>
                <a:gd name="T11" fmla="*/ 737 h 4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0" h="4904">
                  <a:moveTo>
                    <a:pt x="4709" y="737"/>
                  </a:moveTo>
                  <a:lnTo>
                    <a:pt x="4709" y="737"/>
                  </a:lnTo>
                  <a:cubicBezTo>
                    <a:pt x="4709" y="737"/>
                    <a:pt x="1085" y="1124"/>
                    <a:pt x="2015" y="4728"/>
                  </a:cubicBezTo>
                  <a:cubicBezTo>
                    <a:pt x="1512" y="4903"/>
                    <a:pt x="1512" y="4903"/>
                    <a:pt x="1512" y="4903"/>
                  </a:cubicBezTo>
                  <a:cubicBezTo>
                    <a:pt x="1512" y="4903"/>
                    <a:pt x="0" y="1299"/>
                    <a:pt x="4457" y="0"/>
                  </a:cubicBezTo>
                  <a:lnTo>
                    <a:pt x="4709" y="737"/>
                  </a:lnTo>
                </a:path>
              </a:pathLst>
            </a:custGeom>
            <a:solidFill>
              <a:srgbClr val="F264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Freeform 14"/>
            <p:cNvSpPr>
              <a:spLocks noChangeArrowheads="1"/>
            </p:cNvSpPr>
            <p:nvPr/>
          </p:nvSpPr>
          <p:spPr bwMode="auto">
            <a:xfrm>
              <a:off x="4214053" y="5724389"/>
              <a:ext cx="495964" cy="212247"/>
            </a:xfrm>
            <a:custGeom>
              <a:avLst/>
              <a:gdLst>
                <a:gd name="T0" fmla="*/ 96 w 1396"/>
                <a:gd name="T1" fmla="*/ 504 h 601"/>
                <a:gd name="T2" fmla="*/ 96 w 1396"/>
                <a:gd name="T3" fmla="*/ 504 h 601"/>
                <a:gd name="T4" fmla="*/ 503 w 1396"/>
                <a:gd name="T5" fmla="*/ 349 h 601"/>
                <a:gd name="T6" fmla="*/ 1007 w 1396"/>
                <a:gd name="T7" fmla="*/ 0 h 601"/>
                <a:gd name="T8" fmla="*/ 1142 w 1396"/>
                <a:gd name="T9" fmla="*/ 19 h 601"/>
                <a:gd name="T10" fmla="*/ 1142 w 1396"/>
                <a:gd name="T11" fmla="*/ 174 h 601"/>
                <a:gd name="T12" fmla="*/ 1395 w 1396"/>
                <a:gd name="T13" fmla="*/ 174 h 601"/>
                <a:gd name="T14" fmla="*/ 1395 w 1396"/>
                <a:gd name="T15" fmla="*/ 426 h 601"/>
                <a:gd name="T16" fmla="*/ 1395 w 1396"/>
                <a:gd name="T17" fmla="*/ 600 h 601"/>
                <a:gd name="T18" fmla="*/ 1007 w 1396"/>
                <a:gd name="T19" fmla="*/ 600 h 601"/>
                <a:gd name="T20" fmla="*/ 1007 w 1396"/>
                <a:gd name="T21" fmla="*/ 426 h 601"/>
                <a:gd name="T22" fmla="*/ 620 w 1396"/>
                <a:gd name="T23" fmla="*/ 600 h 601"/>
                <a:gd name="T24" fmla="*/ 38 w 1396"/>
                <a:gd name="T25" fmla="*/ 600 h 601"/>
                <a:gd name="T26" fmla="*/ 96 w 1396"/>
                <a:gd name="T27" fmla="*/ 5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6" h="601">
                  <a:moveTo>
                    <a:pt x="96" y="504"/>
                  </a:moveTo>
                  <a:lnTo>
                    <a:pt x="96" y="504"/>
                  </a:lnTo>
                  <a:cubicBezTo>
                    <a:pt x="503" y="349"/>
                    <a:pt x="503" y="349"/>
                    <a:pt x="503" y="349"/>
                  </a:cubicBezTo>
                  <a:cubicBezTo>
                    <a:pt x="968" y="155"/>
                    <a:pt x="1007" y="0"/>
                    <a:pt x="1007" y="0"/>
                  </a:cubicBezTo>
                  <a:cubicBezTo>
                    <a:pt x="1142" y="19"/>
                    <a:pt x="1142" y="19"/>
                    <a:pt x="1142" y="19"/>
                  </a:cubicBezTo>
                  <a:cubicBezTo>
                    <a:pt x="1142" y="174"/>
                    <a:pt x="1142" y="174"/>
                    <a:pt x="1142" y="174"/>
                  </a:cubicBezTo>
                  <a:cubicBezTo>
                    <a:pt x="1395" y="174"/>
                    <a:pt x="1395" y="174"/>
                    <a:pt x="1395" y="174"/>
                  </a:cubicBezTo>
                  <a:cubicBezTo>
                    <a:pt x="1395" y="426"/>
                    <a:pt x="1395" y="426"/>
                    <a:pt x="1395" y="426"/>
                  </a:cubicBezTo>
                  <a:cubicBezTo>
                    <a:pt x="1395" y="600"/>
                    <a:pt x="1395" y="600"/>
                    <a:pt x="1395" y="600"/>
                  </a:cubicBezTo>
                  <a:cubicBezTo>
                    <a:pt x="1007" y="600"/>
                    <a:pt x="1007" y="600"/>
                    <a:pt x="1007" y="600"/>
                  </a:cubicBezTo>
                  <a:cubicBezTo>
                    <a:pt x="1007" y="426"/>
                    <a:pt x="1007" y="426"/>
                    <a:pt x="1007" y="426"/>
                  </a:cubicBezTo>
                  <a:cubicBezTo>
                    <a:pt x="1007" y="426"/>
                    <a:pt x="987" y="600"/>
                    <a:pt x="620" y="600"/>
                  </a:cubicBezTo>
                  <a:cubicBezTo>
                    <a:pt x="38" y="600"/>
                    <a:pt x="38" y="600"/>
                    <a:pt x="38" y="600"/>
                  </a:cubicBezTo>
                  <a:cubicBezTo>
                    <a:pt x="38" y="600"/>
                    <a:pt x="0" y="504"/>
                    <a:pt x="96" y="504"/>
                  </a:cubicBezTo>
                </a:path>
              </a:pathLst>
            </a:custGeom>
            <a:solidFill>
              <a:srgbClr val="42424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Freeform 15"/>
            <p:cNvSpPr>
              <a:spLocks noChangeArrowheads="1"/>
            </p:cNvSpPr>
            <p:nvPr/>
          </p:nvSpPr>
          <p:spPr bwMode="auto">
            <a:xfrm>
              <a:off x="4571407" y="3837992"/>
              <a:ext cx="879305" cy="2098644"/>
            </a:xfrm>
            <a:custGeom>
              <a:avLst/>
              <a:gdLst>
                <a:gd name="T0" fmla="*/ 58 w 2481"/>
                <a:gd name="T1" fmla="*/ 386 h 5928"/>
                <a:gd name="T2" fmla="*/ 58 w 2481"/>
                <a:gd name="T3" fmla="*/ 0 h 5928"/>
                <a:gd name="T4" fmla="*/ 2480 w 2481"/>
                <a:gd name="T5" fmla="*/ 38 h 5928"/>
                <a:gd name="T6" fmla="*/ 2480 w 2481"/>
                <a:gd name="T7" fmla="*/ 1781 h 5928"/>
                <a:gd name="T8" fmla="*/ 504 w 2481"/>
                <a:gd name="T9" fmla="*/ 1781 h 5928"/>
                <a:gd name="T10" fmla="*/ 388 w 2481"/>
                <a:gd name="T11" fmla="*/ 5753 h 5928"/>
                <a:gd name="T12" fmla="*/ 388 w 2481"/>
                <a:gd name="T13" fmla="*/ 5927 h 5928"/>
                <a:gd name="T14" fmla="*/ 0 w 2481"/>
                <a:gd name="T15" fmla="*/ 5927 h 5928"/>
                <a:gd name="T16" fmla="*/ 0 w 2481"/>
                <a:gd name="T17" fmla="*/ 5831 h 5928"/>
                <a:gd name="T18" fmla="*/ 58 w 2481"/>
                <a:gd name="T19" fmla="*/ 386 h 5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1" h="5928">
                  <a:moveTo>
                    <a:pt x="58" y="386"/>
                  </a:moveTo>
                  <a:lnTo>
                    <a:pt x="58" y="0"/>
                  </a:lnTo>
                  <a:lnTo>
                    <a:pt x="2480" y="38"/>
                  </a:lnTo>
                  <a:lnTo>
                    <a:pt x="2480" y="1781"/>
                  </a:lnTo>
                  <a:lnTo>
                    <a:pt x="504" y="1781"/>
                  </a:lnTo>
                  <a:lnTo>
                    <a:pt x="388" y="5753"/>
                  </a:lnTo>
                  <a:lnTo>
                    <a:pt x="388" y="5927"/>
                  </a:lnTo>
                  <a:lnTo>
                    <a:pt x="0" y="5927"/>
                  </a:lnTo>
                  <a:lnTo>
                    <a:pt x="0" y="5831"/>
                  </a:lnTo>
                  <a:lnTo>
                    <a:pt x="58" y="386"/>
                  </a:lnTo>
                </a:path>
              </a:pathLst>
            </a:custGeom>
            <a:solidFill>
              <a:srgbClr val="023A47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2" name="Freeform 16"/>
            <p:cNvSpPr>
              <a:spLocks noChangeArrowheads="1"/>
            </p:cNvSpPr>
            <p:nvPr/>
          </p:nvSpPr>
          <p:spPr bwMode="auto">
            <a:xfrm>
              <a:off x="4222716" y="1815150"/>
              <a:ext cx="1022247" cy="2038002"/>
            </a:xfrm>
            <a:custGeom>
              <a:avLst/>
              <a:gdLst>
                <a:gd name="T0" fmla="*/ 2887 w 2888"/>
                <a:gd name="T1" fmla="*/ 0 h 5755"/>
                <a:gd name="T2" fmla="*/ 2809 w 2888"/>
                <a:gd name="T3" fmla="*/ 0 h 5755"/>
                <a:gd name="T4" fmla="*/ 2713 w 2888"/>
                <a:gd name="T5" fmla="*/ 0 h 5755"/>
                <a:gd name="T6" fmla="*/ 1046 w 2888"/>
                <a:gd name="T7" fmla="*/ 0 h 5755"/>
                <a:gd name="T8" fmla="*/ 0 w 2888"/>
                <a:gd name="T9" fmla="*/ 601 h 5755"/>
                <a:gd name="T10" fmla="*/ 1046 w 2888"/>
                <a:gd name="T11" fmla="*/ 5754 h 5755"/>
                <a:gd name="T12" fmla="*/ 2771 w 2888"/>
                <a:gd name="T13" fmla="*/ 5696 h 5755"/>
                <a:gd name="T14" fmla="*/ 2887 w 2888"/>
                <a:gd name="T15" fmla="*/ 5696 h 5755"/>
                <a:gd name="T16" fmla="*/ 2887 w 2888"/>
                <a:gd name="T17" fmla="*/ 0 h 5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8" h="5755">
                  <a:moveTo>
                    <a:pt x="2887" y="0"/>
                  </a:moveTo>
                  <a:lnTo>
                    <a:pt x="2809" y="0"/>
                  </a:lnTo>
                  <a:lnTo>
                    <a:pt x="2713" y="0"/>
                  </a:lnTo>
                  <a:lnTo>
                    <a:pt x="1046" y="0"/>
                  </a:lnTo>
                  <a:lnTo>
                    <a:pt x="0" y="601"/>
                  </a:lnTo>
                  <a:lnTo>
                    <a:pt x="1046" y="5754"/>
                  </a:lnTo>
                  <a:lnTo>
                    <a:pt x="2771" y="5696"/>
                  </a:lnTo>
                  <a:lnTo>
                    <a:pt x="2887" y="5696"/>
                  </a:lnTo>
                  <a:lnTo>
                    <a:pt x="2887" y="0"/>
                  </a:lnTo>
                </a:path>
              </a:pathLst>
            </a:custGeom>
            <a:solidFill>
              <a:srgbClr val="F0EFE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3" name="Freeform 17"/>
            <p:cNvSpPr>
              <a:spLocks noChangeArrowheads="1"/>
            </p:cNvSpPr>
            <p:nvPr/>
          </p:nvSpPr>
          <p:spPr bwMode="auto">
            <a:xfrm>
              <a:off x="4222716" y="1815150"/>
              <a:ext cx="1227996" cy="2038002"/>
            </a:xfrm>
            <a:custGeom>
              <a:avLst/>
              <a:gdLst>
                <a:gd name="T0" fmla="*/ 1046 w 3469"/>
                <a:gd name="T1" fmla="*/ 0 h 5755"/>
                <a:gd name="T2" fmla="*/ 2713 w 3469"/>
                <a:gd name="T3" fmla="*/ 0 h 5755"/>
                <a:gd name="T4" fmla="*/ 2809 w 3469"/>
                <a:gd name="T5" fmla="*/ 0 h 5755"/>
                <a:gd name="T6" fmla="*/ 3468 w 3469"/>
                <a:gd name="T7" fmla="*/ 0 h 5755"/>
                <a:gd name="T8" fmla="*/ 3468 w 3469"/>
                <a:gd name="T9" fmla="*/ 5716 h 5755"/>
                <a:gd name="T10" fmla="*/ 2771 w 3469"/>
                <a:gd name="T11" fmla="*/ 5696 h 5755"/>
                <a:gd name="T12" fmla="*/ 1046 w 3469"/>
                <a:gd name="T13" fmla="*/ 5754 h 5755"/>
                <a:gd name="T14" fmla="*/ 0 w 3469"/>
                <a:gd name="T15" fmla="*/ 601 h 5755"/>
                <a:gd name="T16" fmla="*/ 1046 w 3469"/>
                <a:gd name="T17" fmla="*/ 0 h 5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9" h="5755">
                  <a:moveTo>
                    <a:pt x="1046" y="0"/>
                  </a:moveTo>
                  <a:lnTo>
                    <a:pt x="2713" y="0"/>
                  </a:lnTo>
                  <a:lnTo>
                    <a:pt x="2809" y="0"/>
                  </a:lnTo>
                  <a:lnTo>
                    <a:pt x="3468" y="0"/>
                  </a:lnTo>
                  <a:lnTo>
                    <a:pt x="3468" y="5716"/>
                  </a:lnTo>
                  <a:lnTo>
                    <a:pt x="2771" y="5696"/>
                  </a:lnTo>
                  <a:lnTo>
                    <a:pt x="1046" y="5754"/>
                  </a:lnTo>
                  <a:lnTo>
                    <a:pt x="0" y="601"/>
                  </a:lnTo>
                  <a:lnTo>
                    <a:pt x="1046" y="0"/>
                  </a:lnTo>
                </a:path>
              </a:pathLst>
            </a:custGeom>
            <a:solidFill>
              <a:srgbClr val="F264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4" name="Freeform 18"/>
            <p:cNvSpPr>
              <a:spLocks noChangeArrowheads="1"/>
            </p:cNvSpPr>
            <p:nvPr/>
          </p:nvSpPr>
          <p:spPr bwMode="auto">
            <a:xfrm>
              <a:off x="5312102" y="3796842"/>
              <a:ext cx="136443" cy="75803"/>
            </a:xfrm>
            <a:custGeom>
              <a:avLst/>
              <a:gdLst>
                <a:gd name="T0" fmla="*/ 19 w 388"/>
                <a:gd name="T1" fmla="*/ 155 h 215"/>
                <a:gd name="T2" fmla="*/ 19 w 388"/>
                <a:gd name="T3" fmla="*/ 155 h 215"/>
                <a:gd name="T4" fmla="*/ 19 w 388"/>
                <a:gd name="T5" fmla="*/ 78 h 215"/>
                <a:gd name="T6" fmla="*/ 0 w 388"/>
                <a:gd name="T7" fmla="*/ 0 h 215"/>
                <a:gd name="T8" fmla="*/ 387 w 388"/>
                <a:gd name="T9" fmla="*/ 20 h 215"/>
                <a:gd name="T10" fmla="*/ 387 w 388"/>
                <a:gd name="T11" fmla="*/ 214 h 215"/>
                <a:gd name="T12" fmla="*/ 0 w 388"/>
                <a:gd name="T13" fmla="*/ 214 h 215"/>
                <a:gd name="T14" fmla="*/ 19 w 388"/>
                <a:gd name="T15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15">
                  <a:moveTo>
                    <a:pt x="19" y="155"/>
                  </a:moveTo>
                  <a:lnTo>
                    <a:pt x="19" y="155"/>
                  </a:lnTo>
                  <a:cubicBezTo>
                    <a:pt x="19" y="78"/>
                    <a:pt x="19" y="78"/>
                    <a:pt x="19" y="78"/>
                  </a:cubicBezTo>
                  <a:cubicBezTo>
                    <a:pt x="19" y="39"/>
                    <a:pt x="0" y="20"/>
                    <a:pt x="0" y="0"/>
                  </a:cubicBezTo>
                  <a:cubicBezTo>
                    <a:pt x="135" y="0"/>
                    <a:pt x="271" y="0"/>
                    <a:pt x="387" y="20"/>
                  </a:cubicBezTo>
                  <a:cubicBezTo>
                    <a:pt x="387" y="214"/>
                    <a:pt x="387" y="214"/>
                    <a:pt x="387" y="214"/>
                  </a:cubicBezTo>
                  <a:cubicBezTo>
                    <a:pt x="271" y="214"/>
                    <a:pt x="135" y="214"/>
                    <a:pt x="0" y="214"/>
                  </a:cubicBezTo>
                  <a:cubicBezTo>
                    <a:pt x="0" y="194"/>
                    <a:pt x="19" y="175"/>
                    <a:pt x="19" y="155"/>
                  </a:cubicBezTo>
                </a:path>
              </a:pathLst>
            </a:custGeom>
            <a:solidFill>
              <a:srgbClr val="3C362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5" name="Freeform 19"/>
            <p:cNvSpPr>
              <a:spLocks noChangeArrowheads="1"/>
            </p:cNvSpPr>
            <p:nvPr/>
          </p:nvSpPr>
          <p:spPr bwMode="auto">
            <a:xfrm>
              <a:off x="4584401" y="3803340"/>
              <a:ext cx="480802" cy="88796"/>
            </a:xfrm>
            <a:custGeom>
              <a:avLst/>
              <a:gdLst>
                <a:gd name="T0" fmla="*/ 1356 w 1357"/>
                <a:gd name="T1" fmla="*/ 0 h 252"/>
                <a:gd name="T2" fmla="*/ 1356 w 1357"/>
                <a:gd name="T3" fmla="*/ 0 h 252"/>
                <a:gd name="T4" fmla="*/ 1356 w 1357"/>
                <a:gd name="T5" fmla="*/ 58 h 252"/>
                <a:gd name="T6" fmla="*/ 1356 w 1357"/>
                <a:gd name="T7" fmla="*/ 135 h 252"/>
                <a:gd name="T8" fmla="*/ 1356 w 1357"/>
                <a:gd name="T9" fmla="*/ 194 h 252"/>
                <a:gd name="T10" fmla="*/ 19 w 1357"/>
                <a:gd name="T11" fmla="*/ 251 h 252"/>
                <a:gd name="T12" fmla="*/ 0 w 1357"/>
                <a:gd name="T13" fmla="*/ 39 h 252"/>
                <a:gd name="T14" fmla="*/ 1356 w 1357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7" h="252">
                  <a:moveTo>
                    <a:pt x="1356" y="0"/>
                  </a:moveTo>
                  <a:lnTo>
                    <a:pt x="1356" y="0"/>
                  </a:lnTo>
                  <a:cubicBezTo>
                    <a:pt x="1356" y="19"/>
                    <a:pt x="1356" y="39"/>
                    <a:pt x="1356" y="58"/>
                  </a:cubicBezTo>
                  <a:cubicBezTo>
                    <a:pt x="1356" y="135"/>
                    <a:pt x="1356" y="135"/>
                    <a:pt x="1356" y="135"/>
                  </a:cubicBezTo>
                  <a:cubicBezTo>
                    <a:pt x="1356" y="155"/>
                    <a:pt x="1356" y="174"/>
                    <a:pt x="1356" y="194"/>
                  </a:cubicBezTo>
                  <a:cubicBezTo>
                    <a:pt x="930" y="194"/>
                    <a:pt x="465" y="212"/>
                    <a:pt x="19" y="251"/>
                  </a:cubicBezTo>
                  <a:cubicBezTo>
                    <a:pt x="19" y="251"/>
                    <a:pt x="19" y="116"/>
                    <a:pt x="0" y="39"/>
                  </a:cubicBezTo>
                  <a:cubicBezTo>
                    <a:pt x="0" y="39"/>
                    <a:pt x="600" y="0"/>
                    <a:pt x="1356" y="0"/>
                  </a:cubicBezTo>
                </a:path>
              </a:pathLst>
            </a:custGeom>
            <a:solidFill>
              <a:srgbClr val="3C362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6" name="Freeform 20"/>
            <p:cNvSpPr>
              <a:spLocks noChangeArrowheads="1"/>
            </p:cNvSpPr>
            <p:nvPr/>
          </p:nvSpPr>
          <p:spPr bwMode="auto">
            <a:xfrm>
              <a:off x="5011059" y="3764355"/>
              <a:ext cx="335696" cy="142942"/>
            </a:xfrm>
            <a:custGeom>
              <a:avLst/>
              <a:gdLst>
                <a:gd name="T0" fmla="*/ 0 w 951"/>
                <a:gd name="T1" fmla="*/ 271 h 406"/>
                <a:gd name="T2" fmla="*/ 0 w 951"/>
                <a:gd name="T3" fmla="*/ 271 h 406"/>
                <a:gd name="T4" fmla="*/ 135 w 951"/>
                <a:gd name="T5" fmla="*/ 405 h 406"/>
                <a:gd name="T6" fmla="*/ 814 w 951"/>
                <a:gd name="T7" fmla="*/ 405 h 406"/>
                <a:gd name="T8" fmla="*/ 950 w 951"/>
                <a:gd name="T9" fmla="*/ 271 h 406"/>
                <a:gd name="T10" fmla="*/ 950 w 951"/>
                <a:gd name="T11" fmla="*/ 135 h 406"/>
                <a:gd name="T12" fmla="*/ 814 w 951"/>
                <a:gd name="T13" fmla="*/ 0 h 406"/>
                <a:gd name="T14" fmla="*/ 135 w 951"/>
                <a:gd name="T15" fmla="*/ 0 h 406"/>
                <a:gd name="T16" fmla="*/ 0 w 951"/>
                <a:gd name="T17" fmla="*/ 135 h 406"/>
                <a:gd name="T18" fmla="*/ 0 w 951"/>
                <a:gd name="T19" fmla="*/ 2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1" h="406">
                  <a:moveTo>
                    <a:pt x="0" y="271"/>
                  </a:moveTo>
                  <a:lnTo>
                    <a:pt x="0" y="271"/>
                  </a:lnTo>
                  <a:cubicBezTo>
                    <a:pt x="0" y="348"/>
                    <a:pt x="58" y="405"/>
                    <a:pt x="135" y="405"/>
                  </a:cubicBezTo>
                  <a:cubicBezTo>
                    <a:pt x="814" y="405"/>
                    <a:pt x="814" y="405"/>
                    <a:pt x="814" y="405"/>
                  </a:cubicBezTo>
                  <a:cubicBezTo>
                    <a:pt x="891" y="405"/>
                    <a:pt x="950" y="348"/>
                    <a:pt x="950" y="271"/>
                  </a:cubicBezTo>
                  <a:cubicBezTo>
                    <a:pt x="950" y="135"/>
                    <a:pt x="950" y="135"/>
                    <a:pt x="950" y="135"/>
                  </a:cubicBezTo>
                  <a:cubicBezTo>
                    <a:pt x="950" y="58"/>
                    <a:pt x="891" y="0"/>
                    <a:pt x="81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58" y="0"/>
                    <a:pt x="0" y="58"/>
                    <a:pt x="0" y="135"/>
                  </a:cubicBezTo>
                  <a:lnTo>
                    <a:pt x="0" y="271"/>
                  </a:lnTo>
                </a:path>
              </a:pathLst>
            </a:custGeom>
            <a:solidFill>
              <a:srgbClr val="76706C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7" name="Freeform 21"/>
            <p:cNvSpPr>
              <a:spLocks noChangeArrowheads="1"/>
            </p:cNvSpPr>
            <p:nvPr/>
          </p:nvSpPr>
          <p:spPr bwMode="auto">
            <a:xfrm>
              <a:off x="4982904" y="2356596"/>
              <a:ext cx="392005" cy="1455407"/>
            </a:xfrm>
            <a:custGeom>
              <a:avLst/>
              <a:gdLst>
                <a:gd name="T0" fmla="*/ 736 w 1105"/>
                <a:gd name="T1" fmla="*/ 0 h 4108"/>
                <a:gd name="T2" fmla="*/ 1007 w 1105"/>
                <a:gd name="T3" fmla="*/ 484 h 4108"/>
                <a:gd name="T4" fmla="*/ 658 w 1105"/>
                <a:gd name="T5" fmla="*/ 1046 h 4108"/>
                <a:gd name="T6" fmla="*/ 1104 w 1105"/>
                <a:gd name="T7" fmla="*/ 3487 h 4108"/>
                <a:gd name="T8" fmla="*/ 522 w 1105"/>
                <a:gd name="T9" fmla="*/ 4107 h 4108"/>
                <a:gd name="T10" fmla="*/ 0 w 1105"/>
                <a:gd name="T11" fmla="*/ 3487 h 4108"/>
                <a:gd name="T12" fmla="*/ 445 w 1105"/>
                <a:gd name="T13" fmla="*/ 1066 h 4108"/>
                <a:gd name="T14" fmla="*/ 174 w 1105"/>
                <a:gd name="T15" fmla="*/ 465 h 4108"/>
                <a:gd name="T16" fmla="*/ 367 w 1105"/>
                <a:gd name="T17" fmla="*/ 0 h 4108"/>
                <a:gd name="T18" fmla="*/ 736 w 1105"/>
                <a:gd name="T19" fmla="*/ 0 h 4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5" h="4108">
                  <a:moveTo>
                    <a:pt x="736" y="0"/>
                  </a:moveTo>
                  <a:lnTo>
                    <a:pt x="1007" y="484"/>
                  </a:lnTo>
                  <a:lnTo>
                    <a:pt x="658" y="1046"/>
                  </a:lnTo>
                  <a:lnTo>
                    <a:pt x="1104" y="3487"/>
                  </a:lnTo>
                  <a:lnTo>
                    <a:pt x="522" y="4107"/>
                  </a:lnTo>
                  <a:lnTo>
                    <a:pt x="0" y="3487"/>
                  </a:lnTo>
                  <a:lnTo>
                    <a:pt x="445" y="1066"/>
                  </a:lnTo>
                  <a:lnTo>
                    <a:pt x="174" y="465"/>
                  </a:lnTo>
                  <a:lnTo>
                    <a:pt x="367" y="0"/>
                  </a:lnTo>
                  <a:lnTo>
                    <a:pt x="736" y="0"/>
                  </a:lnTo>
                </a:path>
              </a:pathLst>
            </a:custGeom>
            <a:solidFill>
              <a:srgbClr val="41414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Freeform 22"/>
            <p:cNvSpPr>
              <a:spLocks noChangeArrowheads="1"/>
            </p:cNvSpPr>
            <p:nvPr/>
          </p:nvSpPr>
          <p:spPr bwMode="auto">
            <a:xfrm>
              <a:off x="4982904" y="2356596"/>
              <a:ext cx="186257" cy="1455407"/>
            </a:xfrm>
            <a:custGeom>
              <a:avLst/>
              <a:gdLst>
                <a:gd name="T0" fmla="*/ 522 w 523"/>
                <a:gd name="T1" fmla="*/ 0 h 4108"/>
                <a:gd name="T2" fmla="*/ 367 w 523"/>
                <a:gd name="T3" fmla="*/ 0 h 4108"/>
                <a:gd name="T4" fmla="*/ 174 w 523"/>
                <a:gd name="T5" fmla="*/ 465 h 4108"/>
                <a:gd name="T6" fmla="*/ 445 w 523"/>
                <a:gd name="T7" fmla="*/ 1066 h 4108"/>
                <a:gd name="T8" fmla="*/ 0 w 523"/>
                <a:gd name="T9" fmla="*/ 3487 h 4108"/>
                <a:gd name="T10" fmla="*/ 522 w 523"/>
                <a:gd name="T11" fmla="*/ 4107 h 4108"/>
                <a:gd name="T12" fmla="*/ 522 w 523"/>
                <a:gd name="T13" fmla="*/ 4107 h 4108"/>
                <a:gd name="T14" fmla="*/ 522 w 523"/>
                <a:gd name="T15" fmla="*/ 0 h 4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4108">
                  <a:moveTo>
                    <a:pt x="522" y="0"/>
                  </a:moveTo>
                  <a:lnTo>
                    <a:pt x="367" y="0"/>
                  </a:lnTo>
                  <a:lnTo>
                    <a:pt x="174" y="465"/>
                  </a:lnTo>
                  <a:lnTo>
                    <a:pt x="445" y="1066"/>
                  </a:lnTo>
                  <a:lnTo>
                    <a:pt x="0" y="3487"/>
                  </a:lnTo>
                  <a:lnTo>
                    <a:pt x="522" y="4107"/>
                  </a:lnTo>
                  <a:lnTo>
                    <a:pt x="522" y="4107"/>
                  </a:lnTo>
                  <a:lnTo>
                    <a:pt x="522" y="0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Freeform 23"/>
            <p:cNvSpPr>
              <a:spLocks noChangeArrowheads="1"/>
            </p:cNvSpPr>
            <p:nvPr/>
          </p:nvSpPr>
          <p:spPr bwMode="auto">
            <a:xfrm>
              <a:off x="5030551" y="3311706"/>
              <a:ext cx="316203" cy="322702"/>
            </a:xfrm>
            <a:custGeom>
              <a:avLst/>
              <a:gdLst>
                <a:gd name="T0" fmla="*/ 0 w 893"/>
                <a:gd name="T1" fmla="*/ 58 h 911"/>
                <a:gd name="T2" fmla="*/ 0 w 893"/>
                <a:gd name="T3" fmla="*/ 58 h 911"/>
                <a:gd name="T4" fmla="*/ 0 w 893"/>
                <a:gd name="T5" fmla="*/ 19 h 911"/>
                <a:gd name="T6" fmla="*/ 20 w 893"/>
                <a:gd name="T7" fmla="*/ 0 h 911"/>
                <a:gd name="T8" fmla="*/ 892 w 893"/>
                <a:gd name="T9" fmla="*/ 872 h 911"/>
                <a:gd name="T10" fmla="*/ 853 w 893"/>
                <a:gd name="T11" fmla="*/ 910 h 911"/>
                <a:gd name="T12" fmla="*/ 0 w 893"/>
                <a:gd name="T13" fmla="*/ 58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3" h="911">
                  <a:moveTo>
                    <a:pt x="0" y="58"/>
                  </a:moveTo>
                  <a:lnTo>
                    <a:pt x="0" y="58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892" y="872"/>
                  </a:lnTo>
                  <a:lnTo>
                    <a:pt x="853" y="910"/>
                  </a:lnTo>
                  <a:lnTo>
                    <a:pt x="0" y="58"/>
                  </a:lnTo>
                </a:path>
              </a:pathLst>
            </a:custGeom>
            <a:solidFill>
              <a:srgbClr val="57555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Freeform 24"/>
            <p:cNvSpPr>
              <a:spLocks noChangeArrowheads="1"/>
            </p:cNvSpPr>
            <p:nvPr/>
          </p:nvSpPr>
          <p:spPr bwMode="auto">
            <a:xfrm>
              <a:off x="5024053" y="3365851"/>
              <a:ext cx="290214" cy="303210"/>
            </a:xfrm>
            <a:custGeom>
              <a:avLst/>
              <a:gdLst>
                <a:gd name="T0" fmla="*/ 0 w 815"/>
                <a:gd name="T1" fmla="*/ 58 h 854"/>
                <a:gd name="T2" fmla="*/ 0 w 815"/>
                <a:gd name="T3" fmla="*/ 0 h 854"/>
                <a:gd name="T4" fmla="*/ 814 w 815"/>
                <a:gd name="T5" fmla="*/ 814 h 854"/>
                <a:gd name="T6" fmla="*/ 814 w 815"/>
                <a:gd name="T7" fmla="*/ 833 h 854"/>
                <a:gd name="T8" fmla="*/ 814 w 815"/>
                <a:gd name="T9" fmla="*/ 833 h 854"/>
                <a:gd name="T10" fmla="*/ 814 w 815"/>
                <a:gd name="T11" fmla="*/ 833 h 854"/>
                <a:gd name="T12" fmla="*/ 775 w 815"/>
                <a:gd name="T13" fmla="*/ 853 h 854"/>
                <a:gd name="T14" fmla="*/ 0 w 815"/>
                <a:gd name="T15" fmla="*/ 5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854">
                  <a:moveTo>
                    <a:pt x="0" y="58"/>
                  </a:moveTo>
                  <a:lnTo>
                    <a:pt x="0" y="0"/>
                  </a:lnTo>
                  <a:lnTo>
                    <a:pt x="814" y="814"/>
                  </a:lnTo>
                  <a:lnTo>
                    <a:pt x="814" y="833"/>
                  </a:lnTo>
                  <a:lnTo>
                    <a:pt x="814" y="833"/>
                  </a:lnTo>
                  <a:lnTo>
                    <a:pt x="814" y="833"/>
                  </a:lnTo>
                  <a:lnTo>
                    <a:pt x="775" y="853"/>
                  </a:lnTo>
                  <a:lnTo>
                    <a:pt x="0" y="58"/>
                  </a:lnTo>
                </a:path>
              </a:pathLst>
            </a:custGeom>
            <a:solidFill>
              <a:srgbClr val="57555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Freeform 25"/>
            <p:cNvSpPr>
              <a:spLocks noChangeArrowheads="1"/>
            </p:cNvSpPr>
            <p:nvPr/>
          </p:nvSpPr>
          <p:spPr bwMode="auto">
            <a:xfrm>
              <a:off x="4632048" y="1945097"/>
              <a:ext cx="537113" cy="790510"/>
            </a:xfrm>
            <a:custGeom>
              <a:avLst/>
              <a:gdLst>
                <a:gd name="T0" fmla="*/ 0 w 1512"/>
                <a:gd name="T1" fmla="*/ 0 h 2230"/>
                <a:gd name="T2" fmla="*/ 0 w 1512"/>
                <a:gd name="T3" fmla="*/ 0 h 2230"/>
                <a:gd name="T4" fmla="*/ 1046 w 1512"/>
                <a:gd name="T5" fmla="*/ 2229 h 2230"/>
                <a:gd name="T6" fmla="*/ 1511 w 1512"/>
                <a:gd name="T7" fmla="*/ 1492 h 2230"/>
                <a:gd name="T8" fmla="*/ 0 w 1512"/>
                <a:gd name="T9" fmla="*/ 0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2" h="22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75" y="1802"/>
                    <a:pt x="1046" y="2229"/>
                  </a:cubicBezTo>
                  <a:cubicBezTo>
                    <a:pt x="1046" y="2229"/>
                    <a:pt x="1201" y="1725"/>
                    <a:pt x="1511" y="1492"/>
                  </a:cubicBezTo>
                  <a:cubicBezTo>
                    <a:pt x="1511" y="1492"/>
                    <a:pt x="581" y="853"/>
                    <a:pt x="0" y="0"/>
                  </a:cubicBezTo>
                </a:path>
              </a:pathLst>
            </a:custGeom>
            <a:solidFill>
              <a:srgbClr val="D3D5D8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2" name="Freeform 26"/>
            <p:cNvSpPr>
              <a:spLocks noChangeArrowheads="1"/>
            </p:cNvSpPr>
            <p:nvPr/>
          </p:nvSpPr>
          <p:spPr bwMode="auto">
            <a:xfrm>
              <a:off x="5208145" y="2321943"/>
              <a:ext cx="240401" cy="433157"/>
            </a:xfrm>
            <a:custGeom>
              <a:avLst/>
              <a:gdLst>
                <a:gd name="T0" fmla="*/ 678 w 679"/>
                <a:gd name="T1" fmla="*/ 0 h 1221"/>
                <a:gd name="T2" fmla="*/ 678 w 679"/>
                <a:gd name="T3" fmla="*/ 0 h 1221"/>
                <a:gd name="T4" fmla="*/ 678 w 679"/>
                <a:gd name="T5" fmla="*/ 1046 h 1221"/>
                <a:gd name="T6" fmla="*/ 388 w 679"/>
                <a:gd name="T7" fmla="*/ 1220 h 1221"/>
                <a:gd name="T8" fmla="*/ 0 w 679"/>
                <a:gd name="T9" fmla="*/ 426 h 1221"/>
                <a:gd name="T10" fmla="*/ 678 w 679"/>
                <a:gd name="T11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9" h="1221">
                  <a:moveTo>
                    <a:pt x="678" y="0"/>
                  </a:moveTo>
                  <a:lnTo>
                    <a:pt x="678" y="0"/>
                  </a:lnTo>
                  <a:cubicBezTo>
                    <a:pt x="678" y="1046"/>
                    <a:pt x="678" y="1046"/>
                    <a:pt x="678" y="1046"/>
                  </a:cubicBezTo>
                  <a:cubicBezTo>
                    <a:pt x="581" y="1124"/>
                    <a:pt x="484" y="1182"/>
                    <a:pt x="388" y="1220"/>
                  </a:cubicBezTo>
                  <a:cubicBezTo>
                    <a:pt x="388" y="1220"/>
                    <a:pt x="271" y="697"/>
                    <a:pt x="0" y="426"/>
                  </a:cubicBezTo>
                  <a:cubicBezTo>
                    <a:pt x="0" y="426"/>
                    <a:pt x="310" y="271"/>
                    <a:pt x="678" y="0"/>
                  </a:cubicBezTo>
                </a:path>
              </a:pathLst>
            </a:custGeom>
            <a:solidFill>
              <a:srgbClr val="D3D5D8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3" name="Freeform 27"/>
            <p:cNvSpPr>
              <a:spLocks noChangeArrowheads="1"/>
            </p:cNvSpPr>
            <p:nvPr/>
          </p:nvSpPr>
          <p:spPr bwMode="auto">
            <a:xfrm>
              <a:off x="4372155" y="1815150"/>
              <a:ext cx="1076390" cy="680056"/>
            </a:xfrm>
            <a:custGeom>
              <a:avLst/>
              <a:gdLst>
                <a:gd name="T0" fmla="*/ 0 w 3043"/>
                <a:gd name="T1" fmla="*/ 0 h 1919"/>
                <a:gd name="T2" fmla="*/ 0 w 3043"/>
                <a:gd name="T3" fmla="*/ 0 h 1919"/>
                <a:gd name="T4" fmla="*/ 3042 w 3043"/>
                <a:gd name="T5" fmla="*/ 0 h 1919"/>
                <a:gd name="T6" fmla="*/ 3042 w 3043"/>
                <a:gd name="T7" fmla="*/ 1763 h 1919"/>
                <a:gd name="T8" fmla="*/ 2693 w 3043"/>
                <a:gd name="T9" fmla="*/ 1899 h 1919"/>
                <a:gd name="T10" fmla="*/ 2538 w 3043"/>
                <a:gd name="T11" fmla="*/ 1918 h 1919"/>
                <a:gd name="T12" fmla="*/ 2538 w 3043"/>
                <a:gd name="T13" fmla="*/ 1918 h 1919"/>
                <a:gd name="T14" fmla="*/ 2538 w 3043"/>
                <a:gd name="T15" fmla="*/ 1918 h 1919"/>
                <a:gd name="T16" fmla="*/ 2538 w 3043"/>
                <a:gd name="T17" fmla="*/ 1918 h 1919"/>
                <a:gd name="T18" fmla="*/ 2461 w 3043"/>
                <a:gd name="T19" fmla="*/ 1918 h 1919"/>
                <a:gd name="T20" fmla="*/ 2480 w 3043"/>
                <a:gd name="T21" fmla="*/ 1918 h 1919"/>
                <a:gd name="T22" fmla="*/ 2461 w 3043"/>
                <a:gd name="T23" fmla="*/ 1918 h 1919"/>
                <a:gd name="T24" fmla="*/ 1937 w 3043"/>
                <a:gd name="T25" fmla="*/ 1860 h 1919"/>
                <a:gd name="T26" fmla="*/ 1899 w 3043"/>
                <a:gd name="T27" fmla="*/ 1841 h 1919"/>
                <a:gd name="T28" fmla="*/ 659 w 3043"/>
                <a:gd name="T29" fmla="*/ 892 h 1919"/>
                <a:gd name="T30" fmla="*/ 659 w 3043"/>
                <a:gd name="T31" fmla="*/ 892 h 1919"/>
                <a:gd name="T32" fmla="*/ 659 w 3043"/>
                <a:gd name="T33" fmla="*/ 892 h 1919"/>
                <a:gd name="T34" fmla="*/ 0 w 3043"/>
                <a:gd name="T35" fmla="*/ 0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43" h="1919">
                  <a:moveTo>
                    <a:pt x="0" y="0"/>
                  </a:moveTo>
                  <a:lnTo>
                    <a:pt x="0" y="0"/>
                  </a:lnTo>
                  <a:cubicBezTo>
                    <a:pt x="3042" y="0"/>
                    <a:pt x="3042" y="0"/>
                    <a:pt x="3042" y="0"/>
                  </a:cubicBezTo>
                  <a:cubicBezTo>
                    <a:pt x="3042" y="1763"/>
                    <a:pt x="3042" y="1763"/>
                    <a:pt x="3042" y="1763"/>
                  </a:cubicBezTo>
                  <a:cubicBezTo>
                    <a:pt x="2926" y="1822"/>
                    <a:pt x="2810" y="1860"/>
                    <a:pt x="2693" y="1899"/>
                  </a:cubicBezTo>
                  <a:cubicBezTo>
                    <a:pt x="2655" y="1899"/>
                    <a:pt x="2597" y="1918"/>
                    <a:pt x="2538" y="1918"/>
                  </a:cubicBezTo>
                  <a:lnTo>
                    <a:pt x="2538" y="1918"/>
                  </a:lnTo>
                  <a:lnTo>
                    <a:pt x="2538" y="1918"/>
                  </a:lnTo>
                  <a:lnTo>
                    <a:pt x="2538" y="1918"/>
                  </a:lnTo>
                  <a:cubicBezTo>
                    <a:pt x="2538" y="1918"/>
                    <a:pt x="2519" y="1918"/>
                    <a:pt x="2461" y="1918"/>
                  </a:cubicBezTo>
                  <a:cubicBezTo>
                    <a:pt x="2480" y="1918"/>
                    <a:pt x="2480" y="1918"/>
                    <a:pt x="2480" y="1918"/>
                  </a:cubicBezTo>
                  <a:cubicBezTo>
                    <a:pt x="2480" y="1918"/>
                    <a:pt x="2480" y="1918"/>
                    <a:pt x="2461" y="1918"/>
                  </a:cubicBezTo>
                  <a:cubicBezTo>
                    <a:pt x="2345" y="1918"/>
                    <a:pt x="2073" y="1918"/>
                    <a:pt x="1937" y="1860"/>
                  </a:cubicBezTo>
                  <a:cubicBezTo>
                    <a:pt x="1918" y="1860"/>
                    <a:pt x="1918" y="1841"/>
                    <a:pt x="1899" y="1841"/>
                  </a:cubicBezTo>
                  <a:cubicBezTo>
                    <a:pt x="1705" y="1763"/>
                    <a:pt x="1105" y="1453"/>
                    <a:pt x="659" y="892"/>
                  </a:cubicBezTo>
                  <a:lnTo>
                    <a:pt x="659" y="892"/>
                  </a:lnTo>
                  <a:lnTo>
                    <a:pt x="659" y="892"/>
                  </a:lnTo>
                  <a:cubicBezTo>
                    <a:pt x="446" y="678"/>
                    <a:pt x="213" y="388"/>
                    <a:pt x="0" y="0"/>
                  </a:cubicBezTo>
                </a:path>
              </a:pathLst>
            </a:custGeom>
            <a:solidFill>
              <a:srgbClr val="FDD5B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40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15" b="0" i="0" u="none" strike="noStrike" kern="1200" cap="none" spc="0" normalizeH="0" baseline="0" noProof="0">
                <a:ln>
                  <a:noFill/>
                </a:ln>
                <a:solidFill>
                  <a:srgbClr val="E2E3E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78" name="组合 357"/>
          <p:cNvGrpSpPr/>
          <p:nvPr/>
        </p:nvGrpSpPr>
        <p:grpSpPr>
          <a:xfrm rot="10800000">
            <a:off x="7639050" y="0"/>
            <a:ext cx="1509713" cy="1509713"/>
            <a:chOff x="0" y="0"/>
            <a:chExt cx="6847115" cy="6847115"/>
          </a:xfrm>
        </p:grpSpPr>
        <p:sp>
          <p:nvSpPr>
            <p:cNvPr id="359" name="直角三角形 358"/>
            <p:cNvSpPr/>
            <p:nvPr/>
          </p:nvSpPr>
          <p:spPr>
            <a:xfrm>
              <a:off x="0" y="0"/>
              <a:ext cx="6847115" cy="6847115"/>
            </a:xfrm>
            <a:prstGeom prst="rtTriangle">
              <a:avLst/>
            </a:prstGeom>
            <a:solidFill>
              <a:srgbClr val="F26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直角三角形 359"/>
            <p:cNvSpPr/>
            <p:nvPr/>
          </p:nvSpPr>
          <p:spPr>
            <a:xfrm>
              <a:off x="0" y="3527955"/>
              <a:ext cx="3333560" cy="3333560"/>
            </a:xfrm>
            <a:prstGeom prst="rtTriangle">
              <a:avLst/>
            </a:prstGeom>
            <a:solidFill>
              <a:srgbClr val="12A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79" name="组合 372"/>
          <p:cNvGrpSpPr/>
          <p:nvPr/>
        </p:nvGrpSpPr>
        <p:grpSpPr>
          <a:xfrm>
            <a:off x="2170113" y="1538288"/>
            <a:ext cx="5037137" cy="2855912"/>
            <a:chOff x="1760370" y="1488897"/>
            <a:chExt cx="5037463" cy="2856361"/>
          </a:xfrm>
        </p:grpSpPr>
        <p:sp>
          <p:nvSpPr>
            <p:cNvPr id="3080" name="文本框 241"/>
            <p:cNvSpPr txBox="1"/>
            <p:nvPr/>
          </p:nvSpPr>
          <p:spPr>
            <a:xfrm>
              <a:off x="1760370" y="1488897"/>
              <a:ext cx="258748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点击这里添加文字内容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1" name="文本框 368"/>
            <p:cNvSpPr txBox="1"/>
            <p:nvPr/>
          </p:nvSpPr>
          <p:spPr>
            <a:xfrm>
              <a:off x="2555027" y="2318070"/>
              <a:ext cx="258748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点击这里添加文字内容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2" name="文本框 370"/>
            <p:cNvSpPr txBox="1"/>
            <p:nvPr/>
          </p:nvSpPr>
          <p:spPr>
            <a:xfrm>
              <a:off x="3415692" y="3146753"/>
              <a:ext cx="258748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点击这里添加文字内容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3" name="文本框 371"/>
            <p:cNvSpPr txBox="1"/>
            <p:nvPr/>
          </p:nvSpPr>
          <p:spPr>
            <a:xfrm>
              <a:off x="4210349" y="3975926"/>
              <a:ext cx="258748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点击这里添加文字内容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52"/>
          <p:cNvGrpSpPr/>
          <p:nvPr/>
        </p:nvGrpSpPr>
        <p:grpSpPr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24" name="Freeform 26"/>
            <p:cNvSpPr/>
            <p:nvPr/>
          </p:nvSpPr>
          <p:spPr>
            <a:xfrm>
              <a:off x="8265169" y="6105156"/>
              <a:ext cx="471514" cy="378619"/>
            </a:xfrm>
            <a:custGeom>
              <a:avLst/>
              <a:gdLst>
                <a:gd name="txL" fmla="*/ 0 w 10435"/>
                <a:gd name="txT" fmla="*/ 0 h 9430"/>
                <a:gd name="txR" fmla="*/ 10435 w 10435"/>
                <a:gd name="txB" fmla="*/ 9430 h 9430"/>
              </a:gdLst>
              <a:ahLst/>
              <a:cxnLst>
                <a:cxn ang="0">
                  <a:pos x="12697" y="321806"/>
                </a:cxn>
                <a:cxn ang="0">
                  <a:pos x="455925" y="37380"/>
                </a:cxn>
                <a:cxn ang="0">
                  <a:pos x="12697" y="321806"/>
                </a:cxn>
              </a:cxnLst>
              <a:rect l="txL" t="txT" r="txR" b="tx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r>
                <a:rPr lang="en-US" altLang="zh-CN" sz="13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z</a:t>
              </a:r>
              <a:endParaRPr lang="en-US" altLang="zh-CN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文本框 49"/>
          <p:cNvSpPr txBox="1"/>
          <p:nvPr/>
        </p:nvSpPr>
        <p:spPr>
          <a:xfrm>
            <a:off x="-15875" y="2090738"/>
            <a:ext cx="1447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    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01" name="文本框 50"/>
          <p:cNvSpPr txBox="1"/>
          <p:nvPr/>
        </p:nvSpPr>
        <p:spPr>
          <a:xfrm>
            <a:off x="2165350" y="2439988"/>
            <a:ext cx="22844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TextBox 13"/>
          <p:cNvSpPr txBox="1"/>
          <p:nvPr/>
        </p:nvSpPr>
        <p:spPr>
          <a:xfrm>
            <a:off x="2260600" y="2897188"/>
            <a:ext cx="4027488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2836863"/>
            <a:ext cx="2176463" cy="21764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" name="Line 5"/>
          <p:cNvSpPr>
            <a:spLocks noChangeShapeType="1"/>
          </p:cNvSpPr>
          <p:nvPr/>
        </p:nvSpPr>
        <p:spPr bwMode="auto">
          <a:xfrm flipV="1">
            <a:off x="2671763" y="2803525"/>
            <a:ext cx="0" cy="1036638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Line 6"/>
          <p:cNvSpPr>
            <a:spLocks noChangeShapeType="1"/>
          </p:cNvSpPr>
          <p:nvPr/>
        </p:nvSpPr>
        <p:spPr bwMode="auto">
          <a:xfrm>
            <a:off x="2543175" y="2840038"/>
            <a:ext cx="133350" cy="13811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Line 7"/>
          <p:cNvSpPr>
            <a:spLocks noChangeShapeType="1"/>
          </p:cNvSpPr>
          <p:nvPr/>
        </p:nvSpPr>
        <p:spPr bwMode="auto">
          <a:xfrm flipV="1">
            <a:off x="2674938" y="3189288"/>
            <a:ext cx="192088" cy="204788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Freeform 8"/>
          <p:cNvSpPr/>
          <p:nvPr/>
        </p:nvSpPr>
        <p:spPr bwMode="auto">
          <a:xfrm flipH="1">
            <a:off x="1928813" y="2271713"/>
            <a:ext cx="747713" cy="820738"/>
          </a:xfrm>
          <a:custGeom>
            <a:avLst/>
            <a:gdLst>
              <a:gd name="T0" fmla="*/ 525 w 525"/>
              <a:gd name="T1" fmla="*/ 0 h 576"/>
              <a:gd name="T2" fmla="*/ 525 w 525"/>
              <a:gd name="T3" fmla="*/ 574 h 576"/>
              <a:gd name="T4" fmla="*/ 0 w 525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5" h="576">
                <a:moveTo>
                  <a:pt x="525" y="0"/>
                </a:moveTo>
                <a:lnTo>
                  <a:pt x="525" y="574"/>
                </a:lnTo>
                <a:lnTo>
                  <a:pt x="0" y="576"/>
                </a:lnTo>
              </a:path>
            </a:pathLst>
          </a:cu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1668463" y="2416175"/>
            <a:ext cx="260350" cy="26511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Freeform 10"/>
          <p:cNvSpPr/>
          <p:nvPr/>
        </p:nvSpPr>
        <p:spPr bwMode="auto">
          <a:xfrm flipH="1">
            <a:off x="1322388" y="3289300"/>
            <a:ext cx="1265238" cy="550863"/>
          </a:xfrm>
          <a:custGeom>
            <a:avLst/>
            <a:gdLst>
              <a:gd name="T0" fmla="*/ 0 w 888"/>
              <a:gd name="T1" fmla="*/ 387 h 387"/>
              <a:gd name="T2" fmla="*/ 0 w 888"/>
              <a:gd name="T3" fmla="*/ 0 h 387"/>
              <a:gd name="T4" fmla="*/ 888 w 888"/>
              <a:gd name="T5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87">
                <a:moveTo>
                  <a:pt x="0" y="387"/>
                </a:moveTo>
                <a:lnTo>
                  <a:pt x="0" y="0"/>
                </a:lnTo>
                <a:lnTo>
                  <a:pt x="888" y="0"/>
                </a:lnTo>
              </a:path>
            </a:pathLst>
          </a:cu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Line 11"/>
          <p:cNvSpPr>
            <a:spLocks noChangeShapeType="1"/>
          </p:cNvSpPr>
          <p:nvPr/>
        </p:nvSpPr>
        <p:spPr bwMode="auto">
          <a:xfrm>
            <a:off x="1604963" y="3006725"/>
            <a:ext cx="301625" cy="282575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Line 12"/>
          <p:cNvSpPr>
            <a:spLocks noChangeShapeType="1"/>
          </p:cNvSpPr>
          <p:nvPr/>
        </p:nvSpPr>
        <p:spPr bwMode="auto">
          <a:xfrm flipV="1">
            <a:off x="1604963" y="3289300"/>
            <a:ext cx="301625" cy="28416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Line 13"/>
          <p:cNvSpPr>
            <a:spLocks noChangeShapeType="1"/>
          </p:cNvSpPr>
          <p:nvPr/>
        </p:nvSpPr>
        <p:spPr bwMode="auto">
          <a:xfrm flipH="1">
            <a:off x="777875" y="3665538"/>
            <a:ext cx="446088" cy="0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Line 14"/>
          <p:cNvSpPr>
            <a:spLocks noChangeShapeType="1"/>
          </p:cNvSpPr>
          <p:nvPr/>
        </p:nvSpPr>
        <p:spPr bwMode="auto">
          <a:xfrm flipH="1">
            <a:off x="982663" y="3956050"/>
            <a:ext cx="276225" cy="301625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Freeform 15"/>
          <p:cNvSpPr/>
          <p:nvPr/>
        </p:nvSpPr>
        <p:spPr bwMode="auto">
          <a:xfrm flipH="1">
            <a:off x="2781300" y="3013075"/>
            <a:ext cx="609600" cy="823913"/>
          </a:xfrm>
          <a:custGeom>
            <a:avLst/>
            <a:gdLst>
              <a:gd name="T0" fmla="*/ 428 w 428"/>
              <a:gd name="T1" fmla="*/ 578 h 578"/>
              <a:gd name="T2" fmla="*/ 425 w 428"/>
              <a:gd name="T3" fmla="*/ 236 h 578"/>
              <a:gd name="T4" fmla="*/ 0 w 428"/>
              <a:gd name="T5" fmla="*/ 236 h 578"/>
              <a:gd name="T6" fmla="*/ 0 w 428"/>
              <a:gd name="T7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8" h="578">
                <a:moveTo>
                  <a:pt x="428" y="578"/>
                </a:moveTo>
                <a:lnTo>
                  <a:pt x="425" y="236"/>
                </a:lnTo>
                <a:lnTo>
                  <a:pt x="0" y="2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 flipV="1">
            <a:off x="3386138" y="2068513"/>
            <a:ext cx="11113" cy="457200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 flipH="1" flipV="1">
            <a:off x="3043238" y="2420938"/>
            <a:ext cx="195263" cy="18891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Line 18"/>
          <p:cNvSpPr>
            <a:spLocks noChangeShapeType="1"/>
          </p:cNvSpPr>
          <p:nvPr/>
        </p:nvSpPr>
        <p:spPr bwMode="auto">
          <a:xfrm flipV="1">
            <a:off x="3565525" y="2420938"/>
            <a:ext cx="188913" cy="185738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Freeform 19"/>
          <p:cNvSpPr/>
          <p:nvPr/>
        </p:nvSpPr>
        <p:spPr bwMode="auto">
          <a:xfrm flipH="1">
            <a:off x="2870200" y="3446463"/>
            <a:ext cx="831850" cy="390525"/>
          </a:xfrm>
          <a:custGeom>
            <a:avLst/>
            <a:gdLst>
              <a:gd name="T0" fmla="*/ 584 w 584"/>
              <a:gd name="T1" fmla="*/ 274 h 274"/>
              <a:gd name="T2" fmla="*/ 582 w 584"/>
              <a:gd name="T3" fmla="*/ 0 h 274"/>
              <a:gd name="T4" fmla="*/ 0 w 584"/>
              <a:gd name="T5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74">
                <a:moveTo>
                  <a:pt x="584" y="274"/>
                </a:moveTo>
                <a:lnTo>
                  <a:pt x="58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Line 20"/>
          <p:cNvSpPr>
            <a:spLocks noChangeShapeType="1"/>
          </p:cNvSpPr>
          <p:nvPr/>
        </p:nvSpPr>
        <p:spPr bwMode="auto">
          <a:xfrm flipV="1">
            <a:off x="4211638" y="3452813"/>
            <a:ext cx="550863" cy="476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Line 21"/>
          <p:cNvSpPr>
            <a:spLocks noChangeShapeType="1"/>
          </p:cNvSpPr>
          <p:nvPr/>
        </p:nvSpPr>
        <p:spPr bwMode="auto">
          <a:xfrm flipV="1">
            <a:off x="3973513" y="2900363"/>
            <a:ext cx="328613" cy="33496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Line 22"/>
          <p:cNvSpPr>
            <a:spLocks noChangeShapeType="1"/>
          </p:cNvSpPr>
          <p:nvPr/>
        </p:nvSpPr>
        <p:spPr bwMode="auto">
          <a:xfrm>
            <a:off x="3975100" y="3684588"/>
            <a:ext cx="307975" cy="277813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Line 23"/>
          <p:cNvSpPr>
            <a:spLocks noChangeShapeType="1"/>
          </p:cNvSpPr>
          <p:nvPr/>
        </p:nvSpPr>
        <p:spPr bwMode="auto">
          <a:xfrm flipV="1">
            <a:off x="4587875" y="2359025"/>
            <a:ext cx="293688" cy="300038"/>
          </a:xfrm>
          <a:prstGeom prst="line">
            <a:avLst/>
          </a:prstGeom>
          <a:noFill/>
          <a:ln w="12700" cap="flat">
            <a:solidFill>
              <a:srgbClr val="969696"/>
            </a:solidFill>
            <a:prstDash val="solid"/>
            <a:miter lim="800000"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Freeform 5"/>
          <p:cNvSpPr>
            <a:spLocks noEditPoints="1"/>
          </p:cNvSpPr>
          <p:nvPr/>
        </p:nvSpPr>
        <p:spPr bwMode="auto">
          <a:xfrm>
            <a:off x="3754438" y="1984375"/>
            <a:ext cx="457200" cy="371475"/>
          </a:xfrm>
          <a:custGeom>
            <a:avLst/>
            <a:gdLst>
              <a:gd name="T0" fmla="*/ 78 w 153"/>
              <a:gd name="T1" fmla="*/ 0 h 125"/>
              <a:gd name="T2" fmla="*/ 0 w 153"/>
              <a:gd name="T3" fmla="*/ 69 h 125"/>
              <a:gd name="T4" fmla="*/ 15 w 153"/>
              <a:gd name="T5" fmla="*/ 69 h 125"/>
              <a:gd name="T6" fmla="*/ 21 w 153"/>
              <a:gd name="T7" fmla="*/ 64 h 125"/>
              <a:gd name="T8" fmla="*/ 21 w 153"/>
              <a:gd name="T9" fmla="*/ 121 h 125"/>
              <a:gd name="T10" fmla="*/ 24 w 153"/>
              <a:gd name="T11" fmla="*/ 125 h 125"/>
              <a:gd name="T12" fmla="*/ 62 w 153"/>
              <a:gd name="T13" fmla="*/ 125 h 125"/>
              <a:gd name="T14" fmla="*/ 63 w 153"/>
              <a:gd name="T15" fmla="*/ 93 h 125"/>
              <a:gd name="T16" fmla="*/ 67 w 153"/>
              <a:gd name="T17" fmla="*/ 88 h 125"/>
              <a:gd name="T18" fmla="*/ 83 w 153"/>
              <a:gd name="T19" fmla="*/ 88 h 125"/>
              <a:gd name="T20" fmla="*/ 89 w 153"/>
              <a:gd name="T21" fmla="*/ 93 h 125"/>
              <a:gd name="T22" fmla="*/ 89 w 153"/>
              <a:gd name="T23" fmla="*/ 125 h 125"/>
              <a:gd name="T24" fmla="*/ 126 w 153"/>
              <a:gd name="T25" fmla="*/ 125 h 125"/>
              <a:gd name="T26" fmla="*/ 130 w 153"/>
              <a:gd name="T27" fmla="*/ 120 h 125"/>
              <a:gd name="T28" fmla="*/ 130 w 153"/>
              <a:gd name="T29" fmla="*/ 63 h 125"/>
              <a:gd name="T30" fmla="*/ 136 w 153"/>
              <a:gd name="T31" fmla="*/ 69 h 125"/>
              <a:gd name="T32" fmla="*/ 153 w 153"/>
              <a:gd name="T33" fmla="*/ 69 h 125"/>
              <a:gd name="T34" fmla="*/ 78 w 153"/>
              <a:gd name="T35" fmla="*/ 0 h 125"/>
              <a:gd name="T36" fmla="*/ 76 w 153"/>
              <a:gd name="T37" fmla="*/ 76 h 125"/>
              <a:gd name="T38" fmla="*/ 60 w 153"/>
              <a:gd name="T39" fmla="*/ 60 h 125"/>
              <a:gd name="T40" fmla="*/ 76 w 153"/>
              <a:gd name="T41" fmla="*/ 43 h 125"/>
              <a:gd name="T42" fmla="*/ 92 w 153"/>
              <a:gd name="T43" fmla="*/ 60 h 125"/>
              <a:gd name="T44" fmla="*/ 76 w 153"/>
              <a:gd name="T45" fmla="*/ 7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Freeform 6"/>
          <p:cNvSpPr/>
          <p:nvPr/>
        </p:nvSpPr>
        <p:spPr bwMode="auto">
          <a:xfrm>
            <a:off x="4113213" y="2030413"/>
            <a:ext cx="44450" cy="92075"/>
          </a:xfrm>
          <a:custGeom>
            <a:avLst/>
            <a:gdLst>
              <a:gd name="T0" fmla="*/ 20 w 20"/>
              <a:gd name="T1" fmla="*/ 41 h 41"/>
              <a:gd name="T2" fmla="*/ 20 w 20"/>
              <a:gd name="T3" fmla="*/ 0 h 41"/>
              <a:gd name="T4" fmla="*/ 0 w 20"/>
              <a:gd name="T5" fmla="*/ 0 h 41"/>
              <a:gd name="T6" fmla="*/ 0 w 20"/>
              <a:gd name="T7" fmla="*/ 24 h 41"/>
              <a:gd name="T8" fmla="*/ 20 w 20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41">
                <a:moveTo>
                  <a:pt x="20" y="41"/>
                </a:moveTo>
                <a:lnTo>
                  <a:pt x="20" y="0"/>
                </a:lnTo>
                <a:lnTo>
                  <a:pt x="0" y="0"/>
                </a:lnTo>
                <a:lnTo>
                  <a:pt x="0" y="24"/>
                </a:lnTo>
                <a:lnTo>
                  <a:pt x="20" y="41"/>
                </a:lnTo>
                <a:close/>
              </a:path>
            </a:pathLst>
          </a:custGeom>
          <a:solidFill>
            <a:srgbClr val="7FBC4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Oval 7"/>
          <p:cNvSpPr>
            <a:spLocks noChangeArrowheads="1"/>
          </p:cNvSpPr>
          <p:nvPr/>
        </p:nvSpPr>
        <p:spPr bwMode="auto">
          <a:xfrm>
            <a:off x="3959225" y="2136775"/>
            <a:ext cx="46038" cy="49213"/>
          </a:xfrm>
          <a:prstGeom prst="ellipse">
            <a:avLst/>
          </a:prstGeom>
          <a:solidFill>
            <a:srgbClr val="7FBC41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Freeform 8"/>
          <p:cNvSpPr/>
          <p:nvPr/>
        </p:nvSpPr>
        <p:spPr bwMode="auto">
          <a:xfrm>
            <a:off x="4735513" y="3594100"/>
            <a:ext cx="103188" cy="101600"/>
          </a:xfrm>
          <a:custGeom>
            <a:avLst/>
            <a:gdLst>
              <a:gd name="T0" fmla="*/ 21 w 46"/>
              <a:gd name="T1" fmla="*/ 0 h 46"/>
              <a:gd name="T2" fmla="*/ 0 w 46"/>
              <a:gd name="T3" fmla="*/ 46 h 46"/>
              <a:gd name="T4" fmla="*/ 46 w 46"/>
              <a:gd name="T5" fmla="*/ 25 h 46"/>
              <a:gd name="T6" fmla="*/ 46 w 46"/>
              <a:gd name="T7" fmla="*/ 26 h 46"/>
              <a:gd name="T8" fmla="*/ 21 w 46"/>
              <a:gd name="T9" fmla="*/ 0 h 46"/>
              <a:gd name="T10" fmla="*/ 21 w 46"/>
              <a:gd name="T1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6">
                <a:moveTo>
                  <a:pt x="21" y="0"/>
                </a:moveTo>
                <a:lnTo>
                  <a:pt x="0" y="46"/>
                </a:lnTo>
                <a:lnTo>
                  <a:pt x="46" y="25"/>
                </a:lnTo>
                <a:lnTo>
                  <a:pt x="46" y="26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109289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Freeform 9"/>
          <p:cNvSpPr/>
          <p:nvPr/>
        </p:nvSpPr>
        <p:spPr bwMode="auto">
          <a:xfrm>
            <a:off x="4792663" y="3341688"/>
            <a:ext cx="260350" cy="263525"/>
          </a:xfrm>
          <a:custGeom>
            <a:avLst/>
            <a:gdLst>
              <a:gd name="T0" fmla="*/ 105 w 116"/>
              <a:gd name="T1" fmla="*/ 0 h 117"/>
              <a:gd name="T2" fmla="*/ 0 w 116"/>
              <a:gd name="T3" fmla="*/ 106 h 117"/>
              <a:gd name="T4" fmla="*/ 11 w 116"/>
              <a:gd name="T5" fmla="*/ 117 h 117"/>
              <a:gd name="T6" fmla="*/ 116 w 116"/>
              <a:gd name="T7" fmla="*/ 10 h 117"/>
              <a:gd name="T8" fmla="*/ 105 w 116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7">
                <a:moveTo>
                  <a:pt x="105" y="0"/>
                </a:moveTo>
                <a:lnTo>
                  <a:pt x="0" y="106"/>
                </a:lnTo>
                <a:lnTo>
                  <a:pt x="11" y="117"/>
                </a:lnTo>
                <a:lnTo>
                  <a:pt x="116" y="10"/>
                </a:lnTo>
                <a:lnTo>
                  <a:pt x="105" y="0"/>
                </a:lnTo>
                <a:close/>
              </a:path>
            </a:pathLst>
          </a:custGeom>
          <a:solidFill>
            <a:srgbClr val="109289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Freeform 10"/>
          <p:cNvSpPr/>
          <p:nvPr/>
        </p:nvSpPr>
        <p:spPr bwMode="auto">
          <a:xfrm>
            <a:off x="4829175" y="3378200"/>
            <a:ext cx="260350" cy="261938"/>
          </a:xfrm>
          <a:custGeom>
            <a:avLst/>
            <a:gdLst>
              <a:gd name="T0" fmla="*/ 107 w 116"/>
              <a:gd name="T1" fmla="*/ 0 h 117"/>
              <a:gd name="T2" fmla="*/ 0 w 116"/>
              <a:gd name="T3" fmla="*/ 106 h 117"/>
              <a:gd name="T4" fmla="*/ 11 w 116"/>
              <a:gd name="T5" fmla="*/ 117 h 117"/>
              <a:gd name="T6" fmla="*/ 116 w 116"/>
              <a:gd name="T7" fmla="*/ 10 h 117"/>
              <a:gd name="T8" fmla="*/ 107 w 116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7">
                <a:moveTo>
                  <a:pt x="107" y="0"/>
                </a:moveTo>
                <a:lnTo>
                  <a:pt x="0" y="106"/>
                </a:lnTo>
                <a:lnTo>
                  <a:pt x="11" y="117"/>
                </a:lnTo>
                <a:lnTo>
                  <a:pt x="116" y="10"/>
                </a:lnTo>
                <a:lnTo>
                  <a:pt x="107" y="0"/>
                </a:lnTo>
                <a:close/>
              </a:path>
            </a:pathLst>
          </a:custGeom>
          <a:solidFill>
            <a:srgbClr val="109289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Freeform 11"/>
          <p:cNvSpPr/>
          <p:nvPr/>
        </p:nvSpPr>
        <p:spPr bwMode="auto">
          <a:xfrm>
            <a:off x="5046663" y="3308350"/>
            <a:ext cx="77788" cy="79375"/>
          </a:xfrm>
          <a:custGeom>
            <a:avLst/>
            <a:gdLst>
              <a:gd name="T0" fmla="*/ 17 w 26"/>
              <a:gd name="T1" fmla="*/ 8 h 26"/>
              <a:gd name="T2" fmla="*/ 0 w 26"/>
              <a:gd name="T3" fmla="*/ 7 h 26"/>
              <a:gd name="T4" fmla="*/ 19 w 26"/>
              <a:gd name="T5" fmla="*/ 26 h 26"/>
              <a:gd name="T6" fmla="*/ 17 w 26"/>
              <a:gd name="T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6">
                <a:moveTo>
                  <a:pt x="17" y="8"/>
                </a:moveTo>
                <a:cubicBezTo>
                  <a:pt x="9" y="0"/>
                  <a:pt x="0" y="7"/>
                  <a:pt x="0" y="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6" y="17"/>
                  <a:pt x="17" y="8"/>
                </a:cubicBezTo>
                <a:close/>
              </a:path>
            </a:pathLst>
          </a:custGeom>
          <a:solidFill>
            <a:srgbClr val="109289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Freeform 32"/>
          <p:cNvSpPr/>
          <p:nvPr/>
        </p:nvSpPr>
        <p:spPr bwMode="auto">
          <a:xfrm>
            <a:off x="1746250" y="1970088"/>
            <a:ext cx="419100" cy="241300"/>
          </a:xfrm>
          <a:custGeom>
            <a:avLst/>
            <a:gdLst>
              <a:gd name="T0" fmla="*/ 0 w 187"/>
              <a:gd name="T1" fmla="*/ 0 h 108"/>
              <a:gd name="T2" fmla="*/ 0 w 187"/>
              <a:gd name="T3" fmla="*/ 108 h 108"/>
              <a:gd name="T4" fmla="*/ 187 w 187"/>
              <a:gd name="T5" fmla="*/ 108 h 108"/>
              <a:gd name="T6" fmla="*/ 187 w 187"/>
              <a:gd name="T7" fmla="*/ 0 h 108"/>
              <a:gd name="T8" fmla="*/ 94 w 187"/>
              <a:gd name="T9" fmla="*/ 67 h 108"/>
              <a:gd name="T10" fmla="*/ 0 w 187"/>
              <a:gd name="T1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108">
                <a:moveTo>
                  <a:pt x="0" y="0"/>
                </a:moveTo>
                <a:lnTo>
                  <a:pt x="0" y="108"/>
                </a:lnTo>
                <a:lnTo>
                  <a:pt x="187" y="108"/>
                </a:lnTo>
                <a:lnTo>
                  <a:pt x="187" y="0"/>
                </a:lnTo>
                <a:lnTo>
                  <a:pt x="94" y="67"/>
                </a:lnTo>
                <a:lnTo>
                  <a:pt x="0" y="0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Freeform 33"/>
          <p:cNvSpPr/>
          <p:nvPr/>
        </p:nvSpPr>
        <p:spPr bwMode="auto">
          <a:xfrm>
            <a:off x="1746250" y="1914525"/>
            <a:ext cx="419100" cy="171450"/>
          </a:xfrm>
          <a:custGeom>
            <a:avLst/>
            <a:gdLst>
              <a:gd name="T0" fmla="*/ 187 w 187"/>
              <a:gd name="T1" fmla="*/ 9 h 77"/>
              <a:gd name="T2" fmla="*/ 187 w 187"/>
              <a:gd name="T3" fmla="*/ 0 h 77"/>
              <a:gd name="T4" fmla="*/ 0 w 187"/>
              <a:gd name="T5" fmla="*/ 0 h 77"/>
              <a:gd name="T6" fmla="*/ 0 w 187"/>
              <a:gd name="T7" fmla="*/ 10 h 77"/>
              <a:gd name="T8" fmla="*/ 94 w 187"/>
              <a:gd name="T9" fmla="*/ 77 h 77"/>
              <a:gd name="T10" fmla="*/ 187 w 187"/>
              <a:gd name="T11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77">
                <a:moveTo>
                  <a:pt x="187" y="9"/>
                </a:moveTo>
                <a:lnTo>
                  <a:pt x="187" y="0"/>
                </a:lnTo>
                <a:lnTo>
                  <a:pt x="0" y="0"/>
                </a:lnTo>
                <a:lnTo>
                  <a:pt x="0" y="10"/>
                </a:lnTo>
                <a:lnTo>
                  <a:pt x="94" y="77"/>
                </a:lnTo>
                <a:lnTo>
                  <a:pt x="187" y="9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2" name="Freeform 34"/>
          <p:cNvSpPr/>
          <p:nvPr/>
        </p:nvSpPr>
        <p:spPr bwMode="auto">
          <a:xfrm>
            <a:off x="4302125" y="3886200"/>
            <a:ext cx="404813" cy="358775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Freeform 45"/>
          <p:cNvSpPr>
            <a:spLocks noEditPoints="1"/>
          </p:cNvSpPr>
          <p:nvPr/>
        </p:nvSpPr>
        <p:spPr bwMode="auto">
          <a:xfrm>
            <a:off x="4956175" y="2003425"/>
            <a:ext cx="323850" cy="417513"/>
          </a:xfrm>
          <a:custGeom>
            <a:avLst/>
            <a:gdLst>
              <a:gd name="T0" fmla="*/ 104 w 109"/>
              <a:gd name="T1" fmla="*/ 67 h 141"/>
              <a:gd name="T2" fmla="*/ 96 w 109"/>
              <a:gd name="T3" fmla="*/ 67 h 141"/>
              <a:gd name="T4" fmla="*/ 96 w 109"/>
              <a:gd name="T5" fmla="*/ 44 h 141"/>
              <a:gd name="T6" fmla="*/ 84 w 109"/>
              <a:gd name="T7" fmla="*/ 13 h 141"/>
              <a:gd name="T8" fmla="*/ 55 w 109"/>
              <a:gd name="T9" fmla="*/ 0 h 141"/>
              <a:gd name="T10" fmla="*/ 25 w 109"/>
              <a:gd name="T11" fmla="*/ 13 h 141"/>
              <a:gd name="T12" fmla="*/ 13 w 109"/>
              <a:gd name="T13" fmla="*/ 44 h 141"/>
              <a:gd name="T14" fmla="*/ 13 w 109"/>
              <a:gd name="T15" fmla="*/ 67 h 141"/>
              <a:gd name="T16" fmla="*/ 6 w 109"/>
              <a:gd name="T17" fmla="*/ 67 h 141"/>
              <a:gd name="T18" fmla="*/ 0 w 109"/>
              <a:gd name="T19" fmla="*/ 73 h 141"/>
              <a:gd name="T20" fmla="*/ 0 w 109"/>
              <a:gd name="T21" fmla="*/ 136 h 141"/>
              <a:gd name="T22" fmla="*/ 6 w 109"/>
              <a:gd name="T23" fmla="*/ 141 h 141"/>
              <a:gd name="T24" fmla="*/ 104 w 109"/>
              <a:gd name="T25" fmla="*/ 141 h 141"/>
              <a:gd name="T26" fmla="*/ 109 w 109"/>
              <a:gd name="T27" fmla="*/ 136 h 141"/>
              <a:gd name="T28" fmla="*/ 109 w 109"/>
              <a:gd name="T29" fmla="*/ 73 h 141"/>
              <a:gd name="T30" fmla="*/ 104 w 109"/>
              <a:gd name="T31" fmla="*/ 67 h 141"/>
              <a:gd name="T32" fmla="*/ 67 w 109"/>
              <a:gd name="T33" fmla="*/ 124 h 141"/>
              <a:gd name="T34" fmla="*/ 55 w 109"/>
              <a:gd name="T35" fmla="*/ 136 h 141"/>
              <a:gd name="T36" fmla="*/ 43 w 109"/>
              <a:gd name="T37" fmla="*/ 124 h 141"/>
              <a:gd name="T38" fmla="*/ 43 w 109"/>
              <a:gd name="T39" fmla="*/ 102 h 141"/>
              <a:gd name="T40" fmla="*/ 55 w 109"/>
              <a:gd name="T41" fmla="*/ 90 h 141"/>
              <a:gd name="T42" fmla="*/ 67 w 109"/>
              <a:gd name="T43" fmla="*/ 102 h 141"/>
              <a:gd name="T44" fmla="*/ 67 w 109"/>
              <a:gd name="T45" fmla="*/ 124 h 141"/>
              <a:gd name="T46" fmla="*/ 77 w 109"/>
              <a:gd name="T47" fmla="*/ 67 h 141"/>
              <a:gd name="T48" fmla="*/ 33 w 109"/>
              <a:gd name="T49" fmla="*/ 67 h 141"/>
              <a:gd name="T50" fmla="*/ 33 w 109"/>
              <a:gd name="T51" fmla="*/ 44 h 141"/>
              <a:gd name="T52" fmla="*/ 39 w 109"/>
              <a:gd name="T53" fmla="*/ 26 h 141"/>
              <a:gd name="T54" fmla="*/ 55 w 109"/>
              <a:gd name="T55" fmla="*/ 19 h 141"/>
              <a:gd name="T56" fmla="*/ 70 w 109"/>
              <a:gd name="T57" fmla="*/ 26 h 141"/>
              <a:gd name="T58" fmla="*/ 77 w 109"/>
              <a:gd name="T59" fmla="*/ 44 h 141"/>
              <a:gd name="T60" fmla="*/ 77 w 109"/>
              <a:gd name="T61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47"/>
          <p:cNvSpPr/>
          <p:nvPr/>
        </p:nvSpPr>
        <p:spPr bwMode="auto">
          <a:xfrm>
            <a:off x="1322388" y="2832100"/>
            <a:ext cx="179388" cy="254000"/>
          </a:xfrm>
          <a:custGeom>
            <a:avLst/>
            <a:gdLst>
              <a:gd name="T0" fmla="*/ 43 w 60"/>
              <a:gd name="T1" fmla="*/ 49 h 85"/>
              <a:gd name="T2" fmla="*/ 44 w 60"/>
              <a:gd name="T3" fmla="*/ 40 h 85"/>
              <a:gd name="T4" fmla="*/ 32 w 60"/>
              <a:gd name="T5" fmla="*/ 4 h 85"/>
              <a:gd name="T6" fmla="*/ 26 w 60"/>
              <a:gd name="T7" fmla="*/ 2 h 85"/>
              <a:gd name="T8" fmla="*/ 12 w 60"/>
              <a:gd name="T9" fmla="*/ 7 h 85"/>
              <a:gd name="T10" fmla="*/ 4 w 60"/>
              <a:gd name="T11" fmla="*/ 22 h 85"/>
              <a:gd name="T12" fmla="*/ 9 w 60"/>
              <a:gd name="T13" fmla="*/ 37 h 85"/>
              <a:gd name="T14" fmla="*/ 25 w 60"/>
              <a:gd name="T15" fmla="*/ 46 h 85"/>
              <a:gd name="T16" fmla="*/ 31 w 60"/>
              <a:gd name="T17" fmla="*/ 52 h 85"/>
              <a:gd name="T18" fmla="*/ 41 w 60"/>
              <a:gd name="T19" fmla="*/ 80 h 85"/>
              <a:gd name="T20" fmla="*/ 46 w 60"/>
              <a:gd name="T21" fmla="*/ 83 h 85"/>
              <a:gd name="T22" fmla="*/ 49 w 60"/>
              <a:gd name="T23" fmla="*/ 70 h 85"/>
              <a:gd name="T24" fmla="*/ 43 w 60"/>
              <a:gd name="T25" fmla="*/ 4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85">
                <a:moveTo>
                  <a:pt x="43" y="49"/>
                </a:moveTo>
                <a:cubicBezTo>
                  <a:pt x="43" y="49"/>
                  <a:pt x="45" y="43"/>
                  <a:pt x="44" y="40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0"/>
                  <a:pt x="26" y="2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0" y="11"/>
                  <a:pt x="4" y="2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4" y="50"/>
                  <a:pt x="25" y="46"/>
                </a:cubicBezTo>
                <a:cubicBezTo>
                  <a:pt x="25" y="46"/>
                  <a:pt x="29" y="45"/>
                  <a:pt x="31" y="52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5"/>
                  <a:pt x="46" y="83"/>
                </a:cubicBezTo>
                <a:cubicBezTo>
                  <a:pt x="46" y="83"/>
                  <a:pt x="60" y="81"/>
                  <a:pt x="49" y="70"/>
                </a:cubicBezTo>
                <a:cubicBezTo>
                  <a:pt x="52" y="63"/>
                  <a:pt x="43" y="58"/>
                  <a:pt x="43" y="49"/>
                </a:cubicBez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48"/>
          <p:cNvSpPr/>
          <p:nvPr/>
        </p:nvSpPr>
        <p:spPr bwMode="auto">
          <a:xfrm>
            <a:off x="1420813" y="2682875"/>
            <a:ext cx="244475" cy="284163"/>
          </a:xfrm>
          <a:custGeom>
            <a:avLst/>
            <a:gdLst>
              <a:gd name="T0" fmla="*/ 70 w 82"/>
              <a:gd name="T1" fmla="*/ 58 h 95"/>
              <a:gd name="T2" fmla="*/ 73 w 82"/>
              <a:gd name="T3" fmla="*/ 45 h 95"/>
              <a:gd name="T4" fmla="*/ 62 w 82"/>
              <a:gd name="T5" fmla="*/ 36 h 95"/>
              <a:gd name="T6" fmla="*/ 52 w 82"/>
              <a:gd name="T7" fmla="*/ 4 h 95"/>
              <a:gd name="T8" fmla="*/ 48 w 82"/>
              <a:gd name="T9" fmla="*/ 6 h 95"/>
              <a:gd name="T10" fmla="*/ 4 w 82"/>
              <a:gd name="T11" fmla="*/ 47 h 95"/>
              <a:gd name="T12" fmla="*/ 2 w 82"/>
              <a:gd name="T13" fmla="*/ 52 h 95"/>
              <a:gd name="T14" fmla="*/ 12 w 82"/>
              <a:gd name="T15" fmla="*/ 83 h 95"/>
              <a:gd name="T16" fmla="*/ 17 w 82"/>
              <a:gd name="T17" fmla="*/ 85 h 95"/>
              <a:gd name="T18" fmla="*/ 78 w 82"/>
              <a:gd name="T19" fmla="*/ 92 h 95"/>
              <a:gd name="T20" fmla="*/ 81 w 82"/>
              <a:gd name="T21" fmla="*/ 91 h 95"/>
              <a:gd name="T22" fmla="*/ 70 w 82"/>
              <a:gd name="T23" fmla="*/ 5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95">
                <a:moveTo>
                  <a:pt x="70" y="58"/>
                </a:moveTo>
                <a:cubicBezTo>
                  <a:pt x="73" y="55"/>
                  <a:pt x="75" y="50"/>
                  <a:pt x="73" y="45"/>
                </a:cubicBezTo>
                <a:cubicBezTo>
                  <a:pt x="71" y="40"/>
                  <a:pt x="67" y="37"/>
                  <a:pt x="62" y="36"/>
                </a:cubicBezTo>
                <a:cubicBezTo>
                  <a:pt x="52" y="4"/>
                  <a:pt x="52" y="4"/>
                  <a:pt x="52" y="4"/>
                </a:cubicBezTo>
                <a:cubicBezTo>
                  <a:pt x="50" y="0"/>
                  <a:pt x="48" y="6"/>
                  <a:pt x="48" y="6"/>
                </a:cubicBezTo>
                <a:cubicBezTo>
                  <a:pt x="40" y="38"/>
                  <a:pt x="4" y="47"/>
                  <a:pt x="4" y="47"/>
                </a:cubicBezTo>
                <a:cubicBezTo>
                  <a:pt x="0" y="49"/>
                  <a:pt x="2" y="52"/>
                  <a:pt x="2" y="52"/>
                </a:cubicBezTo>
                <a:cubicBezTo>
                  <a:pt x="12" y="83"/>
                  <a:pt x="12" y="83"/>
                  <a:pt x="12" y="83"/>
                </a:cubicBezTo>
                <a:cubicBezTo>
                  <a:pt x="14" y="86"/>
                  <a:pt x="17" y="85"/>
                  <a:pt x="17" y="85"/>
                </a:cubicBezTo>
                <a:cubicBezTo>
                  <a:pt x="56" y="72"/>
                  <a:pt x="78" y="92"/>
                  <a:pt x="78" y="92"/>
                </a:cubicBezTo>
                <a:cubicBezTo>
                  <a:pt x="78" y="92"/>
                  <a:pt x="82" y="95"/>
                  <a:pt x="81" y="91"/>
                </a:cubicBezTo>
                <a:lnTo>
                  <a:pt x="70" y="58"/>
                </a:ln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49"/>
          <p:cNvSpPr/>
          <p:nvPr/>
        </p:nvSpPr>
        <p:spPr bwMode="auto">
          <a:xfrm>
            <a:off x="1631950" y="2736850"/>
            <a:ext cx="39688" cy="50800"/>
          </a:xfrm>
          <a:custGeom>
            <a:avLst/>
            <a:gdLst>
              <a:gd name="T0" fmla="*/ 18 w 18"/>
              <a:gd name="T1" fmla="*/ 3 h 23"/>
              <a:gd name="T2" fmla="*/ 15 w 18"/>
              <a:gd name="T3" fmla="*/ 0 h 23"/>
              <a:gd name="T4" fmla="*/ 0 w 18"/>
              <a:gd name="T5" fmla="*/ 20 h 23"/>
              <a:gd name="T6" fmla="*/ 3 w 18"/>
              <a:gd name="T7" fmla="*/ 23 h 23"/>
              <a:gd name="T8" fmla="*/ 18 w 18"/>
              <a:gd name="T9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3">
                <a:moveTo>
                  <a:pt x="18" y="3"/>
                </a:moveTo>
                <a:lnTo>
                  <a:pt x="15" y="0"/>
                </a:lnTo>
                <a:lnTo>
                  <a:pt x="0" y="20"/>
                </a:lnTo>
                <a:lnTo>
                  <a:pt x="3" y="23"/>
                </a:lnTo>
                <a:lnTo>
                  <a:pt x="18" y="3"/>
                </a:lnTo>
                <a:close/>
              </a:path>
            </a:pathLst>
          </a:custGeom>
          <a:solidFill>
            <a:srgbClr val="FDB817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Freeform 50"/>
          <p:cNvSpPr/>
          <p:nvPr/>
        </p:nvSpPr>
        <p:spPr bwMode="auto">
          <a:xfrm>
            <a:off x="1649413" y="2851150"/>
            <a:ext cx="53975" cy="33338"/>
          </a:xfrm>
          <a:custGeom>
            <a:avLst/>
            <a:gdLst>
              <a:gd name="T0" fmla="*/ 0 w 24"/>
              <a:gd name="T1" fmla="*/ 3 h 15"/>
              <a:gd name="T2" fmla="*/ 23 w 24"/>
              <a:gd name="T3" fmla="*/ 15 h 15"/>
              <a:gd name="T4" fmla="*/ 24 w 24"/>
              <a:gd name="T5" fmla="*/ 12 h 15"/>
              <a:gd name="T6" fmla="*/ 3 w 24"/>
              <a:gd name="T7" fmla="*/ 0 h 15"/>
              <a:gd name="T8" fmla="*/ 0 w 24"/>
              <a:gd name="T9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5">
                <a:moveTo>
                  <a:pt x="0" y="3"/>
                </a:moveTo>
                <a:lnTo>
                  <a:pt x="23" y="15"/>
                </a:lnTo>
                <a:lnTo>
                  <a:pt x="24" y="12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DB817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Freeform 51"/>
          <p:cNvSpPr/>
          <p:nvPr/>
        </p:nvSpPr>
        <p:spPr bwMode="auto">
          <a:xfrm>
            <a:off x="1649413" y="2797175"/>
            <a:ext cx="53975" cy="23813"/>
          </a:xfrm>
          <a:custGeom>
            <a:avLst/>
            <a:gdLst>
              <a:gd name="T0" fmla="*/ 0 w 24"/>
              <a:gd name="T1" fmla="*/ 11 h 11"/>
              <a:gd name="T2" fmla="*/ 24 w 24"/>
              <a:gd name="T3" fmla="*/ 3 h 11"/>
              <a:gd name="T4" fmla="*/ 24 w 24"/>
              <a:gd name="T5" fmla="*/ 0 h 11"/>
              <a:gd name="T6" fmla="*/ 0 w 24"/>
              <a:gd name="T7" fmla="*/ 7 h 11"/>
              <a:gd name="T8" fmla="*/ 0 w 24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1">
                <a:moveTo>
                  <a:pt x="0" y="11"/>
                </a:moveTo>
                <a:lnTo>
                  <a:pt x="24" y="3"/>
                </a:lnTo>
                <a:lnTo>
                  <a:pt x="24" y="0"/>
                </a:lnTo>
                <a:lnTo>
                  <a:pt x="0" y="7"/>
                </a:lnTo>
                <a:lnTo>
                  <a:pt x="0" y="11"/>
                </a:lnTo>
                <a:close/>
              </a:path>
            </a:pathLst>
          </a:custGeom>
          <a:solidFill>
            <a:srgbClr val="FDB817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Freeform 59"/>
          <p:cNvSpPr>
            <a:spLocks noEditPoints="1"/>
          </p:cNvSpPr>
          <p:nvPr/>
        </p:nvSpPr>
        <p:spPr bwMode="auto">
          <a:xfrm>
            <a:off x="3759200" y="3271838"/>
            <a:ext cx="376238" cy="369888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Oval 60"/>
          <p:cNvSpPr>
            <a:spLocks noChangeArrowheads="1"/>
          </p:cNvSpPr>
          <p:nvPr/>
        </p:nvSpPr>
        <p:spPr bwMode="auto">
          <a:xfrm>
            <a:off x="3908425" y="3417888"/>
            <a:ext cx="77788" cy="74613"/>
          </a:xfrm>
          <a:prstGeom prst="ellipse">
            <a:avLst/>
          </a:pr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3"/>
          <p:cNvSpPr>
            <a:spLocks noEditPoints="1"/>
          </p:cNvSpPr>
          <p:nvPr/>
        </p:nvSpPr>
        <p:spPr bwMode="auto">
          <a:xfrm>
            <a:off x="990600" y="3101975"/>
            <a:ext cx="303213" cy="412750"/>
          </a:xfrm>
          <a:custGeom>
            <a:avLst/>
            <a:gdLst>
              <a:gd name="T0" fmla="*/ 92 w 102"/>
              <a:gd name="T1" fmla="*/ 0 h 138"/>
              <a:gd name="T2" fmla="*/ 10 w 102"/>
              <a:gd name="T3" fmla="*/ 0 h 138"/>
              <a:gd name="T4" fmla="*/ 0 w 102"/>
              <a:gd name="T5" fmla="*/ 10 h 138"/>
              <a:gd name="T6" fmla="*/ 0 w 102"/>
              <a:gd name="T7" fmla="*/ 129 h 138"/>
              <a:gd name="T8" fmla="*/ 10 w 102"/>
              <a:gd name="T9" fmla="*/ 138 h 138"/>
              <a:gd name="T10" fmla="*/ 92 w 102"/>
              <a:gd name="T11" fmla="*/ 138 h 138"/>
              <a:gd name="T12" fmla="*/ 102 w 102"/>
              <a:gd name="T13" fmla="*/ 129 h 138"/>
              <a:gd name="T14" fmla="*/ 102 w 102"/>
              <a:gd name="T15" fmla="*/ 10 h 138"/>
              <a:gd name="T16" fmla="*/ 92 w 102"/>
              <a:gd name="T17" fmla="*/ 0 h 138"/>
              <a:gd name="T18" fmla="*/ 51 w 102"/>
              <a:gd name="T19" fmla="*/ 135 h 138"/>
              <a:gd name="T20" fmla="*/ 45 w 102"/>
              <a:gd name="T21" fmla="*/ 129 h 138"/>
              <a:gd name="T22" fmla="*/ 51 w 102"/>
              <a:gd name="T23" fmla="*/ 124 h 138"/>
              <a:gd name="T24" fmla="*/ 57 w 102"/>
              <a:gd name="T25" fmla="*/ 129 h 138"/>
              <a:gd name="T26" fmla="*/ 51 w 102"/>
              <a:gd name="T27" fmla="*/ 135 h 138"/>
              <a:gd name="T28" fmla="*/ 92 w 102"/>
              <a:gd name="T29" fmla="*/ 119 h 138"/>
              <a:gd name="T30" fmla="*/ 10 w 102"/>
              <a:gd name="T31" fmla="*/ 119 h 138"/>
              <a:gd name="T32" fmla="*/ 10 w 102"/>
              <a:gd name="T33" fmla="*/ 11 h 138"/>
              <a:gd name="T34" fmla="*/ 92 w 102"/>
              <a:gd name="T35" fmla="*/ 11 h 138"/>
              <a:gd name="T36" fmla="*/ 92 w 102"/>
              <a:gd name="T37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80"/>
          <p:cNvSpPr/>
          <p:nvPr/>
        </p:nvSpPr>
        <p:spPr bwMode="auto">
          <a:xfrm>
            <a:off x="3273425" y="1785938"/>
            <a:ext cx="292100" cy="122238"/>
          </a:xfrm>
          <a:custGeom>
            <a:avLst/>
            <a:gdLst>
              <a:gd name="T0" fmla="*/ 49 w 98"/>
              <a:gd name="T1" fmla="*/ 16 h 40"/>
              <a:gd name="T2" fmla="*/ 2 w 98"/>
              <a:gd name="T3" fmla="*/ 0 h 40"/>
              <a:gd name="T4" fmla="*/ 0 w 98"/>
              <a:gd name="T5" fmla="*/ 5 h 40"/>
              <a:gd name="T6" fmla="*/ 0 w 98"/>
              <a:gd name="T7" fmla="*/ 20 h 40"/>
              <a:gd name="T8" fmla="*/ 49 w 98"/>
              <a:gd name="T9" fmla="*/ 40 h 40"/>
              <a:gd name="T10" fmla="*/ 98 w 98"/>
              <a:gd name="T11" fmla="*/ 20 h 40"/>
              <a:gd name="T12" fmla="*/ 98 w 98"/>
              <a:gd name="T13" fmla="*/ 5 h 40"/>
              <a:gd name="T14" fmla="*/ 96 w 98"/>
              <a:gd name="T15" fmla="*/ 0 h 40"/>
              <a:gd name="T16" fmla="*/ 49 w 98"/>
              <a:gd name="T17" fmla="*/ 1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40">
                <a:moveTo>
                  <a:pt x="49" y="16"/>
                </a:moveTo>
                <a:cubicBezTo>
                  <a:pt x="26" y="16"/>
                  <a:pt x="7" y="9"/>
                  <a:pt x="2" y="0"/>
                </a:cubicBezTo>
                <a:cubicBezTo>
                  <a:pt x="1" y="2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2" y="40"/>
                  <a:pt x="49" y="40"/>
                </a:cubicBezTo>
                <a:cubicBezTo>
                  <a:pt x="76" y="40"/>
                  <a:pt x="98" y="31"/>
                  <a:pt x="98" y="20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3"/>
                  <a:pt x="97" y="2"/>
                  <a:pt x="96" y="0"/>
                </a:cubicBezTo>
                <a:cubicBezTo>
                  <a:pt x="91" y="9"/>
                  <a:pt x="72" y="16"/>
                  <a:pt x="49" y="16"/>
                </a:cubicBez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81"/>
          <p:cNvSpPr/>
          <p:nvPr/>
        </p:nvSpPr>
        <p:spPr bwMode="auto">
          <a:xfrm>
            <a:off x="3273425" y="1881188"/>
            <a:ext cx="292100" cy="117475"/>
          </a:xfrm>
          <a:custGeom>
            <a:avLst/>
            <a:gdLst>
              <a:gd name="T0" fmla="*/ 49 w 98"/>
              <a:gd name="T1" fmla="*/ 15 h 40"/>
              <a:gd name="T2" fmla="*/ 2 w 98"/>
              <a:gd name="T3" fmla="*/ 0 h 40"/>
              <a:gd name="T4" fmla="*/ 0 w 98"/>
              <a:gd name="T5" fmla="*/ 4 h 40"/>
              <a:gd name="T6" fmla="*/ 0 w 98"/>
              <a:gd name="T7" fmla="*/ 19 h 40"/>
              <a:gd name="T8" fmla="*/ 49 w 98"/>
              <a:gd name="T9" fmla="*/ 40 h 40"/>
              <a:gd name="T10" fmla="*/ 98 w 98"/>
              <a:gd name="T11" fmla="*/ 19 h 40"/>
              <a:gd name="T12" fmla="*/ 98 w 98"/>
              <a:gd name="T13" fmla="*/ 4 h 40"/>
              <a:gd name="T14" fmla="*/ 96 w 98"/>
              <a:gd name="T15" fmla="*/ 0 h 40"/>
              <a:gd name="T16" fmla="*/ 49 w 98"/>
              <a:gd name="T17" fmla="*/ 1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40">
                <a:moveTo>
                  <a:pt x="49" y="15"/>
                </a:moveTo>
                <a:cubicBezTo>
                  <a:pt x="26" y="15"/>
                  <a:pt x="7" y="9"/>
                  <a:pt x="2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22" y="40"/>
                  <a:pt x="49" y="40"/>
                </a:cubicBezTo>
                <a:cubicBezTo>
                  <a:pt x="76" y="40"/>
                  <a:pt x="98" y="31"/>
                  <a:pt x="98" y="19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3"/>
                  <a:pt x="97" y="1"/>
                  <a:pt x="96" y="0"/>
                </a:cubicBezTo>
                <a:cubicBezTo>
                  <a:pt x="91" y="9"/>
                  <a:pt x="72" y="15"/>
                  <a:pt x="49" y="15"/>
                </a:cubicBez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82"/>
          <p:cNvSpPr/>
          <p:nvPr/>
        </p:nvSpPr>
        <p:spPr bwMode="auto">
          <a:xfrm>
            <a:off x="3273425" y="1697038"/>
            <a:ext cx="292100" cy="123825"/>
          </a:xfrm>
          <a:custGeom>
            <a:avLst/>
            <a:gdLst>
              <a:gd name="T0" fmla="*/ 96 w 98"/>
              <a:gd name="T1" fmla="*/ 0 h 41"/>
              <a:gd name="T2" fmla="*/ 49 w 98"/>
              <a:gd name="T3" fmla="*/ 15 h 41"/>
              <a:gd name="T4" fmla="*/ 2 w 98"/>
              <a:gd name="T5" fmla="*/ 0 h 41"/>
              <a:gd name="T6" fmla="*/ 0 w 98"/>
              <a:gd name="T7" fmla="*/ 5 h 41"/>
              <a:gd name="T8" fmla="*/ 0 w 98"/>
              <a:gd name="T9" fmla="*/ 20 h 41"/>
              <a:gd name="T10" fmla="*/ 49 w 98"/>
              <a:gd name="T11" fmla="*/ 41 h 41"/>
              <a:gd name="T12" fmla="*/ 98 w 98"/>
              <a:gd name="T13" fmla="*/ 20 h 41"/>
              <a:gd name="T14" fmla="*/ 98 w 98"/>
              <a:gd name="T15" fmla="*/ 5 h 41"/>
              <a:gd name="T16" fmla="*/ 96 w 98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41">
                <a:moveTo>
                  <a:pt x="96" y="0"/>
                </a:moveTo>
                <a:cubicBezTo>
                  <a:pt x="95" y="9"/>
                  <a:pt x="75" y="15"/>
                  <a:pt x="49" y="15"/>
                </a:cubicBezTo>
                <a:cubicBezTo>
                  <a:pt x="24" y="15"/>
                  <a:pt x="3" y="9"/>
                  <a:pt x="2" y="0"/>
                </a:cubicBezTo>
                <a:cubicBezTo>
                  <a:pt x="1" y="2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2" y="41"/>
                  <a:pt x="49" y="41"/>
                </a:cubicBezTo>
                <a:cubicBezTo>
                  <a:pt x="76" y="41"/>
                  <a:pt x="98" y="31"/>
                  <a:pt x="98" y="20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3"/>
                  <a:pt x="97" y="2"/>
                  <a:pt x="96" y="0"/>
                </a:cubicBez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Oval 83"/>
          <p:cNvSpPr>
            <a:spLocks noChangeArrowheads="1"/>
          </p:cNvSpPr>
          <p:nvPr/>
        </p:nvSpPr>
        <p:spPr bwMode="auto">
          <a:xfrm>
            <a:off x="3278188" y="1633538"/>
            <a:ext cx="284163" cy="96838"/>
          </a:xfrm>
          <a:prstGeom prst="ellipse">
            <a:avLst/>
          </a:pr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89"/>
          <p:cNvSpPr/>
          <p:nvPr/>
        </p:nvSpPr>
        <p:spPr bwMode="auto">
          <a:xfrm>
            <a:off x="3292475" y="2622550"/>
            <a:ext cx="219075" cy="207963"/>
          </a:xfrm>
          <a:custGeom>
            <a:avLst/>
            <a:gdLst>
              <a:gd name="T0" fmla="*/ 57 w 82"/>
              <a:gd name="T1" fmla="*/ 67 h 78"/>
              <a:gd name="T2" fmla="*/ 57 w 82"/>
              <a:gd name="T3" fmla="*/ 78 h 78"/>
              <a:gd name="T4" fmla="*/ 82 w 82"/>
              <a:gd name="T5" fmla="*/ 40 h 78"/>
              <a:gd name="T6" fmla="*/ 41 w 82"/>
              <a:gd name="T7" fmla="*/ 0 h 78"/>
              <a:gd name="T8" fmla="*/ 0 w 82"/>
              <a:gd name="T9" fmla="*/ 40 h 78"/>
              <a:gd name="T10" fmla="*/ 25 w 82"/>
              <a:gd name="T11" fmla="*/ 78 h 78"/>
              <a:gd name="T12" fmla="*/ 25 w 82"/>
              <a:gd name="T13" fmla="*/ 67 h 78"/>
              <a:gd name="T14" fmla="*/ 10 w 82"/>
              <a:gd name="T15" fmla="*/ 40 h 78"/>
              <a:gd name="T16" fmla="*/ 41 w 82"/>
              <a:gd name="T17" fmla="*/ 10 h 78"/>
              <a:gd name="T18" fmla="*/ 72 w 82"/>
              <a:gd name="T19" fmla="*/ 40 h 78"/>
              <a:gd name="T20" fmla="*/ 57 w 82"/>
              <a:gd name="T21" fmla="*/ 6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78">
                <a:moveTo>
                  <a:pt x="57" y="67"/>
                </a:moveTo>
                <a:cubicBezTo>
                  <a:pt x="57" y="78"/>
                  <a:pt x="57" y="78"/>
                  <a:pt x="57" y="78"/>
                </a:cubicBezTo>
                <a:cubicBezTo>
                  <a:pt x="71" y="72"/>
                  <a:pt x="82" y="57"/>
                  <a:pt x="82" y="40"/>
                </a:cubicBezTo>
                <a:cubicBezTo>
                  <a:pt x="82" y="18"/>
                  <a:pt x="63" y="0"/>
                  <a:pt x="41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57"/>
                  <a:pt x="10" y="72"/>
                  <a:pt x="25" y="78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1"/>
                  <a:pt x="10" y="52"/>
                  <a:pt x="10" y="40"/>
                </a:cubicBezTo>
                <a:cubicBezTo>
                  <a:pt x="10" y="23"/>
                  <a:pt x="24" y="10"/>
                  <a:pt x="41" y="10"/>
                </a:cubicBezTo>
                <a:cubicBezTo>
                  <a:pt x="58" y="10"/>
                  <a:pt x="72" y="23"/>
                  <a:pt x="72" y="40"/>
                </a:cubicBezTo>
                <a:cubicBezTo>
                  <a:pt x="72" y="52"/>
                  <a:pt x="66" y="62"/>
                  <a:pt x="57" y="67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Freeform 90"/>
          <p:cNvSpPr/>
          <p:nvPr/>
        </p:nvSpPr>
        <p:spPr bwMode="auto">
          <a:xfrm>
            <a:off x="3243263" y="2573338"/>
            <a:ext cx="317500" cy="309563"/>
          </a:xfrm>
          <a:custGeom>
            <a:avLst/>
            <a:gdLst>
              <a:gd name="T0" fmla="*/ 59 w 118"/>
              <a:gd name="T1" fmla="*/ 0 h 115"/>
              <a:gd name="T2" fmla="*/ 0 w 118"/>
              <a:gd name="T3" fmla="*/ 58 h 115"/>
              <a:gd name="T4" fmla="*/ 43 w 118"/>
              <a:gd name="T5" fmla="*/ 115 h 115"/>
              <a:gd name="T6" fmla="*/ 43 w 118"/>
              <a:gd name="T7" fmla="*/ 107 h 115"/>
              <a:gd name="T8" fmla="*/ 8 w 118"/>
              <a:gd name="T9" fmla="*/ 58 h 115"/>
              <a:gd name="T10" fmla="*/ 59 w 118"/>
              <a:gd name="T11" fmla="*/ 8 h 115"/>
              <a:gd name="T12" fmla="*/ 110 w 118"/>
              <a:gd name="T13" fmla="*/ 58 h 115"/>
              <a:gd name="T14" fmla="*/ 75 w 118"/>
              <a:gd name="T15" fmla="*/ 107 h 115"/>
              <a:gd name="T16" fmla="*/ 75 w 118"/>
              <a:gd name="T17" fmla="*/ 115 h 115"/>
              <a:gd name="T18" fmla="*/ 118 w 118"/>
              <a:gd name="T19" fmla="*/ 58 h 115"/>
              <a:gd name="T20" fmla="*/ 59 w 118"/>
              <a:gd name="T21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115">
                <a:moveTo>
                  <a:pt x="59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5"/>
                  <a:pt x="18" y="108"/>
                  <a:pt x="43" y="115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23" y="100"/>
                  <a:pt x="8" y="81"/>
                  <a:pt x="8" y="58"/>
                </a:cubicBezTo>
                <a:cubicBezTo>
                  <a:pt x="8" y="30"/>
                  <a:pt x="31" y="8"/>
                  <a:pt x="59" y="8"/>
                </a:cubicBezTo>
                <a:cubicBezTo>
                  <a:pt x="87" y="8"/>
                  <a:pt x="110" y="30"/>
                  <a:pt x="110" y="58"/>
                </a:cubicBezTo>
                <a:cubicBezTo>
                  <a:pt x="110" y="81"/>
                  <a:pt x="95" y="100"/>
                  <a:pt x="75" y="107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100" y="108"/>
                  <a:pt x="118" y="86"/>
                  <a:pt x="118" y="58"/>
                </a:cubicBezTo>
                <a:cubicBezTo>
                  <a:pt x="118" y="26"/>
                  <a:pt x="92" y="0"/>
                  <a:pt x="59" y="0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Freeform 91"/>
          <p:cNvSpPr/>
          <p:nvPr/>
        </p:nvSpPr>
        <p:spPr bwMode="auto">
          <a:xfrm>
            <a:off x="3357563" y="2698750"/>
            <a:ext cx="95250" cy="258763"/>
          </a:xfrm>
          <a:custGeom>
            <a:avLst/>
            <a:gdLst>
              <a:gd name="T0" fmla="*/ 24 w 36"/>
              <a:gd name="T1" fmla="*/ 82 h 96"/>
              <a:gd name="T2" fmla="*/ 24 w 36"/>
              <a:gd name="T3" fmla="*/ 21 h 96"/>
              <a:gd name="T4" fmla="*/ 29 w 36"/>
              <a:gd name="T5" fmla="*/ 12 h 96"/>
              <a:gd name="T6" fmla="*/ 17 w 36"/>
              <a:gd name="T7" fmla="*/ 0 h 96"/>
              <a:gd name="T8" fmla="*/ 5 w 36"/>
              <a:gd name="T9" fmla="*/ 12 h 96"/>
              <a:gd name="T10" fmla="*/ 10 w 36"/>
              <a:gd name="T11" fmla="*/ 21 h 96"/>
              <a:gd name="T12" fmla="*/ 10 w 36"/>
              <a:gd name="T13" fmla="*/ 21 h 96"/>
              <a:gd name="T14" fmla="*/ 10 w 36"/>
              <a:gd name="T15" fmla="*/ 82 h 96"/>
              <a:gd name="T16" fmla="*/ 0 w 36"/>
              <a:gd name="T17" fmla="*/ 96 h 96"/>
              <a:gd name="T18" fmla="*/ 36 w 36"/>
              <a:gd name="T19" fmla="*/ 96 h 96"/>
              <a:gd name="T20" fmla="*/ 24 w 36"/>
              <a:gd name="T21" fmla="*/ 8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96">
                <a:moveTo>
                  <a:pt x="24" y="82"/>
                </a:moveTo>
                <a:cubicBezTo>
                  <a:pt x="24" y="79"/>
                  <a:pt x="24" y="22"/>
                  <a:pt x="24" y="21"/>
                </a:cubicBezTo>
                <a:cubicBezTo>
                  <a:pt x="27" y="19"/>
                  <a:pt x="29" y="16"/>
                  <a:pt x="29" y="12"/>
                </a:cubicBezTo>
                <a:cubicBezTo>
                  <a:pt x="29" y="5"/>
                  <a:pt x="24" y="0"/>
                  <a:pt x="17" y="0"/>
                </a:cubicBezTo>
                <a:cubicBezTo>
                  <a:pt x="10" y="0"/>
                  <a:pt x="5" y="5"/>
                  <a:pt x="5" y="12"/>
                </a:cubicBezTo>
                <a:cubicBezTo>
                  <a:pt x="5" y="16"/>
                  <a:pt x="7" y="19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78"/>
                  <a:pt x="10" y="82"/>
                </a:cubicBezTo>
                <a:cubicBezTo>
                  <a:pt x="10" y="92"/>
                  <a:pt x="0" y="96"/>
                  <a:pt x="0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24" y="92"/>
                  <a:pt x="24" y="82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Freeform 92"/>
          <p:cNvSpPr/>
          <p:nvPr/>
        </p:nvSpPr>
        <p:spPr bwMode="auto">
          <a:xfrm>
            <a:off x="2617788" y="2657475"/>
            <a:ext cx="112713" cy="90488"/>
          </a:xfrm>
          <a:custGeom>
            <a:avLst/>
            <a:gdLst>
              <a:gd name="T0" fmla="*/ 37 w 38"/>
              <a:gd name="T1" fmla="*/ 10 h 30"/>
              <a:gd name="T2" fmla="*/ 1 w 38"/>
              <a:gd name="T3" fmla="*/ 11 h 30"/>
              <a:gd name="T4" fmla="*/ 1 w 38"/>
              <a:gd name="T5" fmla="*/ 13 h 30"/>
              <a:gd name="T6" fmla="*/ 19 w 38"/>
              <a:gd name="T7" fmla="*/ 30 h 30"/>
              <a:gd name="T8" fmla="*/ 36 w 38"/>
              <a:gd name="T9" fmla="*/ 13 h 30"/>
              <a:gd name="T10" fmla="*/ 37 w 38"/>
              <a:gd name="T11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0">
                <a:moveTo>
                  <a:pt x="37" y="10"/>
                </a:moveTo>
                <a:cubicBezTo>
                  <a:pt x="26" y="1"/>
                  <a:pt x="12" y="0"/>
                  <a:pt x="1" y="11"/>
                </a:cubicBezTo>
                <a:cubicBezTo>
                  <a:pt x="1" y="11"/>
                  <a:pt x="0" y="12"/>
                  <a:pt x="1" y="13"/>
                </a:cubicBezTo>
                <a:cubicBezTo>
                  <a:pt x="19" y="30"/>
                  <a:pt x="19" y="30"/>
                  <a:pt x="19" y="30"/>
                </a:cubicBezTo>
                <a:cubicBezTo>
                  <a:pt x="36" y="13"/>
                  <a:pt x="36" y="13"/>
                  <a:pt x="36" y="13"/>
                </a:cubicBezTo>
                <a:cubicBezTo>
                  <a:pt x="38" y="11"/>
                  <a:pt x="37" y="11"/>
                  <a:pt x="37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Freeform 93"/>
          <p:cNvSpPr/>
          <p:nvPr/>
        </p:nvSpPr>
        <p:spPr bwMode="auto">
          <a:xfrm>
            <a:off x="2543175" y="2557463"/>
            <a:ext cx="261938" cy="115888"/>
          </a:xfrm>
          <a:custGeom>
            <a:avLst/>
            <a:gdLst>
              <a:gd name="T0" fmla="*/ 87 w 88"/>
              <a:gd name="T1" fmla="*/ 23 h 39"/>
              <a:gd name="T2" fmla="*/ 0 w 88"/>
              <a:gd name="T3" fmla="*/ 24 h 39"/>
              <a:gd name="T4" fmla="*/ 0 w 88"/>
              <a:gd name="T5" fmla="*/ 26 h 39"/>
              <a:gd name="T6" fmla="*/ 13 w 88"/>
              <a:gd name="T7" fmla="*/ 38 h 39"/>
              <a:gd name="T8" fmla="*/ 15 w 88"/>
              <a:gd name="T9" fmla="*/ 38 h 39"/>
              <a:gd name="T10" fmla="*/ 73 w 88"/>
              <a:gd name="T11" fmla="*/ 38 h 39"/>
              <a:gd name="T12" fmla="*/ 75 w 88"/>
              <a:gd name="T13" fmla="*/ 38 h 39"/>
              <a:gd name="T14" fmla="*/ 88 w 88"/>
              <a:gd name="T15" fmla="*/ 26 h 39"/>
              <a:gd name="T16" fmla="*/ 88 w 88"/>
              <a:gd name="T17" fmla="*/ 26 h 39"/>
              <a:gd name="T18" fmla="*/ 88 w 88"/>
              <a:gd name="T19" fmla="*/ 24 h 39"/>
              <a:gd name="T20" fmla="*/ 87 w 88"/>
              <a:gd name="T21" fmla="*/ 2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39">
                <a:moveTo>
                  <a:pt x="87" y="23"/>
                </a:moveTo>
                <a:cubicBezTo>
                  <a:pt x="63" y="0"/>
                  <a:pt x="24" y="0"/>
                  <a:pt x="0" y="24"/>
                </a:cubicBezTo>
                <a:cubicBezTo>
                  <a:pt x="0" y="24"/>
                  <a:pt x="0" y="25"/>
                  <a:pt x="0" y="26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9"/>
                  <a:pt x="14" y="39"/>
                  <a:pt x="15" y="38"/>
                </a:cubicBezTo>
                <a:cubicBezTo>
                  <a:pt x="31" y="22"/>
                  <a:pt x="57" y="22"/>
                  <a:pt x="73" y="38"/>
                </a:cubicBezTo>
                <a:cubicBezTo>
                  <a:pt x="74" y="39"/>
                  <a:pt x="75" y="39"/>
                  <a:pt x="75" y="38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5"/>
                  <a:pt x="88" y="24"/>
                  <a:pt x="88" y="24"/>
                </a:cubicBezTo>
                <a:lnTo>
                  <a:pt x="87" y="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Freeform 94"/>
          <p:cNvSpPr/>
          <p:nvPr/>
        </p:nvSpPr>
        <p:spPr bwMode="auto">
          <a:xfrm>
            <a:off x="2476500" y="2455863"/>
            <a:ext cx="393700" cy="152400"/>
          </a:xfrm>
          <a:custGeom>
            <a:avLst/>
            <a:gdLst>
              <a:gd name="T0" fmla="*/ 131 w 132"/>
              <a:gd name="T1" fmla="*/ 36 h 51"/>
              <a:gd name="T2" fmla="*/ 131 w 132"/>
              <a:gd name="T3" fmla="*/ 36 h 51"/>
              <a:gd name="T4" fmla="*/ 1 w 132"/>
              <a:gd name="T5" fmla="*/ 36 h 51"/>
              <a:gd name="T6" fmla="*/ 1 w 132"/>
              <a:gd name="T7" fmla="*/ 38 h 51"/>
              <a:gd name="T8" fmla="*/ 14 w 132"/>
              <a:gd name="T9" fmla="*/ 51 h 51"/>
              <a:gd name="T10" fmla="*/ 16 w 132"/>
              <a:gd name="T11" fmla="*/ 51 h 51"/>
              <a:gd name="T12" fmla="*/ 116 w 132"/>
              <a:gd name="T13" fmla="*/ 51 h 51"/>
              <a:gd name="T14" fmla="*/ 118 w 132"/>
              <a:gd name="T15" fmla="*/ 51 h 51"/>
              <a:gd name="T16" fmla="*/ 131 w 132"/>
              <a:gd name="T17" fmla="*/ 38 h 51"/>
              <a:gd name="T18" fmla="*/ 131 w 132"/>
              <a:gd name="T19" fmla="*/ 38 h 51"/>
              <a:gd name="T20" fmla="*/ 131 w 132"/>
              <a:gd name="T21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51">
                <a:moveTo>
                  <a:pt x="131" y="36"/>
                </a:moveTo>
                <a:cubicBezTo>
                  <a:pt x="131" y="36"/>
                  <a:pt x="131" y="36"/>
                  <a:pt x="131" y="36"/>
                </a:cubicBezTo>
                <a:cubicBezTo>
                  <a:pt x="95" y="0"/>
                  <a:pt x="37" y="0"/>
                  <a:pt x="1" y="36"/>
                </a:cubicBezTo>
                <a:cubicBezTo>
                  <a:pt x="0" y="37"/>
                  <a:pt x="0" y="37"/>
                  <a:pt x="1" y="38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5" y="51"/>
                  <a:pt x="16" y="51"/>
                </a:cubicBezTo>
                <a:cubicBezTo>
                  <a:pt x="43" y="23"/>
                  <a:pt x="89" y="23"/>
                  <a:pt x="116" y="51"/>
                </a:cubicBezTo>
                <a:cubicBezTo>
                  <a:pt x="117" y="51"/>
                  <a:pt x="118" y="51"/>
                  <a:pt x="118" y="51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2" y="37"/>
                  <a:pt x="132" y="36"/>
                  <a:pt x="131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Freeform 95"/>
          <p:cNvSpPr>
            <a:spLocks noEditPoints="1"/>
          </p:cNvSpPr>
          <p:nvPr/>
        </p:nvSpPr>
        <p:spPr bwMode="auto">
          <a:xfrm>
            <a:off x="2101850" y="2686050"/>
            <a:ext cx="374650" cy="231775"/>
          </a:xfrm>
          <a:custGeom>
            <a:avLst/>
            <a:gdLst>
              <a:gd name="T0" fmla="*/ 113 w 125"/>
              <a:gd name="T1" fmla="*/ 18 h 78"/>
              <a:gd name="T2" fmla="*/ 113 w 125"/>
              <a:gd name="T3" fmla="*/ 0 h 78"/>
              <a:gd name="T4" fmla="*/ 0 w 125"/>
              <a:gd name="T5" fmla="*/ 0 h 78"/>
              <a:gd name="T6" fmla="*/ 0 w 125"/>
              <a:gd name="T7" fmla="*/ 78 h 78"/>
              <a:gd name="T8" fmla="*/ 113 w 125"/>
              <a:gd name="T9" fmla="*/ 78 h 78"/>
              <a:gd name="T10" fmla="*/ 113 w 125"/>
              <a:gd name="T11" fmla="*/ 60 h 78"/>
              <a:gd name="T12" fmla="*/ 125 w 125"/>
              <a:gd name="T13" fmla="*/ 54 h 78"/>
              <a:gd name="T14" fmla="*/ 125 w 125"/>
              <a:gd name="T15" fmla="*/ 25 h 78"/>
              <a:gd name="T16" fmla="*/ 113 w 125"/>
              <a:gd name="T17" fmla="*/ 18 h 78"/>
              <a:gd name="T18" fmla="*/ 104 w 125"/>
              <a:gd name="T19" fmla="*/ 68 h 78"/>
              <a:gd name="T20" fmla="*/ 10 w 125"/>
              <a:gd name="T21" fmla="*/ 68 h 78"/>
              <a:gd name="T22" fmla="*/ 10 w 125"/>
              <a:gd name="T23" fmla="*/ 9 h 78"/>
              <a:gd name="T24" fmla="*/ 104 w 125"/>
              <a:gd name="T25" fmla="*/ 9 h 78"/>
              <a:gd name="T26" fmla="*/ 104 w 125"/>
              <a:gd name="T27" fmla="*/ 6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5" h="78">
                <a:moveTo>
                  <a:pt x="113" y="18"/>
                </a:moveTo>
                <a:cubicBezTo>
                  <a:pt x="113" y="0"/>
                  <a:pt x="113" y="0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7" y="60"/>
                  <a:pt x="125" y="61"/>
                  <a:pt x="125" y="5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17"/>
                  <a:pt x="116" y="18"/>
                  <a:pt x="113" y="18"/>
                </a:cubicBezTo>
                <a:close/>
                <a:moveTo>
                  <a:pt x="104" y="68"/>
                </a:moveTo>
                <a:cubicBezTo>
                  <a:pt x="10" y="68"/>
                  <a:pt x="10" y="68"/>
                  <a:pt x="10" y="68"/>
                </a:cubicBezTo>
                <a:cubicBezTo>
                  <a:pt x="10" y="9"/>
                  <a:pt x="10" y="9"/>
                  <a:pt x="10" y="9"/>
                </a:cubicBezTo>
                <a:cubicBezTo>
                  <a:pt x="104" y="9"/>
                  <a:pt x="104" y="9"/>
                  <a:pt x="104" y="9"/>
                </a:cubicBezTo>
                <a:lnTo>
                  <a:pt x="104" y="68"/>
                </a:ln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Rectangle 96"/>
          <p:cNvSpPr>
            <a:spLocks noChangeArrowheads="1"/>
          </p:cNvSpPr>
          <p:nvPr/>
        </p:nvSpPr>
        <p:spPr bwMode="auto">
          <a:xfrm>
            <a:off x="2154238" y="2735263"/>
            <a:ext cx="71438" cy="130175"/>
          </a:xfrm>
          <a:prstGeom prst="rect">
            <a:avLst/>
          </a:pr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Rectangle 97"/>
          <p:cNvSpPr>
            <a:spLocks noChangeArrowheads="1"/>
          </p:cNvSpPr>
          <p:nvPr/>
        </p:nvSpPr>
        <p:spPr bwMode="auto">
          <a:xfrm>
            <a:off x="2236788" y="2735263"/>
            <a:ext cx="68263" cy="130175"/>
          </a:xfrm>
          <a:prstGeom prst="rect">
            <a:avLst/>
          </a:pr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Freeform 103"/>
          <p:cNvSpPr>
            <a:spLocks noEditPoints="1"/>
          </p:cNvSpPr>
          <p:nvPr/>
        </p:nvSpPr>
        <p:spPr bwMode="auto">
          <a:xfrm>
            <a:off x="4262438" y="2601913"/>
            <a:ext cx="338138" cy="333375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6" name="Freeform 104"/>
          <p:cNvSpPr>
            <a:spLocks noEditPoints="1"/>
          </p:cNvSpPr>
          <p:nvPr/>
        </p:nvSpPr>
        <p:spPr bwMode="auto">
          <a:xfrm>
            <a:off x="658813" y="4146550"/>
            <a:ext cx="358775" cy="354013"/>
          </a:xfrm>
          <a:custGeom>
            <a:avLst/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7" name="Freeform 105"/>
          <p:cNvSpPr>
            <a:spLocks noEditPoints="1"/>
          </p:cNvSpPr>
          <p:nvPr/>
        </p:nvSpPr>
        <p:spPr bwMode="auto">
          <a:xfrm>
            <a:off x="1293813" y="3641725"/>
            <a:ext cx="311150" cy="274638"/>
          </a:xfrm>
          <a:custGeom>
            <a:avLst/>
            <a:gdLst>
              <a:gd name="T0" fmla="*/ 133 w 134"/>
              <a:gd name="T1" fmla="*/ 16 h 118"/>
              <a:gd name="T2" fmla="*/ 121 w 134"/>
              <a:gd name="T3" fmla="*/ 4 h 118"/>
              <a:gd name="T4" fmla="*/ 115 w 134"/>
              <a:gd name="T5" fmla="*/ 4 h 118"/>
              <a:gd name="T6" fmla="*/ 114 w 134"/>
              <a:gd name="T7" fmla="*/ 7 h 118"/>
              <a:gd name="T8" fmla="*/ 111 w 134"/>
              <a:gd name="T9" fmla="*/ 8 h 118"/>
              <a:gd name="T10" fmla="*/ 111 w 134"/>
              <a:gd name="T11" fmla="*/ 8 h 118"/>
              <a:gd name="T12" fmla="*/ 81 w 134"/>
              <a:gd name="T13" fmla="*/ 39 h 118"/>
              <a:gd name="T14" fmla="*/ 79 w 134"/>
              <a:gd name="T15" fmla="*/ 46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6 w 134"/>
              <a:gd name="T23" fmla="*/ 57 h 118"/>
              <a:gd name="T24" fmla="*/ 54 w 134"/>
              <a:gd name="T25" fmla="*/ 35 h 118"/>
              <a:gd name="T26" fmla="*/ 47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8 w 134"/>
              <a:gd name="T35" fmla="*/ 36 h 118"/>
              <a:gd name="T36" fmla="*/ 3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1 w 134"/>
              <a:gd name="T51" fmla="*/ 98 h 118"/>
              <a:gd name="T52" fmla="*/ 21 w 134"/>
              <a:gd name="T53" fmla="*/ 114 h 118"/>
              <a:gd name="T54" fmla="*/ 23 w 134"/>
              <a:gd name="T55" fmla="*/ 116 h 118"/>
              <a:gd name="T56" fmla="*/ 39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3 w 134"/>
              <a:gd name="T63" fmla="*/ 79 h 118"/>
              <a:gd name="T64" fmla="*/ 98 w 134"/>
              <a:gd name="T65" fmla="*/ 114 h 118"/>
              <a:gd name="T66" fmla="*/ 107 w 134"/>
              <a:gd name="T67" fmla="*/ 118 h 118"/>
              <a:gd name="T68" fmla="*/ 116 w 134"/>
              <a:gd name="T69" fmla="*/ 114 h 118"/>
              <a:gd name="T70" fmla="*/ 116 w 134"/>
              <a:gd name="T71" fmla="*/ 97 h 118"/>
              <a:gd name="T72" fmla="*/ 80 w 134"/>
              <a:gd name="T73" fmla="*/ 61 h 118"/>
              <a:gd name="T74" fmla="*/ 87 w 134"/>
              <a:gd name="T75" fmla="*/ 55 h 118"/>
              <a:gd name="T76" fmla="*/ 90 w 134"/>
              <a:gd name="T77" fmla="*/ 58 h 118"/>
              <a:gd name="T78" fmla="*/ 98 w 134"/>
              <a:gd name="T79" fmla="*/ 56 h 118"/>
              <a:gd name="T80" fmla="*/ 128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3 w 134"/>
              <a:gd name="T89" fmla="*/ 22 h 118"/>
              <a:gd name="T90" fmla="*/ 133 w 134"/>
              <a:gd name="T91" fmla="*/ 16 h 118"/>
              <a:gd name="T92" fmla="*/ 108 w 134"/>
              <a:gd name="T93" fmla="*/ 103 h 118"/>
              <a:gd name="T94" fmla="*/ 113 w 134"/>
              <a:gd name="T95" fmla="*/ 107 h 118"/>
              <a:gd name="T96" fmla="*/ 108 w 134"/>
              <a:gd name="T97" fmla="*/ 112 h 118"/>
              <a:gd name="T98" fmla="*/ 103 w 134"/>
              <a:gd name="T99" fmla="*/ 107 h 118"/>
              <a:gd name="T100" fmla="*/ 108 w 134"/>
              <a:gd name="T101" fmla="*/ 103 h 118"/>
              <a:gd name="T102" fmla="*/ 91 w 134"/>
              <a:gd name="T103" fmla="*/ 40 h 118"/>
              <a:gd name="T104" fmla="*/ 89 w 134"/>
              <a:gd name="T105" fmla="*/ 38 h 118"/>
              <a:gd name="T106" fmla="*/ 111 w 134"/>
              <a:gd name="T107" fmla="*/ 16 h 118"/>
              <a:gd name="T108" fmla="*/ 113 w 134"/>
              <a:gd name="T109" fmla="*/ 18 h 118"/>
              <a:gd name="T110" fmla="*/ 91 w 134"/>
              <a:gd name="T111" fmla="*/ 40 h 118"/>
              <a:gd name="T112" fmla="*/ 98 w 134"/>
              <a:gd name="T113" fmla="*/ 48 h 118"/>
              <a:gd name="T114" fmla="*/ 96 w 134"/>
              <a:gd name="T115" fmla="*/ 46 h 118"/>
              <a:gd name="T116" fmla="*/ 119 w 134"/>
              <a:gd name="T117" fmla="*/ 23 h 118"/>
              <a:gd name="T118" fmla="*/ 121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8" name="Freeform 106"/>
          <p:cNvSpPr>
            <a:spLocks noEditPoints="1"/>
          </p:cNvSpPr>
          <p:nvPr/>
        </p:nvSpPr>
        <p:spPr bwMode="auto">
          <a:xfrm>
            <a:off x="442913" y="3524250"/>
            <a:ext cx="239713" cy="322263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rgbClr val="F2644C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9" name="Freeform 121"/>
          <p:cNvSpPr>
            <a:spLocks noEditPoints="1"/>
          </p:cNvSpPr>
          <p:nvPr/>
        </p:nvSpPr>
        <p:spPr bwMode="auto">
          <a:xfrm>
            <a:off x="2773363" y="2038350"/>
            <a:ext cx="250825" cy="342900"/>
          </a:xfrm>
          <a:custGeom>
            <a:avLst/>
            <a:gdLst>
              <a:gd name="T0" fmla="*/ 42 w 84"/>
              <a:gd name="T1" fmla="*/ 5 h 115"/>
              <a:gd name="T2" fmla="*/ 79 w 84"/>
              <a:gd name="T3" fmla="*/ 42 h 115"/>
              <a:gd name="T4" fmla="*/ 56 w 84"/>
              <a:gd name="T5" fmla="*/ 111 h 115"/>
              <a:gd name="T6" fmla="*/ 31 w 84"/>
              <a:gd name="T7" fmla="*/ 111 h 115"/>
              <a:gd name="T8" fmla="*/ 4 w 84"/>
              <a:gd name="T9" fmla="*/ 42 h 115"/>
              <a:gd name="T10" fmla="*/ 42 w 84"/>
              <a:gd name="T11" fmla="*/ 5 h 115"/>
              <a:gd name="T12" fmla="*/ 42 w 84"/>
              <a:gd name="T13" fmla="*/ 0 h 115"/>
              <a:gd name="T14" fmla="*/ 0 w 84"/>
              <a:gd name="T15" fmla="*/ 42 h 115"/>
              <a:gd name="T16" fmla="*/ 29 w 84"/>
              <a:gd name="T17" fmla="*/ 115 h 115"/>
              <a:gd name="T18" fmla="*/ 58 w 84"/>
              <a:gd name="T19" fmla="*/ 115 h 115"/>
              <a:gd name="T20" fmla="*/ 84 w 84"/>
              <a:gd name="T21" fmla="*/ 42 h 115"/>
              <a:gd name="T22" fmla="*/ 42 w 84"/>
              <a:gd name="T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15">
                <a:moveTo>
                  <a:pt x="42" y="5"/>
                </a:moveTo>
                <a:cubicBezTo>
                  <a:pt x="63" y="5"/>
                  <a:pt x="79" y="22"/>
                  <a:pt x="79" y="42"/>
                </a:cubicBezTo>
                <a:cubicBezTo>
                  <a:pt x="79" y="60"/>
                  <a:pt x="60" y="101"/>
                  <a:pt x="56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3" y="95"/>
                  <a:pt x="4" y="58"/>
                  <a:pt x="4" y="42"/>
                </a:cubicBezTo>
                <a:cubicBezTo>
                  <a:pt x="4" y="22"/>
                  <a:pt x="21" y="5"/>
                  <a:pt x="42" y="5"/>
                </a:cubicBezTo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3"/>
                  <a:pt x="29" y="115"/>
                  <a:pt x="29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5"/>
                  <a:pt x="84" y="63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0" name="Freeform 122"/>
          <p:cNvSpPr/>
          <p:nvPr/>
        </p:nvSpPr>
        <p:spPr bwMode="auto">
          <a:xfrm>
            <a:off x="2859088" y="2466975"/>
            <a:ext cx="87313" cy="7938"/>
          </a:xfrm>
          <a:custGeom>
            <a:avLst/>
            <a:gdLst>
              <a:gd name="T0" fmla="*/ 1 w 29"/>
              <a:gd name="T1" fmla="*/ 3 h 3"/>
              <a:gd name="T2" fmla="*/ 27 w 29"/>
              <a:gd name="T3" fmla="*/ 3 h 3"/>
              <a:gd name="T4" fmla="*/ 29 w 29"/>
              <a:gd name="T5" fmla="*/ 0 h 3"/>
              <a:gd name="T6" fmla="*/ 0 w 29"/>
              <a:gd name="T7" fmla="*/ 0 h 3"/>
              <a:gd name="T8" fmla="*/ 1 w 29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">
                <a:moveTo>
                  <a:pt x="1" y="3"/>
                </a:move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Freeform 123"/>
          <p:cNvSpPr/>
          <p:nvPr/>
        </p:nvSpPr>
        <p:spPr bwMode="auto">
          <a:xfrm>
            <a:off x="2871788" y="2484438"/>
            <a:ext cx="63500" cy="11113"/>
          </a:xfrm>
          <a:custGeom>
            <a:avLst/>
            <a:gdLst>
              <a:gd name="T0" fmla="*/ 10 w 21"/>
              <a:gd name="T1" fmla="*/ 4 h 4"/>
              <a:gd name="T2" fmla="*/ 21 w 21"/>
              <a:gd name="T3" fmla="*/ 0 h 4"/>
              <a:gd name="T4" fmla="*/ 0 w 21"/>
              <a:gd name="T5" fmla="*/ 0 h 4"/>
              <a:gd name="T6" fmla="*/ 10 w 21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4">
                <a:moveTo>
                  <a:pt x="10" y="4"/>
                </a:moveTo>
                <a:cubicBezTo>
                  <a:pt x="14" y="4"/>
                  <a:pt x="18" y="2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6" y="4"/>
                  <a:pt x="10" y="4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Freeform 124"/>
          <p:cNvSpPr/>
          <p:nvPr/>
        </p:nvSpPr>
        <p:spPr bwMode="auto">
          <a:xfrm>
            <a:off x="2857500" y="2393950"/>
            <a:ext cx="90488" cy="63500"/>
          </a:xfrm>
          <a:custGeom>
            <a:avLst/>
            <a:gdLst>
              <a:gd name="T0" fmla="*/ 31 w 31"/>
              <a:gd name="T1" fmla="*/ 0 h 21"/>
              <a:gd name="T2" fmla="*/ 0 w 31"/>
              <a:gd name="T3" fmla="*/ 0 h 21"/>
              <a:gd name="T4" fmla="*/ 0 w 31"/>
              <a:gd name="T5" fmla="*/ 19 h 21"/>
              <a:gd name="T6" fmla="*/ 0 w 31"/>
              <a:gd name="T7" fmla="*/ 21 h 21"/>
              <a:gd name="T8" fmla="*/ 30 w 31"/>
              <a:gd name="T9" fmla="*/ 21 h 21"/>
              <a:gd name="T10" fmla="*/ 31 w 31"/>
              <a:gd name="T11" fmla="*/ 19 h 21"/>
              <a:gd name="T12" fmla="*/ 31 w 31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20"/>
                  <a:pt x="31" y="19"/>
                </a:cubicBezTo>
                <a:lnTo>
                  <a:pt x="31" y="0"/>
                </a:ln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3" name="Freeform 125"/>
          <p:cNvSpPr>
            <a:spLocks noEditPoints="1"/>
          </p:cNvSpPr>
          <p:nvPr/>
        </p:nvSpPr>
        <p:spPr bwMode="auto">
          <a:xfrm>
            <a:off x="2854325" y="2195513"/>
            <a:ext cx="93663" cy="185738"/>
          </a:xfrm>
          <a:custGeom>
            <a:avLst/>
            <a:gdLst>
              <a:gd name="T0" fmla="*/ 42 w 42"/>
              <a:gd name="T1" fmla="*/ 2 h 83"/>
              <a:gd name="T2" fmla="*/ 42 w 42"/>
              <a:gd name="T3" fmla="*/ 2 h 83"/>
              <a:gd name="T4" fmla="*/ 42 w 42"/>
              <a:gd name="T5" fmla="*/ 2 h 83"/>
              <a:gd name="T6" fmla="*/ 37 w 42"/>
              <a:gd name="T7" fmla="*/ 0 h 83"/>
              <a:gd name="T8" fmla="*/ 20 w 42"/>
              <a:gd name="T9" fmla="*/ 6 h 83"/>
              <a:gd name="T10" fmla="*/ 5 w 42"/>
              <a:gd name="T11" fmla="*/ 0 h 83"/>
              <a:gd name="T12" fmla="*/ 0 w 42"/>
              <a:gd name="T13" fmla="*/ 1 h 83"/>
              <a:gd name="T14" fmla="*/ 0 w 42"/>
              <a:gd name="T15" fmla="*/ 2 h 83"/>
              <a:gd name="T16" fmla="*/ 0 w 42"/>
              <a:gd name="T17" fmla="*/ 2 h 83"/>
              <a:gd name="T18" fmla="*/ 18 w 42"/>
              <a:gd name="T19" fmla="*/ 83 h 83"/>
              <a:gd name="T20" fmla="*/ 24 w 42"/>
              <a:gd name="T21" fmla="*/ 83 h 83"/>
              <a:gd name="T22" fmla="*/ 42 w 42"/>
              <a:gd name="T23" fmla="*/ 2 h 83"/>
              <a:gd name="T24" fmla="*/ 42 w 42"/>
              <a:gd name="T25" fmla="*/ 2 h 83"/>
              <a:gd name="T26" fmla="*/ 42 w 42"/>
              <a:gd name="T27" fmla="*/ 2 h 83"/>
              <a:gd name="T28" fmla="*/ 21 w 42"/>
              <a:gd name="T29" fmla="*/ 73 h 83"/>
              <a:gd name="T30" fmla="*/ 5 w 42"/>
              <a:gd name="T31" fmla="*/ 4 h 83"/>
              <a:gd name="T32" fmla="*/ 20 w 42"/>
              <a:gd name="T33" fmla="*/ 9 h 83"/>
              <a:gd name="T34" fmla="*/ 37 w 42"/>
              <a:gd name="T35" fmla="*/ 4 h 83"/>
              <a:gd name="T36" fmla="*/ 21 w 42"/>
              <a:gd name="T37" fmla="*/ 7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83">
                <a:moveTo>
                  <a:pt x="42" y="2"/>
                </a:moveTo>
                <a:lnTo>
                  <a:pt x="42" y="2"/>
                </a:lnTo>
                <a:lnTo>
                  <a:pt x="42" y="2"/>
                </a:lnTo>
                <a:lnTo>
                  <a:pt x="37" y="0"/>
                </a:lnTo>
                <a:lnTo>
                  <a:pt x="20" y="6"/>
                </a:lnTo>
                <a:lnTo>
                  <a:pt x="5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18" y="83"/>
                </a:lnTo>
                <a:lnTo>
                  <a:pt x="24" y="83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close/>
                <a:moveTo>
                  <a:pt x="21" y="73"/>
                </a:moveTo>
                <a:lnTo>
                  <a:pt x="5" y="4"/>
                </a:lnTo>
                <a:lnTo>
                  <a:pt x="20" y="9"/>
                </a:lnTo>
                <a:lnTo>
                  <a:pt x="37" y="4"/>
                </a:lnTo>
                <a:lnTo>
                  <a:pt x="21" y="73"/>
                </a:ln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" name="Freeform 129"/>
          <p:cNvSpPr/>
          <p:nvPr/>
        </p:nvSpPr>
        <p:spPr bwMode="auto">
          <a:xfrm>
            <a:off x="2851150" y="3013075"/>
            <a:ext cx="382588" cy="141288"/>
          </a:xfrm>
          <a:custGeom>
            <a:avLst/>
            <a:gdLst>
              <a:gd name="T0" fmla="*/ 86 w 171"/>
              <a:gd name="T1" fmla="*/ 36 h 63"/>
              <a:gd name="T2" fmla="*/ 24 w 171"/>
              <a:gd name="T3" fmla="*/ 0 h 63"/>
              <a:gd name="T4" fmla="*/ 0 w 171"/>
              <a:gd name="T5" fmla="*/ 15 h 63"/>
              <a:gd name="T6" fmla="*/ 86 w 171"/>
              <a:gd name="T7" fmla="*/ 63 h 63"/>
              <a:gd name="T8" fmla="*/ 171 w 171"/>
              <a:gd name="T9" fmla="*/ 15 h 63"/>
              <a:gd name="T10" fmla="*/ 147 w 171"/>
              <a:gd name="T11" fmla="*/ 0 h 63"/>
              <a:gd name="T12" fmla="*/ 86 w 171"/>
              <a:gd name="T13" fmla="*/ 3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" h="63">
                <a:moveTo>
                  <a:pt x="86" y="36"/>
                </a:moveTo>
                <a:lnTo>
                  <a:pt x="24" y="0"/>
                </a:lnTo>
                <a:lnTo>
                  <a:pt x="0" y="15"/>
                </a:lnTo>
                <a:lnTo>
                  <a:pt x="86" y="63"/>
                </a:lnTo>
                <a:lnTo>
                  <a:pt x="171" y="15"/>
                </a:lnTo>
                <a:lnTo>
                  <a:pt x="147" y="0"/>
                </a:lnTo>
                <a:lnTo>
                  <a:pt x="86" y="36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5" name="Freeform 130"/>
          <p:cNvSpPr/>
          <p:nvPr/>
        </p:nvSpPr>
        <p:spPr bwMode="auto">
          <a:xfrm>
            <a:off x="2851150" y="3106738"/>
            <a:ext cx="382588" cy="138113"/>
          </a:xfrm>
          <a:custGeom>
            <a:avLst/>
            <a:gdLst>
              <a:gd name="T0" fmla="*/ 86 w 171"/>
              <a:gd name="T1" fmla="*/ 34 h 62"/>
              <a:gd name="T2" fmla="*/ 24 w 171"/>
              <a:gd name="T3" fmla="*/ 0 h 62"/>
              <a:gd name="T4" fmla="*/ 0 w 171"/>
              <a:gd name="T5" fmla="*/ 13 h 62"/>
              <a:gd name="T6" fmla="*/ 86 w 171"/>
              <a:gd name="T7" fmla="*/ 62 h 62"/>
              <a:gd name="T8" fmla="*/ 171 w 171"/>
              <a:gd name="T9" fmla="*/ 13 h 62"/>
              <a:gd name="T10" fmla="*/ 147 w 171"/>
              <a:gd name="T11" fmla="*/ 0 h 62"/>
              <a:gd name="T12" fmla="*/ 86 w 171"/>
              <a:gd name="T13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" h="62">
                <a:moveTo>
                  <a:pt x="86" y="34"/>
                </a:moveTo>
                <a:lnTo>
                  <a:pt x="24" y="0"/>
                </a:lnTo>
                <a:lnTo>
                  <a:pt x="0" y="13"/>
                </a:lnTo>
                <a:lnTo>
                  <a:pt x="86" y="62"/>
                </a:lnTo>
                <a:lnTo>
                  <a:pt x="171" y="13"/>
                </a:lnTo>
                <a:lnTo>
                  <a:pt x="147" y="0"/>
                </a:lnTo>
                <a:lnTo>
                  <a:pt x="86" y="34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6" name="Freeform 131"/>
          <p:cNvSpPr/>
          <p:nvPr/>
        </p:nvSpPr>
        <p:spPr bwMode="auto">
          <a:xfrm>
            <a:off x="2851150" y="2849563"/>
            <a:ext cx="382588" cy="215900"/>
          </a:xfrm>
          <a:custGeom>
            <a:avLst/>
            <a:gdLst>
              <a:gd name="T0" fmla="*/ 171 w 171"/>
              <a:gd name="T1" fmla="*/ 48 h 97"/>
              <a:gd name="T2" fmla="*/ 86 w 171"/>
              <a:gd name="T3" fmla="*/ 0 h 97"/>
              <a:gd name="T4" fmla="*/ 0 w 171"/>
              <a:gd name="T5" fmla="*/ 48 h 97"/>
              <a:gd name="T6" fmla="*/ 86 w 171"/>
              <a:gd name="T7" fmla="*/ 97 h 97"/>
              <a:gd name="T8" fmla="*/ 171 w 171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97">
                <a:moveTo>
                  <a:pt x="171" y="48"/>
                </a:moveTo>
                <a:lnTo>
                  <a:pt x="86" y="0"/>
                </a:lnTo>
                <a:lnTo>
                  <a:pt x="0" y="48"/>
                </a:lnTo>
                <a:lnTo>
                  <a:pt x="86" y="97"/>
                </a:lnTo>
                <a:lnTo>
                  <a:pt x="171" y="48"/>
                </a:lnTo>
                <a:close/>
              </a:path>
            </a:pathLst>
          </a:custGeom>
          <a:solidFill>
            <a:srgbClr val="12A89D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Freeform 141"/>
          <p:cNvSpPr>
            <a:spLocks noEditPoints="1"/>
          </p:cNvSpPr>
          <p:nvPr/>
        </p:nvSpPr>
        <p:spPr bwMode="auto">
          <a:xfrm>
            <a:off x="1417638" y="2136775"/>
            <a:ext cx="250825" cy="284163"/>
          </a:xfrm>
          <a:custGeom>
            <a:avLst/>
            <a:gdLst>
              <a:gd name="T0" fmla="*/ 84 w 84"/>
              <a:gd name="T1" fmla="*/ 42 h 95"/>
              <a:gd name="T2" fmla="*/ 42 w 84"/>
              <a:gd name="T3" fmla="*/ 0 h 95"/>
              <a:gd name="T4" fmla="*/ 0 w 84"/>
              <a:gd name="T5" fmla="*/ 42 h 95"/>
              <a:gd name="T6" fmla="*/ 28 w 84"/>
              <a:gd name="T7" fmla="*/ 81 h 95"/>
              <a:gd name="T8" fmla="*/ 25 w 84"/>
              <a:gd name="T9" fmla="*/ 81 h 95"/>
              <a:gd name="T10" fmla="*/ 25 w 84"/>
              <a:gd name="T11" fmla="*/ 95 h 95"/>
              <a:gd name="T12" fmla="*/ 60 w 84"/>
              <a:gd name="T13" fmla="*/ 95 h 95"/>
              <a:gd name="T14" fmla="*/ 60 w 84"/>
              <a:gd name="T15" fmla="*/ 81 h 95"/>
              <a:gd name="T16" fmla="*/ 57 w 84"/>
              <a:gd name="T17" fmla="*/ 81 h 95"/>
              <a:gd name="T18" fmla="*/ 84 w 84"/>
              <a:gd name="T19" fmla="*/ 42 h 95"/>
              <a:gd name="T20" fmla="*/ 42 w 84"/>
              <a:gd name="T21" fmla="*/ 77 h 95"/>
              <a:gd name="T22" fmla="*/ 7 w 84"/>
              <a:gd name="T23" fmla="*/ 42 h 95"/>
              <a:gd name="T24" fmla="*/ 42 w 84"/>
              <a:gd name="T25" fmla="*/ 7 h 95"/>
              <a:gd name="T26" fmla="*/ 77 w 84"/>
              <a:gd name="T27" fmla="*/ 42 h 95"/>
              <a:gd name="T28" fmla="*/ 42 w 84"/>
              <a:gd name="T29" fmla="*/ 7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95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0"/>
                  <a:pt x="12" y="75"/>
                  <a:pt x="28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95"/>
                  <a:pt x="25" y="95"/>
                  <a:pt x="25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81"/>
                  <a:pt x="60" y="81"/>
                  <a:pt x="60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73" y="75"/>
                  <a:pt x="84" y="60"/>
                  <a:pt x="84" y="42"/>
                </a:cubicBezTo>
                <a:close/>
                <a:moveTo>
                  <a:pt x="42" y="77"/>
                </a:moveTo>
                <a:cubicBezTo>
                  <a:pt x="23" y="77"/>
                  <a:pt x="7" y="61"/>
                  <a:pt x="7" y="42"/>
                </a:cubicBezTo>
                <a:cubicBezTo>
                  <a:pt x="7" y="23"/>
                  <a:pt x="23" y="7"/>
                  <a:pt x="42" y="7"/>
                </a:cubicBezTo>
                <a:cubicBezTo>
                  <a:pt x="62" y="7"/>
                  <a:pt x="77" y="23"/>
                  <a:pt x="77" y="42"/>
                </a:cubicBezTo>
                <a:cubicBezTo>
                  <a:pt x="77" y="61"/>
                  <a:pt x="62" y="77"/>
                  <a:pt x="42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Rectangle 142"/>
          <p:cNvSpPr>
            <a:spLocks noChangeArrowheads="1"/>
          </p:cNvSpPr>
          <p:nvPr/>
        </p:nvSpPr>
        <p:spPr bwMode="auto">
          <a:xfrm>
            <a:off x="1490663" y="2428875"/>
            <a:ext cx="104775" cy="38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9" name="Freeform 143"/>
          <p:cNvSpPr/>
          <p:nvPr/>
        </p:nvSpPr>
        <p:spPr bwMode="auto">
          <a:xfrm>
            <a:off x="1490663" y="2476500"/>
            <a:ext cx="104775" cy="33338"/>
          </a:xfrm>
          <a:custGeom>
            <a:avLst/>
            <a:gdLst>
              <a:gd name="T0" fmla="*/ 0 w 47"/>
              <a:gd name="T1" fmla="*/ 9 h 15"/>
              <a:gd name="T2" fmla="*/ 16 w 47"/>
              <a:gd name="T3" fmla="*/ 9 h 15"/>
              <a:gd name="T4" fmla="*/ 16 w 47"/>
              <a:gd name="T5" fmla="*/ 15 h 15"/>
              <a:gd name="T6" fmla="*/ 31 w 47"/>
              <a:gd name="T7" fmla="*/ 15 h 15"/>
              <a:gd name="T8" fmla="*/ 31 w 47"/>
              <a:gd name="T9" fmla="*/ 9 h 15"/>
              <a:gd name="T10" fmla="*/ 47 w 47"/>
              <a:gd name="T11" fmla="*/ 9 h 15"/>
              <a:gd name="T12" fmla="*/ 47 w 47"/>
              <a:gd name="T13" fmla="*/ 0 h 15"/>
              <a:gd name="T14" fmla="*/ 0 w 47"/>
              <a:gd name="T15" fmla="*/ 0 h 15"/>
              <a:gd name="T16" fmla="*/ 0 w 47"/>
              <a:gd name="T17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">
                <a:moveTo>
                  <a:pt x="0" y="9"/>
                </a:moveTo>
                <a:lnTo>
                  <a:pt x="16" y="9"/>
                </a:lnTo>
                <a:lnTo>
                  <a:pt x="16" y="15"/>
                </a:lnTo>
                <a:lnTo>
                  <a:pt x="31" y="15"/>
                </a:lnTo>
                <a:lnTo>
                  <a:pt x="31" y="9"/>
                </a:lnTo>
                <a:lnTo>
                  <a:pt x="47" y="9"/>
                </a:ln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Freeform 144"/>
          <p:cNvSpPr>
            <a:spLocks noEditPoints="1"/>
          </p:cNvSpPr>
          <p:nvPr/>
        </p:nvSpPr>
        <p:spPr bwMode="auto">
          <a:xfrm>
            <a:off x="1506538" y="2216150"/>
            <a:ext cx="74613" cy="146050"/>
          </a:xfrm>
          <a:custGeom>
            <a:avLst/>
            <a:gdLst>
              <a:gd name="T0" fmla="*/ 32 w 33"/>
              <a:gd name="T1" fmla="*/ 3 h 65"/>
              <a:gd name="T2" fmla="*/ 28 w 33"/>
              <a:gd name="T3" fmla="*/ 0 h 65"/>
              <a:gd name="T4" fmla="*/ 16 w 33"/>
              <a:gd name="T5" fmla="*/ 5 h 65"/>
              <a:gd name="T6" fmla="*/ 4 w 33"/>
              <a:gd name="T7" fmla="*/ 0 h 65"/>
              <a:gd name="T8" fmla="*/ 0 w 33"/>
              <a:gd name="T9" fmla="*/ 3 h 65"/>
              <a:gd name="T10" fmla="*/ 0 w 33"/>
              <a:gd name="T11" fmla="*/ 3 h 65"/>
              <a:gd name="T12" fmla="*/ 0 w 33"/>
              <a:gd name="T13" fmla="*/ 3 h 65"/>
              <a:gd name="T14" fmla="*/ 15 w 33"/>
              <a:gd name="T15" fmla="*/ 65 h 65"/>
              <a:gd name="T16" fmla="*/ 19 w 33"/>
              <a:gd name="T17" fmla="*/ 65 h 65"/>
              <a:gd name="T18" fmla="*/ 33 w 33"/>
              <a:gd name="T19" fmla="*/ 3 h 65"/>
              <a:gd name="T20" fmla="*/ 33 w 33"/>
              <a:gd name="T21" fmla="*/ 3 h 65"/>
              <a:gd name="T22" fmla="*/ 33 w 33"/>
              <a:gd name="T23" fmla="*/ 3 h 65"/>
              <a:gd name="T24" fmla="*/ 33 w 33"/>
              <a:gd name="T25" fmla="*/ 3 h 65"/>
              <a:gd name="T26" fmla="*/ 32 w 33"/>
              <a:gd name="T27" fmla="*/ 3 h 65"/>
              <a:gd name="T28" fmla="*/ 16 w 33"/>
              <a:gd name="T29" fmla="*/ 57 h 65"/>
              <a:gd name="T30" fmla="*/ 4 w 33"/>
              <a:gd name="T31" fmla="*/ 4 h 65"/>
              <a:gd name="T32" fmla="*/ 16 w 33"/>
              <a:gd name="T33" fmla="*/ 8 h 65"/>
              <a:gd name="T34" fmla="*/ 29 w 33"/>
              <a:gd name="T35" fmla="*/ 4 h 65"/>
              <a:gd name="T36" fmla="*/ 16 w 33"/>
              <a:gd name="T37" fmla="*/ 5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" h="65">
                <a:moveTo>
                  <a:pt x="32" y="3"/>
                </a:moveTo>
                <a:lnTo>
                  <a:pt x="28" y="0"/>
                </a:lnTo>
                <a:lnTo>
                  <a:pt x="16" y="5"/>
                </a:lnTo>
                <a:lnTo>
                  <a:pt x="4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5" y="65"/>
                </a:lnTo>
                <a:lnTo>
                  <a:pt x="19" y="65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2" y="3"/>
                </a:lnTo>
                <a:close/>
                <a:moveTo>
                  <a:pt x="16" y="57"/>
                </a:moveTo>
                <a:lnTo>
                  <a:pt x="4" y="4"/>
                </a:lnTo>
                <a:lnTo>
                  <a:pt x="16" y="8"/>
                </a:lnTo>
                <a:lnTo>
                  <a:pt x="29" y="4"/>
                </a:lnTo>
                <a:lnTo>
                  <a:pt x="16" y="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18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925" y="3781425"/>
            <a:ext cx="2360613" cy="1423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2" name="直角三角形 191"/>
          <p:cNvSpPr/>
          <p:nvPr/>
        </p:nvSpPr>
        <p:spPr>
          <a:xfrm>
            <a:off x="1914525" y="3932238"/>
            <a:ext cx="1617663" cy="1046163"/>
          </a:xfrm>
          <a:prstGeom prst="rtTriangle">
            <a:avLst/>
          </a:prstGeom>
          <a:solidFill>
            <a:srgbClr val="27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直角三角形 192"/>
          <p:cNvSpPr/>
          <p:nvPr/>
        </p:nvSpPr>
        <p:spPr>
          <a:xfrm flipH="1" flipV="1">
            <a:off x="1924050" y="3937000"/>
            <a:ext cx="1608138" cy="1041400"/>
          </a:xfrm>
          <a:prstGeom prst="rtTriangle">
            <a:avLst/>
          </a:prstGeom>
          <a:solidFill>
            <a:srgbClr val="31A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Freeform 202"/>
          <p:cNvSpPr/>
          <p:nvPr/>
        </p:nvSpPr>
        <p:spPr bwMode="auto">
          <a:xfrm>
            <a:off x="2752725" y="4489450"/>
            <a:ext cx="169863" cy="161925"/>
          </a:xfrm>
          <a:custGeom>
            <a:avLst/>
            <a:gdLst>
              <a:gd name="T0" fmla="*/ 26 w 89"/>
              <a:gd name="T1" fmla="*/ 48 h 86"/>
              <a:gd name="T2" fmla="*/ 18 w 89"/>
              <a:gd name="T3" fmla="*/ 35 h 86"/>
              <a:gd name="T4" fmla="*/ 0 w 89"/>
              <a:gd name="T5" fmla="*/ 86 h 86"/>
              <a:gd name="T6" fmla="*/ 53 w 89"/>
              <a:gd name="T7" fmla="*/ 85 h 86"/>
              <a:gd name="T8" fmla="*/ 46 w 89"/>
              <a:gd name="T9" fmla="*/ 74 h 86"/>
              <a:gd name="T10" fmla="*/ 89 w 89"/>
              <a:gd name="T11" fmla="*/ 7 h 86"/>
              <a:gd name="T12" fmla="*/ 56 w 89"/>
              <a:gd name="T13" fmla="*/ 0 h 86"/>
              <a:gd name="T14" fmla="*/ 26 w 89"/>
              <a:gd name="T15" fmla="*/ 4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86">
                <a:moveTo>
                  <a:pt x="26" y="48"/>
                </a:moveTo>
                <a:cubicBezTo>
                  <a:pt x="18" y="35"/>
                  <a:pt x="18" y="35"/>
                  <a:pt x="18" y="35"/>
                </a:cubicBezTo>
                <a:cubicBezTo>
                  <a:pt x="0" y="86"/>
                  <a:pt x="0" y="86"/>
                  <a:pt x="0" y="86"/>
                </a:cubicBezTo>
                <a:cubicBezTo>
                  <a:pt x="53" y="85"/>
                  <a:pt x="53" y="85"/>
                  <a:pt x="53" y="85"/>
                </a:cubicBezTo>
                <a:cubicBezTo>
                  <a:pt x="46" y="74"/>
                  <a:pt x="46" y="74"/>
                  <a:pt x="46" y="74"/>
                </a:cubicBezTo>
                <a:cubicBezTo>
                  <a:pt x="84" y="48"/>
                  <a:pt x="89" y="7"/>
                  <a:pt x="89" y="7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12"/>
                  <a:pt x="45" y="31"/>
                  <a:pt x="2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Freeform 203"/>
          <p:cNvSpPr/>
          <p:nvPr/>
        </p:nvSpPr>
        <p:spPr bwMode="auto">
          <a:xfrm>
            <a:off x="2763838" y="4275138"/>
            <a:ext cx="160338" cy="185738"/>
          </a:xfrm>
          <a:custGeom>
            <a:avLst/>
            <a:gdLst>
              <a:gd name="T0" fmla="*/ 45 w 85"/>
              <a:gd name="T1" fmla="*/ 67 h 98"/>
              <a:gd name="T2" fmla="*/ 31 w 85"/>
              <a:gd name="T3" fmla="*/ 74 h 98"/>
              <a:gd name="T4" fmla="*/ 80 w 85"/>
              <a:gd name="T5" fmla="*/ 98 h 98"/>
              <a:gd name="T6" fmla="*/ 85 w 85"/>
              <a:gd name="T7" fmla="*/ 44 h 98"/>
              <a:gd name="T8" fmla="*/ 73 w 85"/>
              <a:gd name="T9" fmla="*/ 51 h 98"/>
              <a:gd name="T10" fmla="*/ 11 w 85"/>
              <a:gd name="T11" fmla="*/ 0 h 98"/>
              <a:gd name="T12" fmla="*/ 0 w 85"/>
              <a:gd name="T13" fmla="*/ 32 h 98"/>
              <a:gd name="T14" fmla="*/ 45 w 85"/>
              <a:gd name="T15" fmla="*/ 6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" h="98">
                <a:moveTo>
                  <a:pt x="45" y="67"/>
                </a:moveTo>
                <a:cubicBezTo>
                  <a:pt x="31" y="74"/>
                  <a:pt x="31" y="74"/>
                  <a:pt x="31" y="74"/>
                </a:cubicBezTo>
                <a:cubicBezTo>
                  <a:pt x="80" y="98"/>
                  <a:pt x="80" y="98"/>
                  <a:pt x="80" y="98"/>
                </a:cubicBezTo>
                <a:cubicBezTo>
                  <a:pt x="85" y="44"/>
                  <a:pt x="85" y="44"/>
                  <a:pt x="85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51" y="10"/>
                  <a:pt x="11" y="0"/>
                  <a:pt x="11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37"/>
                  <a:pt x="31" y="47"/>
                  <a:pt x="4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6" name="Freeform 204"/>
          <p:cNvSpPr/>
          <p:nvPr/>
        </p:nvSpPr>
        <p:spPr bwMode="auto">
          <a:xfrm>
            <a:off x="2562225" y="4276725"/>
            <a:ext cx="171450" cy="160338"/>
          </a:xfrm>
          <a:custGeom>
            <a:avLst/>
            <a:gdLst>
              <a:gd name="T0" fmla="*/ 44 w 90"/>
              <a:gd name="T1" fmla="*/ 11 h 85"/>
              <a:gd name="T2" fmla="*/ 0 w 90"/>
              <a:gd name="T3" fmla="*/ 77 h 85"/>
              <a:gd name="T4" fmla="*/ 32 w 90"/>
              <a:gd name="T5" fmla="*/ 85 h 85"/>
              <a:gd name="T6" fmla="*/ 63 w 90"/>
              <a:gd name="T7" fmla="*/ 38 h 85"/>
              <a:gd name="T8" fmla="*/ 71 w 90"/>
              <a:gd name="T9" fmla="*/ 51 h 85"/>
              <a:gd name="T10" fmla="*/ 90 w 90"/>
              <a:gd name="T11" fmla="*/ 0 h 85"/>
              <a:gd name="T12" fmla="*/ 36 w 90"/>
              <a:gd name="T13" fmla="*/ 0 h 85"/>
              <a:gd name="T14" fmla="*/ 44 w 90"/>
              <a:gd name="T15" fmla="*/ 1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85">
                <a:moveTo>
                  <a:pt x="44" y="11"/>
                </a:moveTo>
                <a:cubicBezTo>
                  <a:pt x="5" y="37"/>
                  <a:pt x="0" y="77"/>
                  <a:pt x="0" y="77"/>
                </a:cubicBezTo>
                <a:cubicBezTo>
                  <a:pt x="32" y="85"/>
                  <a:pt x="32" y="85"/>
                  <a:pt x="32" y="85"/>
                </a:cubicBezTo>
                <a:cubicBezTo>
                  <a:pt x="36" y="73"/>
                  <a:pt x="44" y="54"/>
                  <a:pt x="63" y="38"/>
                </a:cubicBezTo>
                <a:cubicBezTo>
                  <a:pt x="71" y="51"/>
                  <a:pt x="71" y="51"/>
                  <a:pt x="71" y="51"/>
                </a:cubicBezTo>
                <a:cubicBezTo>
                  <a:pt x="90" y="0"/>
                  <a:pt x="90" y="0"/>
                  <a:pt x="90" y="0"/>
                </a:cubicBezTo>
                <a:cubicBezTo>
                  <a:pt x="36" y="0"/>
                  <a:pt x="36" y="0"/>
                  <a:pt x="36" y="0"/>
                </a:cubicBezTo>
                <a:lnTo>
                  <a:pt x="44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Freeform 206"/>
          <p:cNvSpPr/>
          <p:nvPr/>
        </p:nvSpPr>
        <p:spPr bwMode="auto">
          <a:xfrm>
            <a:off x="2562225" y="4464050"/>
            <a:ext cx="161925" cy="187325"/>
          </a:xfrm>
          <a:custGeom>
            <a:avLst/>
            <a:gdLst>
              <a:gd name="T0" fmla="*/ 41 w 85"/>
              <a:gd name="T1" fmla="*/ 32 h 99"/>
              <a:gd name="T2" fmla="*/ 54 w 85"/>
              <a:gd name="T3" fmla="*/ 24 h 99"/>
              <a:gd name="T4" fmla="*/ 6 w 85"/>
              <a:gd name="T5" fmla="*/ 0 h 99"/>
              <a:gd name="T6" fmla="*/ 0 w 85"/>
              <a:gd name="T7" fmla="*/ 54 h 99"/>
              <a:gd name="T8" fmla="*/ 12 w 85"/>
              <a:gd name="T9" fmla="*/ 47 h 99"/>
              <a:gd name="T10" fmla="*/ 73 w 85"/>
              <a:gd name="T11" fmla="*/ 99 h 99"/>
              <a:gd name="T12" fmla="*/ 85 w 85"/>
              <a:gd name="T13" fmla="*/ 67 h 99"/>
              <a:gd name="T14" fmla="*/ 41 w 85"/>
              <a:gd name="T15" fmla="*/ 3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" h="99">
                <a:moveTo>
                  <a:pt x="41" y="32"/>
                </a:moveTo>
                <a:cubicBezTo>
                  <a:pt x="54" y="24"/>
                  <a:pt x="54" y="24"/>
                  <a:pt x="54" y="24"/>
                </a:cubicBezTo>
                <a:cubicBezTo>
                  <a:pt x="6" y="0"/>
                  <a:pt x="6" y="0"/>
                  <a:pt x="6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47"/>
                  <a:pt x="12" y="47"/>
                  <a:pt x="12" y="47"/>
                </a:cubicBezTo>
                <a:cubicBezTo>
                  <a:pt x="33" y="89"/>
                  <a:pt x="73" y="99"/>
                  <a:pt x="73" y="99"/>
                </a:cubicBezTo>
                <a:cubicBezTo>
                  <a:pt x="85" y="67"/>
                  <a:pt x="85" y="67"/>
                  <a:pt x="85" y="67"/>
                </a:cubicBezTo>
                <a:cubicBezTo>
                  <a:pt x="73" y="62"/>
                  <a:pt x="55" y="52"/>
                  <a:pt x="41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5464175" y="3568700"/>
            <a:ext cx="2438400" cy="969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TextBox 13"/>
          <p:cNvSpPr txBox="1"/>
          <p:nvPr/>
        </p:nvSpPr>
        <p:spPr>
          <a:xfrm>
            <a:off x="5464175" y="3327400"/>
            <a:ext cx="206533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Picture 5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54525" y="1400175"/>
            <a:ext cx="4689475" cy="5021263"/>
          </a:xfrm>
          <a:prstGeom prst="rect">
            <a:avLst/>
          </a:prstGeom>
          <a:noFill/>
          <a:ln>
            <a:noFill/>
          </a:ln>
          <a:effectLst>
            <a:outerShdw blurRad="177800" dist="228601" dir="4679996" sx="99001" sy="99001" algn="t" rotWithShape="0">
              <a:srgbClr val="000000">
                <a:alpha val="10999"/>
              </a:srgbClr>
            </a:outerShdw>
          </a:effectLst>
        </p:spPr>
      </p:pic>
      <p:pic>
        <p:nvPicPr>
          <p:cNvPr id="6147" name="图片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17700"/>
            <a:ext cx="1966913" cy="206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直角三角形 3"/>
          <p:cNvSpPr/>
          <p:nvPr/>
        </p:nvSpPr>
        <p:spPr>
          <a:xfrm rot="21354880">
            <a:off x="5075238" y="1920875"/>
            <a:ext cx="1879600" cy="1890713"/>
          </a:xfrm>
          <a:custGeom>
            <a:avLst/>
            <a:gdLst>
              <a:gd name="connsiteX0" fmla="*/ 0 w 957072"/>
              <a:gd name="connsiteY0" fmla="*/ 2242487 h 2242487"/>
              <a:gd name="connsiteX1" fmla="*/ 0 w 957072"/>
              <a:gd name="connsiteY1" fmla="*/ 0 h 2242487"/>
              <a:gd name="connsiteX2" fmla="*/ 957072 w 957072"/>
              <a:gd name="connsiteY2" fmla="*/ 2242487 h 2242487"/>
              <a:gd name="connsiteX3" fmla="*/ 0 w 957072"/>
              <a:gd name="connsiteY3" fmla="*/ 2242487 h 2242487"/>
              <a:gd name="connsiteX0-1" fmla="*/ 1176528 w 2133600"/>
              <a:gd name="connsiteY0-2" fmla="*/ 2425367 h 2425367"/>
              <a:gd name="connsiteX1-3" fmla="*/ 0 w 2133600"/>
              <a:gd name="connsiteY1-4" fmla="*/ 0 h 2425367"/>
              <a:gd name="connsiteX2-5" fmla="*/ 2133600 w 2133600"/>
              <a:gd name="connsiteY2-6" fmla="*/ 2425367 h 2425367"/>
              <a:gd name="connsiteX3-7" fmla="*/ 1176528 w 2133600"/>
              <a:gd name="connsiteY3-8" fmla="*/ 2425367 h 2425367"/>
              <a:gd name="connsiteX0-9" fmla="*/ 1176528 w 2602992"/>
              <a:gd name="connsiteY0-10" fmla="*/ 2425367 h 2425367"/>
              <a:gd name="connsiteX1-11" fmla="*/ 0 w 2602992"/>
              <a:gd name="connsiteY1-12" fmla="*/ 0 h 2425367"/>
              <a:gd name="connsiteX2-13" fmla="*/ 2602992 w 2602992"/>
              <a:gd name="connsiteY2-14" fmla="*/ 2144951 h 2425367"/>
              <a:gd name="connsiteX3-15" fmla="*/ 1176528 w 2602992"/>
              <a:gd name="connsiteY3-16" fmla="*/ 2425367 h 2425367"/>
              <a:gd name="connsiteX0-17" fmla="*/ 1328928 w 2602992"/>
              <a:gd name="connsiteY0-18" fmla="*/ 2498519 h 2498519"/>
              <a:gd name="connsiteX1-19" fmla="*/ 0 w 2602992"/>
              <a:gd name="connsiteY1-20" fmla="*/ 0 h 2498519"/>
              <a:gd name="connsiteX2-21" fmla="*/ 2602992 w 2602992"/>
              <a:gd name="connsiteY2-22" fmla="*/ 2144951 h 2498519"/>
              <a:gd name="connsiteX3-23" fmla="*/ 1328928 w 2602992"/>
              <a:gd name="connsiteY3-24" fmla="*/ 2498519 h 2498519"/>
              <a:gd name="connsiteX0-25" fmla="*/ 1341120 w 2615184"/>
              <a:gd name="connsiteY0-26" fmla="*/ 2498519 h 2498519"/>
              <a:gd name="connsiteX1-27" fmla="*/ 0 w 2615184"/>
              <a:gd name="connsiteY1-28" fmla="*/ 0 h 2498519"/>
              <a:gd name="connsiteX2-29" fmla="*/ 2615184 w 2615184"/>
              <a:gd name="connsiteY2-30" fmla="*/ 2144951 h 2498519"/>
              <a:gd name="connsiteX3-31" fmla="*/ 1341120 w 2615184"/>
              <a:gd name="connsiteY3-32" fmla="*/ 2498519 h 2498519"/>
              <a:gd name="connsiteX0-33" fmla="*/ 1347216 w 2621280"/>
              <a:gd name="connsiteY0-34" fmla="*/ 2498519 h 2498519"/>
              <a:gd name="connsiteX1-35" fmla="*/ 0 w 2621280"/>
              <a:gd name="connsiteY1-36" fmla="*/ 0 h 2498519"/>
              <a:gd name="connsiteX2-37" fmla="*/ 2621280 w 2621280"/>
              <a:gd name="connsiteY2-38" fmla="*/ 2144951 h 2498519"/>
              <a:gd name="connsiteX3-39" fmla="*/ 1347216 w 2621280"/>
              <a:gd name="connsiteY3-40" fmla="*/ 2498519 h 2498519"/>
              <a:gd name="connsiteX0-41" fmla="*/ 1347216 w 2639568"/>
              <a:gd name="connsiteY0-42" fmla="*/ 2498519 h 2498519"/>
              <a:gd name="connsiteX1-43" fmla="*/ 0 w 2639568"/>
              <a:gd name="connsiteY1-44" fmla="*/ 0 h 2498519"/>
              <a:gd name="connsiteX2-45" fmla="*/ 2639568 w 2639568"/>
              <a:gd name="connsiteY2-46" fmla="*/ 2144951 h 2498519"/>
              <a:gd name="connsiteX3-47" fmla="*/ 1347216 w 2639568"/>
              <a:gd name="connsiteY3-48" fmla="*/ 2498519 h 2498519"/>
              <a:gd name="connsiteX0-49" fmla="*/ 0 w 2436464"/>
              <a:gd name="connsiteY0-50" fmla="*/ 353568 h 353568"/>
              <a:gd name="connsiteX1-51" fmla="*/ 2436464 w 2436464"/>
              <a:gd name="connsiteY1-52" fmla="*/ 70797 h 353568"/>
              <a:gd name="connsiteX2-53" fmla="*/ 1292352 w 2436464"/>
              <a:gd name="connsiteY2-54" fmla="*/ 0 h 353568"/>
              <a:gd name="connsiteX3-55" fmla="*/ 0 w 2436464"/>
              <a:gd name="connsiteY3-56" fmla="*/ 353568 h 353568"/>
              <a:gd name="connsiteX0-57" fmla="*/ 0 w 2436464"/>
              <a:gd name="connsiteY0-58" fmla="*/ 2730033 h 2730033"/>
              <a:gd name="connsiteX1-59" fmla="*/ 2436464 w 2436464"/>
              <a:gd name="connsiteY1-60" fmla="*/ 2447262 h 2730033"/>
              <a:gd name="connsiteX2-61" fmla="*/ 1248184 w 2436464"/>
              <a:gd name="connsiteY2-62" fmla="*/ 0 h 2730033"/>
              <a:gd name="connsiteX3-63" fmla="*/ 0 w 2436464"/>
              <a:gd name="connsiteY3-64" fmla="*/ 2730033 h 2730033"/>
              <a:gd name="connsiteX0-65" fmla="*/ 0 w 2539266"/>
              <a:gd name="connsiteY0-66" fmla="*/ 176220 h 2447262"/>
              <a:gd name="connsiteX1-67" fmla="*/ 2539266 w 2539266"/>
              <a:gd name="connsiteY1-68" fmla="*/ 2447262 h 2447262"/>
              <a:gd name="connsiteX2-69" fmla="*/ 1350986 w 2539266"/>
              <a:gd name="connsiteY2-70" fmla="*/ 0 h 2447262"/>
              <a:gd name="connsiteX3-71" fmla="*/ 0 w 2539266"/>
              <a:gd name="connsiteY3-72" fmla="*/ 176220 h 2447262"/>
              <a:gd name="connsiteX0-73" fmla="*/ 0 w 2532751"/>
              <a:gd name="connsiteY0-74" fmla="*/ 176220 h 2538469"/>
              <a:gd name="connsiteX1-75" fmla="*/ 2532751 w 2532751"/>
              <a:gd name="connsiteY1-76" fmla="*/ 2538469 h 2538469"/>
              <a:gd name="connsiteX2-77" fmla="*/ 1350986 w 2532751"/>
              <a:gd name="connsiteY2-78" fmla="*/ 0 h 2538469"/>
              <a:gd name="connsiteX3-79" fmla="*/ 0 w 2532751"/>
              <a:gd name="connsiteY3-80" fmla="*/ 176220 h 2538469"/>
              <a:gd name="connsiteX0-81" fmla="*/ 0 w 2522327"/>
              <a:gd name="connsiteY0-82" fmla="*/ 176220 h 2513279"/>
              <a:gd name="connsiteX1-83" fmla="*/ 2522327 w 2522327"/>
              <a:gd name="connsiteY1-84" fmla="*/ 2513279 h 2513279"/>
              <a:gd name="connsiteX2-85" fmla="*/ 1350986 w 2522327"/>
              <a:gd name="connsiteY2-86" fmla="*/ 0 h 2513279"/>
              <a:gd name="connsiteX3-87" fmla="*/ 0 w 2522327"/>
              <a:gd name="connsiteY3-88" fmla="*/ 176220 h 2513279"/>
              <a:gd name="connsiteX0-89" fmla="*/ 0 w 2516247"/>
              <a:gd name="connsiteY0-90" fmla="*/ 176655 h 2513279"/>
              <a:gd name="connsiteX1-91" fmla="*/ 2516247 w 2516247"/>
              <a:gd name="connsiteY1-92" fmla="*/ 2513279 h 2513279"/>
              <a:gd name="connsiteX2-93" fmla="*/ 1344906 w 2516247"/>
              <a:gd name="connsiteY2-94" fmla="*/ 0 h 2513279"/>
              <a:gd name="connsiteX3-95" fmla="*/ 0 w 2516247"/>
              <a:gd name="connsiteY3-96" fmla="*/ 176655 h 2513279"/>
              <a:gd name="connsiteX0-97" fmla="*/ 0 w 2506475"/>
              <a:gd name="connsiteY0-98" fmla="*/ 168186 h 2513279"/>
              <a:gd name="connsiteX1-99" fmla="*/ 2506475 w 2506475"/>
              <a:gd name="connsiteY1-100" fmla="*/ 2513279 h 2513279"/>
              <a:gd name="connsiteX2-101" fmla="*/ 1335134 w 2506475"/>
              <a:gd name="connsiteY2-102" fmla="*/ 0 h 2513279"/>
              <a:gd name="connsiteX3-103" fmla="*/ 0 w 2506475"/>
              <a:gd name="connsiteY3-104" fmla="*/ 168186 h 2513279"/>
              <a:gd name="connsiteX0-105" fmla="*/ 0 w 2505823"/>
              <a:gd name="connsiteY0-106" fmla="*/ 168186 h 2522400"/>
              <a:gd name="connsiteX1-107" fmla="*/ 2505823 w 2505823"/>
              <a:gd name="connsiteY1-108" fmla="*/ 2522400 h 2522400"/>
              <a:gd name="connsiteX2-109" fmla="*/ 1335134 w 2505823"/>
              <a:gd name="connsiteY2-110" fmla="*/ 0 h 2522400"/>
              <a:gd name="connsiteX3-111" fmla="*/ 0 w 2505823"/>
              <a:gd name="connsiteY3-112" fmla="*/ 168186 h 2522400"/>
              <a:gd name="connsiteX0-113" fmla="*/ 0 w 2496413"/>
              <a:gd name="connsiteY0-114" fmla="*/ 179044 h 2522400"/>
              <a:gd name="connsiteX1-115" fmla="*/ 2496413 w 2496413"/>
              <a:gd name="connsiteY1-116" fmla="*/ 2522400 h 2522400"/>
              <a:gd name="connsiteX2-117" fmla="*/ 1325724 w 2496413"/>
              <a:gd name="connsiteY2-118" fmla="*/ 0 h 2522400"/>
              <a:gd name="connsiteX3-119" fmla="*/ 0 w 2496413"/>
              <a:gd name="connsiteY3-120" fmla="*/ 179044 h 2522400"/>
              <a:gd name="connsiteX0-121" fmla="*/ 0 w 2505824"/>
              <a:gd name="connsiteY0-122" fmla="*/ 168186 h 2522400"/>
              <a:gd name="connsiteX1-123" fmla="*/ 2505824 w 2505824"/>
              <a:gd name="connsiteY1-124" fmla="*/ 2522400 h 2522400"/>
              <a:gd name="connsiteX2-125" fmla="*/ 1335135 w 2505824"/>
              <a:gd name="connsiteY2-126" fmla="*/ 0 h 2522400"/>
              <a:gd name="connsiteX3-127" fmla="*/ 0 w 2505824"/>
              <a:gd name="connsiteY3-128" fmla="*/ 168186 h 252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505824" h="2522400">
                <a:moveTo>
                  <a:pt x="0" y="168186"/>
                </a:moveTo>
                <a:lnTo>
                  <a:pt x="2505824" y="2522400"/>
                </a:lnTo>
                <a:lnTo>
                  <a:pt x="1335135" y="0"/>
                </a:lnTo>
                <a:lnTo>
                  <a:pt x="0" y="168186"/>
                </a:lnTo>
                <a:close/>
              </a:path>
            </a:pathLst>
          </a:custGeom>
          <a:solidFill>
            <a:srgbClr val="F264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直角三角形 3"/>
          <p:cNvSpPr/>
          <p:nvPr/>
        </p:nvSpPr>
        <p:spPr>
          <a:xfrm>
            <a:off x="5024438" y="2119313"/>
            <a:ext cx="1981200" cy="1873250"/>
          </a:xfrm>
          <a:custGeom>
            <a:avLst/>
            <a:gdLst>
              <a:gd name="connsiteX0" fmla="*/ 0 w 957072"/>
              <a:gd name="connsiteY0" fmla="*/ 2242487 h 2242487"/>
              <a:gd name="connsiteX1" fmla="*/ 0 w 957072"/>
              <a:gd name="connsiteY1" fmla="*/ 0 h 2242487"/>
              <a:gd name="connsiteX2" fmla="*/ 957072 w 957072"/>
              <a:gd name="connsiteY2" fmla="*/ 2242487 h 2242487"/>
              <a:gd name="connsiteX3" fmla="*/ 0 w 957072"/>
              <a:gd name="connsiteY3" fmla="*/ 2242487 h 2242487"/>
              <a:gd name="connsiteX0-1" fmla="*/ 1176528 w 2133600"/>
              <a:gd name="connsiteY0-2" fmla="*/ 2425367 h 2425367"/>
              <a:gd name="connsiteX1-3" fmla="*/ 0 w 2133600"/>
              <a:gd name="connsiteY1-4" fmla="*/ 0 h 2425367"/>
              <a:gd name="connsiteX2-5" fmla="*/ 2133600 w 2133600"/>
              <a:gd name="connsiteY2-6" fmla="*/ 2425367 h 2425367"/>
              <a:gd name="connsiteX3-7" fmla="*/ 1176528 w 2133600"/>
              <a:gd name="connsiteY3-8" fmla="*/ 2425367 h 2425367"/>
              <a:gd name="connsiteX0-9" fmla="*/ 1176528 w 2602992"/>
              <a:gd name="connsiteY0-10" fmla="*/ 2425367 h 2425367"/>
              <a:gd name="connsiteX1-11" fmla="*/ 0 w 2602992"/>
              <a:gd name="connsiteY1-12" fmla="*/ 0 h 2425367"/>
              <a:gd name="connsiteX2-13" fmla="*/ 2602992 w 2602992"/>
              <a:gd name="connsiteY2-14" fmla="*/ 2144951 h 2425367"/>
              <a:gd name="connsiteX3-15" fmla="*/ 1176528 w 2602992"/>
              <a:gd name="connsiteY3-16" fmla="*/ 2425367 h 2425367"/>
              <a:gd name="connsiteX0-17" fmla="*/ 1328928 w 2602992"/>
              <a:gd name="connsiteY0-18" fmla="*/ 2498519 h 2498519"/>
              <a:gd name="connsiteX1-19" fmla="*/ 0 w 2602992"/>
              <a:gd name="connsiteY1-20" fmla="*/ 0 h 2498519"/>
              <a:gd name="connsiteX2-21" fmla="*/ 2602992 w 2602992"/>
              <a:gd name="connsiteY2-22" fmla="*/ 2144951 h 2498519"/>
              <a:gd name="connsiteX3-23" fmla="*/ 1328928 w 2602992"/>
              <a:gd name="connsiteY3-24" fmla="*/ 2498519 h 2498519"/>
              <a:gd name="connsiteX0-25" fmla="*/ 1341120 w 2615184"/>
              <a:gd name="connsiteY0-26" fmla="*/ 2498519 h 2498519"/>
              <a:gd name="connsiteX1-27" fmla="*/ 0 w 2615184"/>
              <a:gd name="connsiteY1-28" fmla="*/ 0 h 2498519"/>
              <a:gd name="connsiteX2-29" fmla="*/ 2615184 w 2615184"/>
              <a:gd name="connsiteY2-30" fmla="*/ 2144951 h 2498519"/>
              <a:gd name="connsiteX3-31" fmla="*/ 1341120 w 2615184"/>
              <a:gd name="connsiteY3-32" fmla="*/ 2498519 h 2498519"/>
              <a:gd name="connsiteX0-33" fmla="*/ 1347216 w 2621280"/>
              <a:gd name="connsiteY0-34" fmla="*/ 2498519 h 2498519"/>
              <a:gd name="connsiteX1-35" fmla="*/ 0 w 2621280"/>
              <a:gd name="connsiteY1-36" fmla="*/ 0 h 2498519"/>
              <a:gd name="connsiteX2-37" fmla="*/ 2621280 w 2621280"/>
              <a:gd name="connsiteY2-38" fmla="*/ 2144951 h 2498519"/>
              <a:gd name="connsiteX3-39" fmla="*/ 1347216 w 2621280"/>
              <a:gd name="connsiteY3-40" fmla="*/ 2498519 h 2498519"/>
              <a:gd name="connsiteX0-41" fmla="*/ 1347216 w 2639568"/>
              <a:gd name="connsiteY0-42" fmla="*/ 2498519 h 2498519"/>
              <a:gd name="connsiteX1-43" fmla="*/ 0 w 2639568"/>
              <a:gd name="connsiteY1-44" fmla="*/ 0 h 2498519"/>
              <a:gd name="connsiteX2-45" fmla="*/ 2639568 w 2639568"/>
              <a:gd name="connsiteY2-46" fmla="*/ 2144951 h 2498519"/>
              <a:gd name="connsiteX3-47" fmla="*/ 1347216 w 2639568"/>
              <a:gd name="connsiteY3-48" fmla="*/ 2498519 h 2498519"/>
              <a:gd name="connsiteX0-49" fmla="*/ 1347216 w 2639568"/>
              <a:gd name="connsiteY0-50" fmla="*/ 2498519 h 2498519"/>
              <a:gd name="connsiteX1-51" fmla="*/ 0 w 2639568"/>
              <a:gd name="connsiteY1-52" fmla="*/ 0 h 2498519"/>
              <a:gd name="connsiteX2-53" fmla="*/ 2639568 w 2639568"/>
              <a:gd name="connsiteY2-54" fmla="*/ 2144951 h 2498519"/>
              <a:gd name="connsiteX3-55" fmla="*/ 1347216 w 2639568"/>
              <a:gd name="connsiteY3-56" fmla="*/ 2498519 h 2498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9568" h="2498519">
                <a:moveTo>
                  <a:pt x="1347216" y="2498519"/>
                </a:moveTo>
                <a:lnTo>
                  <a:pt x="0" y="0"/>
                </a:lnTo>
                <a:lnTo>
                  <a:pt x="2639568" y="2144951"/>
                </a:lnTo>
                <a:lnTo>
                  <a:pt x="1347216" y="2498519"/>
                </a:lnTo>
                <a:close/>
              </a:path>
            </a:pathLst>
          </a:custGeom>
          <a:solidFill>
            <a:srgbClr val="F04B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51"/>
          <p:cNvSpPr>
            <a:spLocks noEditPoints="1"/>
          </p:cNvSpPr>
          <p:nvPr/>
        </p:nvSpPr>
        <p:spPr bwMode="auto">
          <a:xfrm>
            <a:off x="5813425" y="2747963"/>
            <a:ext cx="398463" cy="373063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700" y="3095625"/>
            <a:ext cx="4044950" cy="19415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9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62113" y="2914650"/>
            <a:ext cx="2298700" cy="360363"/>
          </a:xfrm>
          <a:prstGeom prst="rec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17750" y="2981325"/>
            <a:ext cx="16430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altLang="zh-CN" sz="1200" b="1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63663" y="3678238"/>
            <a:ext cx="3057525" cy="7762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ctr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959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组合 52"/>
          <p:cNvGrpSpPr/>
          <p:nvPr/>
        </p:nvGrpSpPr>
        <p:grpSpPr>
          <a:xfrm>
            <a:off x="3540125" y="3060700"/>
            <a:ext cx="5603875" cy="4151313"/>
            <a:chOff x="5236854" y="4219810"/>
            <a:chExt cx="3907146" cy="2894996"/>
          </a:xfrm>
        </p:grpSpPr>
        <p:sp>
          <p:nvSpPr>
            <p:cNvPr id="5" name="Freeform 5"/>
            <p:cNvSpPr/>
            <p:nvPr/>
          </p:nvSpPr>
          <p:spPr bwMode="auto">
            <a:xfrm>
              <a:off x="5813518" y="5945737"/>
              <a:ext cx="589945" cy="606676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71074" y="5931345"/>
              <a:ext cx="540138" cy="562393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840082" y="5889276"/>
              <a:ext cx="602121" cy="705206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92488" y="5933559"/>
              <a:ext cx="610976" cy="459436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779206" y="6030981"/>
              <a:ext cx="514681" cy="622175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236854" y="6066408"/>
              <a:ext cx="1018293" cy="776058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120113" y="5544977"/>
              <a:ext cx="722767" cy="721812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20067" y="5305849"/>
              <a:ext cx="255680" cy="573464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6262895" y="5656791"/>
              <a:ext cx="395142" cy="407403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601588" y="4995868"/>
              <a:ext cx="1744380" cy="117681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904863" y="4995868"/>
              <a:ext cx="1441106" cy="800413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872764" y="5001403"/>
              <a:ext cx="1273973" cy="108050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889367" y="5086648"/>
              <a:ext cx="1352559" cy="995258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73533" y="5541655"/>
              <a:ext cx="84120" cy="8524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6208660" y="5294778"/>
              <a:ext cx="473728" cy="517003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6203126" y="5626900"/>
              <a:ext cx="401783" cy="445043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6489797" y="5298099"/>
              <a:ext cx="126180" cy="12842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4939" y="5086648"/>
              <a:ext cx="1214203" cy="995258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884939" y="4219810"/>
              <a:ext cx="1573927" cy="1862097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265169" y="6126190"/>
              <a:ext cx="503613" cy="427330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96" name="Freeform 26"/>
            <p:cNvSpPr/>
            <p:nvPr/>
          </p:nvSpPr>
          <p:spPr>
            <a:xfrm>
              <a:off x="8265169" y="6105156"/>
              <a:ext cx="471514" cy="378619"/>
            </a:xfrm>
            <a:custGeom>
              <a:avLst/>
              <a:gdLst>
                <a:gd name="txL" fmla="*/ 0 w 10435"/>
                <a:gd name="txT" fmla="*/ 0 h 9430"/>
                <a:gd name="txR" fmla="*/ 10435 w 10435"/>
                <a:gd name="txB" fmla="*/ 9430 h 9430"/>
              </a:gdLst>
              <a:ahLst/>
              <a:cxnLst>
                <a:cxn ang="0">
                  <a:pos x="12697" y="321806"/>
                </a:cxn>
                <a:cxn ang="0">
                  <a:pos x="455925" y="37380"/>
                </a:cxn>
                <a:cxn ang="0">
                  <a:pos x="12697" y="321806"/>
                </a:cxn>
              </a:cxnLst>
              <a:rect l="txL" t="txT" r="txR" b="tx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 lIns="68580" tIns="34290" rIns="68580" bIns="34290"/>
            <a:p>
              <a:pPr eaLnBrk="1" hangingPunct="1"/>
              <a:r>
                <a:rPr lang="en-US" altLang="zh-CN" sz="13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z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8204293" y="5933559"/>
              <a:ext cx="698416" cy="702992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8293947" y="6053123"/>
              <a:ext cx="626472" cy="573464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8285092" y="6140582"/>
              <a:ext cx="651929" cy="592284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8285092" y="6177115"/>
              <a:ext cx="858908" cy="937691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rgbClr val="12A89D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7723924" y="5740928"/>
              <a:ext cx="462659" cy="492648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7727245" y="5795175"/>
              <a:ext cx="108470" cy="110707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644232" y="5249388"/>
              <a:ext cx="1013866" cy="1090467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7680757" y="5281493"/>
              <a:ext cx="179308" cy="166061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8267383" y="5477445"/>
              <a:ext cx="77479" cy="126206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7961895" y="5549405"/>
              <a:ext cx="88547" cy="180453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107998" y="5517299"/>
              <a:ext cx="95188" cy="15499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直角三角形 47"/>
          <p:cNvSpPr/>
          <p:nvPr/>
        </p:nvSpPr>
        <p:spPr>
          <a:xfrm rot="13500907">
            <a:off x="-1333500" y="1401763"/>
            <a:ext cx="2667000" cy="2667000"/>
          </a:xfrm>
          <a:prstGeom prst="rtTriangle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文本框 49"/>
          <p:cNvSpPr txBox="1"/>
          <p:nvPr/>
        </p:nvSpPr>
        <p:spPr>
          <a:xfrm>
            <a:off x="-15875" y="2090738"/>
            <a:ext cx="1447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PART</a:t>
            </a:r>
            <a:endParaRPr lang="en-US" altLang="zh-CN" sz="440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eaLnBrk="1" hangingPunct="1"/>
            <a:r>
              <a:rPr lang="en-US" altLang="zh-CN" sz="4400" dirty="0">
                <a:solidFill>
                  <a:srgbClr val="FFFFFF"/>
                </a:solidFill>
                <a:latin typeface="Impact" panose="020B0806030902050204" pitchFamily="34" charset="0"/>
              </a:rPr>
              <a:t>    2</a:t>
            </a:r>
            <a:endParaRPr lang="zh-CN" altLang="en-US"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7173" name="文本框 50"/>
          <p:cNvSpPr txBox="1"/>
          <p:nvPr/>
        </p:nvSpPr>
        <p:spPr>
          <a:xfrm>
            <a:off x="2165350" y="2439988"/>
            <a:ext cx="22844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TextBox 13"/>
          <p:cNvSpPr txBox="1"/>
          <p:nvPr/>
        </p:nvSpPr>
        <p:spPr>
          <a:xfrm>
            <a:off x="2260600" y="2897188"/>
            <a:ext cx="4027488" cy="628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您可以在此处添加关于本章节的简要介绍，模板所有素材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均可自由编辑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-198437" y="2836863"/>
            <a:ext cx="2176463" cy="2176463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0688" y="4272058"/>
            <a:ext cx="5039912" cy="1337102"/>
          </a:xfrm>
          <a:prstGeom prst="rect">
            <a:avLst/>
          </a:prstGeom>
          <a:effectLst>
            <a:reflection blurRad="6350" stA="30000" endPos="18000" dir="5400000" sy="-100000" algn="bl" rotWithShape="0"/>
          </a:effectLst>
        </p:spPr>
      </p:pic>
      <p:sp>
        <p:nvSpPr>
          <p:cNvPr id="9" name="Rectangle 9"/>
          <p:cNvSpPr/>
          <p:nvPr/>
        </p:nvSpPr>
        <p:spPr>
          <a:xfrm>
            <a:off x="3989388" y="4332288"/>
            <a:ext cx="4251325" cy="1090613"/>
          </a:xfrm>
          <a:custGeom>
            <a:avLst/>
            <a:gdLst>
              <a:gd name="connsiteX0" fmla="*/ 0 w 2362200"/>
              <a:gd name="connsiteY0" fmla="*/ 0 h 838200"/>
              <a:gd name="connsiteX1" fmla="*/ 2362200 w 2362200"/>
              <a:gd name="connsiteY1" fmla="*/ 0 h 838200"/>
              <a:gd name="connsiteX2" fmla="*/ 2362200 w 2362200"/>
              <a:gd name="connsiteY2" fmla="*/ 838200 h 838200"/>
              <a:gd name="connsiteX3" fmla="*/ 0 w 2362200"/>
              <a:gd name="connsiteY3" fmla="*/ 838200 h 838200"/>
              <a:gd name="connsiteX4" fmla="*/ 0 w 2362200"/>
              <a:gd name="connsiteY4" fmla="*/ 0 h 838200"/>
              <a:gd name="connsiteX0-1" fmla="*/ 0 w 2362200"/>
              <a:gd name="connsiteY0-2" fmla="*/ 0 h 1293019"/>
              <a:gd name="connsiteX1-3" fmla="*/ 2362200 w 2362200"/>
              <a:gd name="connsiteY1-4" fmla="*/ 0 h 1293019"/>
              <a:gd name="connsiteX2-5" fmla="*/ 2362200 w 2362200"/>
              <a:gd name="connsiteY2-6" fmla="*/ 838200 h 1293019"/>
              <a:gd name="connsiteX3-7" fmla="*/ 938213 w 2362200"/>
              <a:gd name="connsiteY3-8" fmla="*/ 1293019 h 1293019"/>
              <a:gd name="connsiteX4-9" fmla="*/ 0 w 2362200"/>
              <a:gd name="connsiteY4-10" fmla="*/ 0 h 1293019"/>
              <a:gd name="connsiteX0-11" fmla="*/ 0 w 3455194"/>
              <a:gd name="connsiteY0-12" fmla="*/ 392907 h 1293019"/>
              <a:gd name="connsiteX1-13" fmla="*/ 3455194 w 3455194"/>
              <a:gd name="connsiteY1-14" fmla="*/ 0 h 1293019"/>
              <a:gd name="connsiteX2-15" fmla="*/ 3455194 w 3455194"/>
              <a:gd name="connsiteY2-16" fmla="*/ 838200 h 1293019"/>
              <a:gd name="connsiteX3-17" fmla="*/ 2031207 w 3455194"/>
              <a:gd name="connsiteY3-18" fmla="*/ 1293019 h 1293019"/>
              <a:gd name="connsiteX4-19" fmla="*/ 0 w 3455194"/>
              <a:gd name="connsiteY4-20" fmla="*/ 392907 h 1293019"/>
              <a:gd name="connsiteX0-21" fmla="*/ 0 w 3748087"/>
              <a:gd name="connsiteY0-22" fmla="*/ 426245 h 1293019"/>
              <a:gd name="connsiteX1-23" fmla="*/ 3748087 w 3748087"/>
              <a:gd name="connsiteY1-24" fmla="*/ 0 h 1293019"/>
              <a:gd name="connsiteX2-25" fmla="*/ 3748087 w 3748087"/>
              <a:gd name="connsiteY2-26" fmla="*/ 838200 h 1293019"/>
              <a:gd name="connsiteX3-27" fmla="*/ 2324100 w 3748087"/>
              <a:gd name="connsiteY3-28" fmla="*/ 1293019 h 1293019"/>
              <a:gd name="connsiteX4-29" fmla="*/ 0 w 3748087"/>
              <a:gd name="connsiteY4-30" fmla="*/ 426245 h 1293019"/>
              <a:gd name="connsiteX0-31" fmla="*/ 0 w 3748087"/>
              <a:gd name="connsiteY0-32" fmla="*/ 859632 h 1726406"/>
              <a:gd name="connsiteX1-33" fmla="*/ 2724150 w 3748087"/>
              <a:gd name="connsiteY1-34" fmla="*/ 0 h 1726406"/>
              <a:gd name="connsiteX2-35" fmla="*/ 3748087 w 3748087"/>
              <a:gd name="connsiteY2-36" fmla="*/ 1271587 h 1726406"/>
              <a:gd name="connsiteX3-37" fmla="*/ 2324100 w 3748087"/>
              <a:gd name="connsiteY3-38" fmla="*/ 1726406 h 1726406"/>
              <a:gd name="connsiteX4-39" fmla="*/ 0 w 3748087"/>
              <a:gd name="connsiteY4-40" fmla="*/ 859632 h 1726406"/>
              <a:gd name="connsiteX0-41" fmla="*/ 0 w 4976812"/>
              <a:gd name="connsiteY0-42" fmla="*/ 859632 h 1726406"/>
              <a:gd name="connsiteX1-43" fmla="*/ 2724150 w 4976812"/>
              <a:gd name="connsiteY1-44" fmla="*/ 0 h 1726406"/>
              <a:gd name="connsiteX2-45" fmla="*/ 4976812 w 4976812"/>
              <a:gd name="connsiteY2-46" fmla="*/ 552449 h 1726406"/>
              <a:gd name="connsiteX3-47" fmla="*/ 2324100 w 4976812"/>
              <a:gd name="connsiteY3-48" fmla="*/ 1726406 h 1726406"/>
              <a:gd name="connsiteX4-49" fmla="*/ 0 w 4976812"/>
              <a:gd name="connsiteY4-50" fmla="*/ 859632 h 1726406"/>
              <a:gd name="connsiteX0-51" fmla="*/ 0 w 4976812"/>
              <a:gd name="connsiteY0-52" fmla="*/ 778669 h 1645443"/>
              <a:gd name="connsiteX1-53" fmla="*/ 2738438 w 4976812"/>
              <a:gd name="connsiteY1-54" fmla="*/ 0 h 1645443"/>
              <a:gd name="connsiteX2-55" fmla="*/ 4976812 w 4976812"/>
              <a:gd name="connsiteY2-56" fmla="*/ 471486 h 1645443"/>
              <a:gd name="connsiteX3-57" fmla="*/ 2324100 w 4976812"/>
              <a:gd name="connsiteY3-58" fmla="*/ 1645443 h 1645443"/>
              <a:gd name="connsiteX4-59" fmla="*/ 0 w 4976812"/>
              <a:gd name="connsiteY4-60" fmla="*/ 778669 h 1645443"/>
              <a:gd name="connsiteX0-61" fmla="*/ 0 w 4976812"/>
              <a:gd name="connsiteY0-62" fmla="*/ 864394 h 1731168"/>
              <a:gd name="connsiteX1-63" fmla="*/ 2733675 w 4976812"/>
              <a:gd name="connsiteY1-64" fmla="*/ 0 h 1731168"/>
              <a:gd name="connsiteX2-65" fmla="*/ 4976812 w 4976812"/>
              <a:gd name="connsiteY2-66" fmla="*/ 557211 h 1731168"/>
              <a:gd name="connsiteX3-67" fmla="*/ 2324100 w 4976812"/>
              <a:gd name="connsiteY3-68" fmla="*/ 1731168 h 1731168"/>
              <a:gd name="connsiteX4-69" fmla="*/ 0 w 4976812"/>
              <a:gd name="connsiteY4-70" fmla="*/ 864394 h 1731168"/>
              <a:gd name="connsiteX0-71" fmla="*/ 0 w 4976812"/>
              <a:gd name="connsiteY0-72" fmla="*/ 864394 h 1650206"/>
              <a:gd name="connsiteX1-73" fmla="*/ 2733675 w 4976812"/>
              <a:gd name="connsiteY1-74" fmla="*/ 0 h 1650206"/>
              <a:gd name="connsiteX2-75" fmla="*/ 4976812 w 4976812"/>
              <a:gd name="connsiteY2-76" fmla="*/ 557211 h 1650206"/>
              <a:gd name="connsiteX3-77" fmla="*/ 2314575 w 4976812"/>
              <a:gd name="connsiteY3-78" fmla="*/ 1650206 h 1650206"/>
              <a:gd name="connsiteX4-79" fmla="*/ 0 w 4976812"/>
              <a:gd name="connsiteY4-80" fmla="*/ 864394 h 1650206"/>
              <a:gd name="connsiteX0-81" fmla="*/ 0 w 4976812"/>
              <a:gd name="connsiteY0-82" fmla="*/ 864394 h 1740693"/>
              <a:gd name="connsiteX1-83" fmla="*/ 2733675 w 4976812"/>
              <a:gd name="connsiteY1-84" fmla="*/ 0 h 1740693"/>
              <a:gd name="connsiteX2-85" fmla="*/ 4976812 w 4976812"/>
              <a:gd name="connsiteY2-86" fmla="*/ 557211 h 1740693"/>
              <a:gd name="connsiteX3-87" fmla="*/ 2319338 w 4976812"/>
              <a:gd name="connsiteY3-88" fmla="*/ 1740693 h 1740693"/>
              <a:gd name="connsiteX4-89" fmla="*/ 0 w 4976812"/>
              <a:gd name="connsiteY4-90" fmla="*/ 864394 h 1740693"/>
              <a:gd name="connsiteX0-91" fmla="*/ 0 w 4881562"/>
              <a:gd name="connsiteY0-92" fmla="*/ 864394 h 1740693"/>
              <a:gd name="connsiteX1-93" fmla="*/ 2638425 w 4881562"/>
              <a:gd name="connsiteY1-94" fmla="*/ 0 h 1740693"/>
              <a:gd name="connsiteX2-95" fmla="*/ 4881562 w 4881562"/>
              <a:gd name="connsiteY2-96" fmla="*/ 557211 h 1740693"/>
              <a:gd name="connsiteX3-97" fmla="*/ 2224088 w 4881562"/>
              <a:gd name="connsiteY3-98" fmla="*/ 1740693 h 1740693"/>
              <a:gd name="connsiteX4-99" fmla="*/ 0 w 4881562"/>
              <a:gd name="connsiteY4-100" fmla="*/ 864394 h 1740693"/>
              <a:gd name="connsiteX0-101" fmla="*/ 0 w 4991100"/>
              <a:gd name="connsiteY0-102" fmla="*/ 869156 h 1740693"/>
              <a:gd name="connsiteX1-103" fmla="*/ 2747963 w 4991100"/>
              <a:gd name="connsiteY1-104" fmla="*/ 0 h 1740693"/>
              <a:gd name="connsiteX2-105" fmla="*/ 4991100 w 4991100"/>
              <a:gd name="connsiteY2-106" fmla="*/ 557211 h 1740693"/>
              <a:gd name="connsiteX3-107" fmla="*/ 2333626 w 4991100"/>
              <a:gd name="connsiteY3-108" fmla="*/ 1740693 h 1740693"/>
              <a:gd name="connsiteX4-109" fmla="*/ 0 w 4991100"/>
              <a:gd name="connsiteY4-110" fmla="*/ 869156 h 1740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1100" h="1740693">
                <a:moveTo>
                  <a:pt x="0" y="869156"/>
                </a:moveTo>
                <a:lnTo>
                  <a:pt x="2747963" y="0"/>
                </a:lnTo>
                <a:lnTo>
                  <a:pt x="4991100" y="557211"/>
                </a:lnTo>
                <a:lnTo>
                  <a:pt x="2333626" y="1740693"/>
                </a:lnTo>
                <a:lnTo>
                  <a:pt x="0" y="869156"/>
                </a:lnTo>
                <a:close/>
              </a:path>
            </a:pathLst>
          </a:custGeom>
          <a:solidFill>
            <a:srgbClr val="31A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Callout 31"/>
          <p:cNvSpPr/>
          <p:nvPr/>
        </p:nvSpPr>
        <p:spPr>
          <a:xfrm flipH="1">
            <a:off x="5051425" y="4056063"/>
            <a:ext cx="887413" cy="681038"/>
          </a:xfrm>
          <a:prstGeom prst="wedgeEllipseCallout">
            <a:avLst/>
          </a:prstGeom>
          <a:solidFill>
            <a:srgbClr val="12A89D"/>
          </a:solidFill>
          <a:ln>
            <a:noFill/>
          </a:ln>
          <a:effectLst>
            <a:outerShdw blurRad="139700" dist="317500" dir="720000" sx="90000" sy="-19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Callout 32"/>
          <p:cNvSpPr/>
          <p:nvPr/>
        </p:nvSpPr>
        <p:spPr>
          <a:xfrm>
            <a:off x="5994400" y="3716338"/>
            <a:ext cx="1309688" cy="958850"/>
          </a:xfrm>
          <a:prstGeom prst="wedgeEllipseCallout">
            <a:avLst/>
          </a:prstGeom>
          <a:solidFill>
            <a:srgbClr val="F2644C"/>
          </a:solidFill>
          <a:ln>
            <a:noFill/>
          </a:ln>
          <a:effectLst>
            <a:outerShdw blurRad="139700" dist="317500" dir="720000" sx="90000" sy="-19000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Callout 33"/>
          <p:cNvSpPr/>
          <p:nvPr/>
        </p:nvSpPr>
        <p:spPr>
          <a:xfrm>
            <a:off x="7399338" y="4008438"/>
            <a:ext cx="860425" cy="557213"/>
          </a:xfrm>
          <a:prstGeom prst="wedgeEllipseCallou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Callout 35"/>
          <p:cNvSpPr/>
          <p:nvPr/>
        </p:nvSpPr>
        <p:spPr>
          <a:xfrm flipH="1">
            <a:off x="5051425" y="3014663"/>
            <a:ext cx="1276350" cy="809625"/>
          </a:xfrm>
          <a:prstGeom prst="wedgeEllipseCallou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Callout 36"/>
          <p:cNvSpPr/>
          <p:nvPr/>
        </p:nvSpPr>
        <p:spPr>
          <a:xfrm>
            <a:off x="6197600" y="2720975"/>
            <a:ext cx="904875" cy="585788"/>
          </a:xfrm>
          <a:prstGeom prst="wedgeEllipse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Callout 37"/>
          <p:cNvSpPr/>
          <p:nvPr/>
        </p:nvSpPr>
        <p:spPr>
          <a:xfrm>
            <a:off x="7018338" y="3014663"/>
            <a:ext cx="1090613" cy="847725"/>
          </a:xfrm>
          <a:prstGeom prst="wedgeEllipseCallou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Callout 38"/>
          <p:cNvSpPr/>
          <p:nvPr/>
        </p:nvSpPr>
        <p:spPr>
          <a:xfrm flipH="1">
            <a:off x="3998913" y="3495675"/>
            <a:ext cx="1116013" cy="736600"/>
          </a:xfrm>
          <a:prstGeom prst="wedgeEllipseCallo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Callout 39"/>
          <p:cNvSpPr/>
          <p:nvPr/>
        </p:nvSpPr>
        <p:spPr>
          <a:xfrm flipH="1">
            <a:off x="4210050" y="2720975"/>
            <a:ext cx="904875" cy="585788"/>
          </a:xfrm>
          <a:prstGeom prst="wedgeEllipseCallout">
            <a:avLst/>
          </a:prstGeom>
          <a:solidFill>
            <a:srgbClr val="12A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7772400" y="4162425"/>
            <a:ext cx="115888" cy="250825"/>
          </a:xfrm>
          <a:custGeom>
            <a:avLst/>
            <a:gdLst>
              <a:gd name="T0" fmla="*/ 295 w 443"/>
              <a:gd name="T1" fmla="*/ 0 h 954"/>
              <a:gd name="T2" fmla="*/ 441 w 443"/>
              <a:gd name="T3" fmla="*/ 1 h 954"/>
              <a:gd name="T4" fmla="*/ 441 w 443"/>
              <a:gd name="T5" fmla="*/ 164 h 954"/>
              <a:gd name="T6" fmla="*/ 403 w 443"/>
              <a:gd name="T7" fmla="*/ 164 h 954"/>
              <a:gd name="T8" fmla="*/ 386 w 443"/>
              <a:gd name="T9" fmla="*/ 164 h 954"/>
              <a:gd name="T10" fmla="*/ 370 w 443"/>
              <a:gd name="T11" fmla="*/ 164 h 954"/>
              <a:gd name="T12" fmla="*/ 334 w 443"/>
              <a:gd name="T13" fmla="*/ 164 h 954"/>
              <a:gd name="T14" fmla="*/ 327 w 443"/>
              <a:gd name="T15" fmla="*/ 165 h 954"/>
              <a:gd name="T16" fmla="*/ 319 w 443"/>
              <a:gd name="T17" fmla="*/ 167 h 954"/>
              <a:gd name="T18" fmla="*/ 311 w 443"/>
              <a:gd name="T19" fmla="*/ 170 h 954"/>
              <a:gd name="T20" fmla="*/ 304 w 443"/>
              <a:gd name="T21" fmla="*/ 176 h 954"/>
              <a:gd name="T22" fmla="*/ 298 w 443"/>
              <a:gd name="T23" fmla="*/ 185 h 954"/>
              <a:gd name="T24" fmla="*/ 294 w 443"/>
              <a:gd name="T25" fmla="*/ 196 h 954"/>
              <a:gd name="T26" fmla="*/ 293 w 443"/>
              <a:gd name="T27" fmla="*/ 210 h 954"/>
              <a:gd name="T28" fmla="*/ 293 w 443"/>
              <a:gd name="T29" fmla="*/ 309 h 954"/>
              <a:gd name="T30" fmla="*/ 443 w 443"/>
              <a:gd name="T31" fmla="*/ 309 h 954"/>
              <a:gd name="T32" fmla="*/ 426 w 443"/>
              <a:gd name="T33" fmla="*/ 478 h 954"/>
              <a:gd name="T34" fmla="*/ 293 w 443"/>
              <a:gd name="T35" fmla="*/ 478 h 954"/>
              <a:gd name="T36" fmla="*/ 293 w 443"/>
              <a:gd name="T37" fmla="*/ 618 h 954"/>
              <a:gd name="T38" fmla="*/ 293 w 443"/>
              <a:gd name="T39" fmla="*/ 665 h 954"/>
              <a:gd name="T40" fmla="*/ 293 w 443"/>
              <a:gd name="T41" fmla="*/ 711 h 954"/>
              <a:gd name="T42" fmla="*/ 293 w 443"/>
              <a:gd name="T43" fmla="*/ 897 h 954"/>
              <a:gd name="T44" fmla="*/ 293 w 443"/>
              <a:gd name="T45" fmla="*/ 921 h 954"/>
              <a:gd name="T46" fmla="*/ 293 w 443"/>
              <a:gd name="T47" fmla="*/ 939 h 954"/>
              <a:gd name="T48" fmla="*/ 293 w 443"/>
              <a:gd name="T49" fmla="*/ 954 h 954"/>
              <a:gd name="T50" fmla="*/ 94 w 443"/>
              <a:gd name="T51" fmla="*/ 954 h 954"/>
              <a:gd name="T52" fmla="*/ 94 w 443"/>
              <a:gd name="T53" fmla="*/ 922 h 954"/>
              <a:gd name="T54" fmla="*/ 94 w 443"/>
              <a:gd name="T55" fmla="*/ 897 h 954"/>
              <a:gd name="T56" fmla="*/ 94 w 443"/>
              <a:gd name="T57" fmla="*/ 869 h 954"/>
              <a:gd name="T58" fmla="*/ 94 w 443"/>
              <a:gd name="T59" fmla="*/ 478 h 954"/>
              <a:gd name="T60" fmla="*/ 0 w 443"/>
              <a:gd name="T61" fmla="*/ 478 h 954"/>
              <a:gd name="T62" fmla="*/ 0 w 443"/>
              <a:gd name="T63" fmla="*/ 309 h 954"/>
              <a:gd name="T64" fmla="*/ 94 w 443"/>
              <a:gd name="T65" fmla="*/ 309 h 954"/>
              <a:gd name="T66" fmla="*/ 94 w 443"/>
              <a:gd name="T67" fmla="*/ 200 h 954"/>
              <a:gd name="T68" fmla="*/ 95 w 443"/>
              <a:gd name="T69" fmla="*/ 183 h 954"/>
              <a:gd name="T70" fmla="*/ 97 w 443"/>
              <a:gd name="T71" fmla="*/ 164 h 954"/>
              <a:gd name="T72" fmla="*/ 100 w 443"/>
              <a:gd name="T73" fmla="*/ 146 h 954"/>
              <a:gd name="T74" fmla="*/ 105 w 443"/>
              <a:gd name="T75" fmla="*/ 127 h 954"/>
              <a:gd name="T76" fmla="*/ 112 w 443"/>
              <a:gd name="T77" fmla="*/ 107 h 954"/>
              <a:gd name="T78" fmla="*/ 121 w 443"/>
              <a:gd name="T79" fmla="*/ 89 h 954"/>
              <a:gd name="T80" fmla="*/ 134 w 443"/>
              <a:gd name="T81" fmla="*/ 71 h 954"/>
              <a:gd name="T82" fmla="*/ 147 w 443"/>
              <a:gd name="T83" fmla="*/ 54 h 954"/>
              <a:gd name="T84" fmla="*/ 164 w 443"/>
              <a:gd name="T85" fmla="*/ 39 h 954"/>
              <a:gd name="T86" fmla="*/ 184 w 443"/>
              <a:gd name="T87" fmla="*/ 27 h 954"/>
              <a:gd name="T88" fmla="*/ 206 w 443"/>
              <a:gd name="T89" fmla="*/ 16 h 954"/>
              <a:gd name="T90" fmla="*/ 231 w 443"/>
              <a:gd name="T91" fmla="*/ 7 h 954"/>
              <a:gd name="T92" fmla="*/ 261 w 443"/>
              <a:gd name="T93" fmla="*/ 2 h 954"/>
              <a:gd name="T94" fmla="*/ 295 w 443"/>
              <a:gd name="T95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3" h="954">
                <a:moveTo>
                  <a:pt x="295" y="0"/>
                </a:moveTo>
                <a:lnTo>
                  <a:pt x="441" y="1"/>
                </a:lnTo>
                <a:lnTo>
                  <a:pt x="441" y="164"/>
                </a:lnTo>
                <a:lnTo>
                  <a:pt x="403" y="164"/>
                </a:lnTo>
                <a:lnTo>
                  <a:pt x="386" y="164"/>
                </a:lnTo>
                <a:lnTo>
                  <a:pt x="370" y="164"/>
                </a:lnTo>
                <a:lnTo>
                  <a:pt x="334" y="164"/>
                </a:lnTo>
                <a:lnTo>
                  <a:pt x="327" y="165"/>
                </a:lnTo>
                <a:lnTo>
                  <a:pt x="319" y="167"/>
                </a:lnTo>
                <a:lnTo>
                  <a:pt x="311" y="170"/>
                </a:lnTo>
                <a:lnTo>
                  <a:pt x="304" y="176"/>
                </a:lnTo>
                <a:lnTo>
                  <a:pt x="298" y="185"/>
                </a:lnTo>
                <a:lnTo>
                  <a:pt x="294" y="196"/>
                </a:lnTo>
                <a:lnTo>
                  <a:pt x="293" y="210"/>
                </a:lnTo>
                <a:lnTo>
                  <a:pt x="293" y="309"/>
                </a:lnTo>
                <a:lnTo>
                  <a:pt x="443" y="309"/>
                </a:lnTo>
                <a:lnTo>
                  <a:pt x="426" y="478"/>
                </a:lnTo>
                <a:lnTo>
                  <a:pt x="293" y="478"/>
                </a:lnTo>
                <a:lnTo>
                  <a:pt x="293" y="618"/>
                </a:lnTo>
                <a:lnTo>
                  <a:pt x="293" y="665"/>
                </a:lnTo>
                <a:lnTo>
                  <a:pt x="293" y="711"/>
                </a:lnTo>
                <a:lnTo>
                  <a:pt x="293" y="897"/>
                </a:lnTo>
                <a:lnTo>
                  <a:pt x="293" y="921"/>
                </a:lnTo>
                <a:lnTo>
                  <a:pt x="293" y="939"/>
                </a:lnTo>
                <a:lnTo>
                  <a:pt x="293" y="954"/>
                </a:lnTo>
                <a:lnTo>
                  <a:pt x="94" y="954"/>
                </a:lnTo>
                <a:lnTo>
                  <a:pt x="94" y="922"/>
                </a:lnTo>
                <a:lnTo>
                  <a:pt x="94" y="897"/>
                </a:lnTo>
                <a:lnTo>
                  <a:pt x="94" y="869"/>
                </a:lnTo>
                <a:lnTo>
                  <a:pt x="94" y="478"/>
                </a:lnTo>
                <a:lnTo>
                  <a:pt x="0" y="478"/>
                </a:lnTo>
                <a:lnTo>
                  <a:pt x="0" y="309"/>
                </a:lnTo>
                <a:lnTo>
                  <a:pt x="94" y="309"/>
                </a:lnTo>
                <a:lnTo>
                  <a:pt x="94" y="200"/>
                </a:lnTo>
                <a:lnTo>
                  <a:pt x="95" y="183"/>
                </a:lnTo>
                <a:lnTo>
                  <a:pt x="97" y="164"/>
                </a:lnTo>
                <a:lnTo>
                  <a:pt x="100" y="146"/>
                </a:lnTo>
                <a:lnTo>
                  <a:pt x="105" y="127"/>
                </a:lnTo>
                <a:lnTo>
                  <a:pt x="112" y="107"/>
                </a:lnTo>
                <a:lnTo>
                  <a:pt x="121" y="89"/>
                </a:lnTo>
                <a:lnTo>
                  <a:pt x="134" y="71"/>
                </a:lnTo>
                <a:lnTo>
                  <a:pt x="147" y="54"/>
                </a:lnTo>
                <a:lnTo>
                  <a:pt x="164" y="39"/>
                </a:lnTo>
                <a:lnTo>
                  <a:pt x="184" y="27"/>
                </a:lnTo>
                <a:lnTo>
                  <a:pt x="206" y="16"/>
                </a:lnTo>
                <a:lnTo>
                  <a:pt x="231" y="7"/>
                </a:lnTo>
                <a:lnTo>
                  <a:pt x="261" y="2"/>
                </a:lnTo>
                <a:lnTo>
                  <a:pt x="29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6465888" y="3997325"/>
            <a:ext cx="368300" cy="371475"/>
          </a:xfrm>
          <a:custGeom>
            <a:avLst/>
            <a:gdLst>
              <a:gd name="T0" fmla="*/ 127 w 825"/>
              <a:gd name="T1" fmla="*/ 695 h 830"/>
              <a:gd name="T2" fmla="*/ 250 w 825"/>
              <a:gd name="T3" fmla="*/ 320 h 830"/>
              <a:gd name="T4" fmla="*/ 552 w 825"/>
              <a:gd name="T5" fmla="*/ 312 h 830"/>
              <a:gd name="T6" fmla="*/ 503 w 825"/>
              <a:gd name="T7" fmla="*/ 321 h 830"/>
              <a:gd name="T8" fmla="*/ 461 w 825"/>
              <a:gd name="T9" fmla="*/ 351 h 830"/>
              <a:gd name="T10" fmla="*/ 442 w 825"/>
              <a:gd name="T11" fmla="*/ 372 h 830"/>
              <a:gd name="T12" fmla="*/ 319 w 825"/>
              <a:gd name="T13" fmla="*/ 320 h 830"/>
              <a:gd name="T14" fmla="*/ 442 w 825"/>
              <a:gd name="T15" fmla="*/ 695 h 830"/>
              <a:gd name="T16" fmla="*/ 443 w 825"/>
              <a:gd name="T17" fmla="*/ 477 h 830"/>
              <a:gd name="T18" fmla="*/ 452 w 825"/>
              <a:gd name="T19" fmla="*/ 443 h 830"/>
              <a:gd name="T20" fmla="*/ 474 w 825"/>
              <a:gd name="T21" fmla="*/ 421 h 830"/>
              <a:gd name="T22" fmla="*/ 506 w 825"/>
              <a:gd name="T23" fmla="*/ 410 h 830"/>
              <a:gd name="T24" fmla="*/ 531 w 825"/>
              <a:gd name="T25" fmla="*/ 412 h 830"/>
              <a:gd name="T26" fmla="*/ 555 w 825"/>
              <a:gd name="T27" fmla="*/ 427 h 830"/>
              <a:gd name="T28" fmla="*/ 571 w 825"/>
              <a:gd name="T29" fmla="*/ 460 h 830"/>
              <a:gd name="T30" fmla="*/ 575 w 825"/>
              <a:gd name="T31" fmla="*/ 493 h 830"/>
              <a:gd name="T32" fmla="*/ 699 w 825"/>
              <a:gd name="T33" fmla="*/ 695 h 830"/>
              <a:gd name="T34" fmla="*/ 697 w 825"/>
              <a:gd name="T35" fmla="*/ 452 h 830"/>
              <a:gd name="T36" fmla="*/ 682 w 825"/>
              <a:gd name="T37" fmla="*/ 391 h 830"/>
              <a:gd name="T38" fmla="*/ 653 w 825"/>
              <a:gd name="T39" fmla="*/ 348 h 830"/>
              <a:gd name="T40" fmla="*/ 608 w 825"/>
              <a:gd name="T41" fmla="*/ 320 h 830"/>
              <a:gd name="T42" fmla="*/ 552 w 825"/>
              <a:gd name="T43" fmla="*/ 312 h 830"/>
              <a:gd name="T44" fmla="*/ 168 w 825"/>
              <a:gd name="T45" fmla="*/ 142 h 830"/>
              <a:gd name="T46" fmla="*/ 140 w 825"/>
              <a:gd name="T47" fmla="*/ 156 h 830"/>
              <a:gd name="T48" fmla="*/ 120 w 825"/>
              <a:gd name="T49" fmla="*/ 187 h 830"/>
              <a:gd name="T50" fmla="*/ 118 w 825"/>
              <a:gd name="T51" fmla="*/ 204 h 830"/>
              <a:gd name="T52" fmla="*/ 127 w 825"/>
              <a:gd name="T53" fmla="*/ 236 h 830"/>
              <a:gd name="T54" fmla="*/ 149 w 825"/>
              <a:gd name="T55" fmla="*/ 258 h 830"/>
              <a:gd name="T56" fmla="*/ 181 w 825"/>
              <a:gd name="T57" fmla="*/ 268 h 830"/>
              <a:gd name="T58" fmla="*/ 211 w 825"/>
              <a:gd name="T59" fmla="*/ 266 h 830"/>
              <a:gd name="T60" fmla="*/ 239 w 825"/>
              <a:gd name="T61" fmla="*/ 251 h 830"/>
              <a:gd name="T62" fmla="*/ 257 w 825"/>
              <a:gd name="T63" fmla="*/ 218 h 830"/>
              <a:gd name="T64" fmla="*/ 256 w 825"/>
              <a:gd name="T65" fmla="*/ 187 h 830"/>
              <a:gd name="T66" fmla="*/ 241 w 825"/>
              <a:gd name="T67" fmla="*/ 159 h 830"/>
              <a:gd name="T68" fmla="*/ 209 w 825"/>
              <a:gd name="T69" fmla="*/ 142 h 830"/>
              <a:gd name="T70" fmla="*/ 57 w 825"/>
              <a:gd name="T71" fmla="*/ 0 h 830"/>
              <a:gd name="T72" fmla="*/ 785 w 825"/>
              <a:gd name="T73" fmla="*/ 3 h 830"/>
              <a:gd name="T74" fmla="*/ 812 w 825"/>
              <a:gd name="T75" fmla="*/ 25 h 830"/>
              <a:gd name="T76" fmla="*/ 825 w 825"/>
              <a:gd name="T77" fmla="*/ 63 h 830"/>
              <a:gd name="T78" fmla="*/ 823 w 825"/>
              <a:gd name="T79" fmla="*/ 783 h 830"/>
              <a:gd name="T80" fmla="*/ 811 w 825"/>
              <a:gd name="T81" fmla="*/ 809 h 830"/>
              <a:gd name="T82" fmla="*/ 785 w 825"/>
              <a:gd name="T83" fmla="*/ 826 h 830"/>
              <a:gd name="T84" fmla="*/ 768 w 825"/>
              <a:gd name="T85" fmla="*/ 830 h 830"/>
              <a:gd name="T86" fmla="*/ 40 w 825"/>
              <a:gd name="T87" fmla="*/ 827 h 830"/>
              <a:gd name="T88" fmla="*/ 11 w 825"/>
              <a:gd name="T89" fmla="*/ 805 h 830"/>
              <a:gd name="T90" fmla="*/ 0 w 825"/>
              <a:gd name="T91" fmla="*/ 772 h 830"/>
              <a:gd name="T92" fmla="*/ 1 w 825"/>
              <a:gd name="T93" fmla="*/ 43 h 830"/>
              <a:gd name="T94" fmla="*/ 17 w 825"/>
              <a:gd name="T95" fmla="*/ 19 h 830"/>
              <a:gd name="T96" fmla="*/ 46 w 825"/>
              <a:gd name="T97" fmla="*/ 1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25" h="830">
                <a:moveTo>
                  <a:pt x="127" y="320"/>
                </a:moveTo>
                <a:lnTo>
                  <a:pt x="127" y="695"/>
                </a:lnTo>
                <a:lnTo>
                  <a:pt x="250" y="695"/>
                </a:lnTo>
                <a:lnTo>
                  <a:pt x="250" y="320"/>
                </a:lnTo>
                <a:lnTo>
                  <a:pt x="127" y="320"/>
                </a:lnTo>
                <a:close/>
                <a:moveTo>
                  <a:pt x="552" y="312"/>
                </a:moveTo>
                <a:lnTo>
                  <a:pt x="527" y="314"/>
                </a:lnTo>
                <a:lnTo>
                  <a:pt x="503" y="321"/>
                </a:lnTo>
                <a:lnTo>
                  <a:pt x="481" y="333"/>
                </a:lnTo>
                <a:lnTo>
                  <a:pt x="461" y="351"/>
                </a:lnTo>
                <a:lnTo>
                  <a:pt x="444" y="372"/>
                </a:lnTo>
                <a:lnTo>
                  <a:pt x="442" y="372"/>
                </a:lnTo>
                <a:lnTo>
                  <a:pt x="442" y="320"/>
                </a:lnTo>
                <a:lnTo>
                  <a:pt x="319" y="320"/>
                </a:lnTo>
                <a:lnTo>
                  <a:pt x="319" y="695"/>
                </a:lnTo>
                <a:lnTo>
                  <a:pt x="442" y="695"/>
                </a:lnTo>
                <a:lnTo>
                  <a:pt x="442" y="501"/>
                </a:lnTo>
                <a:lnTo>
                  <a:pt x="443" y="477"/>
                </a:lnTo>
                <a:lnTo>
                  <a:pt x="446" y="457"/>
                </a:lnTo>
                <a:lnTo>
                  <a:pt x="452" y="443"/>
                </a:lnTo>
                <a:lnTo>
                  <a:pt x="459" y="435"/>
                </a:lnTo>
                <a:lnTo>
                  <a:pt x="474" y="421"/>
                </a:lnTo>
                <a:lnTo>
                  <a:pt x="490" y="413"/>
                </a:lnTo>
                <a:lnTo>
                  <a:pt x="506" y="410"/>
                </a:lnTo>
                <a:lnTo>
                  <a:pt x="515" y="410"/>
                </a:lnTo>
                <a:lnTo>
                  <a:pt x="531" y="412"/>
                </a:lnTo>
                <a:lnTo>
                  <a:pt x="544" y="418"/>
                </a:lnTo>
                <a:lnTo>
                  <a:pt x="555" y="427"/>
                </a:lnTo>
                <a:lnTo>
                  <a:pt x="564" y="441"/>
                </a:lnTo>
                <a:lnTo>
                  <a:pt x="571" y="460"/>
                </a:lnTo>
                <a:lnTo>
                  <a:pt x="573" y="478"/>
                </a:lnTo>
                <a:lnTo>
                  <a:pt x="575" y="493"/>
                </a:lnTo>
                <a:lnTo>
                  <a:pt x="575" y="695"/>
                </a:lnTo>
                <a:lnTo>
                  <a:pt x="699" y="695"/>
                </a:lnTo>
                <a:lnTo>
                  <a:pt x="699" y="489"/>
                </a:lnTo>
                <a:lnTo>
                  <a:pt x="697" y="452"/>
                </a:lnTo>
                <a:lnTo>
                  <a:pt x="692" y="420"/>
                </a:lnTo>
                <a:lnTo>
                  <a:pt x="682" y="391"/>
                </a:lnTo>
                <a:lnTo>
                  <a:pt x="669" y="368"/>
                </a:lnTo>
                <a:lnTo>
                  <a:pt x="653" y="348"/>
                </a:lnTo>
                <a:lnTo>
                  <a:pt x="633" y="331"/>
                </a:lnTo>
                <a:lnTo>
                  <a:pt x="608" y="320"/>
                </a:lnTo>
                <a:lnTo>
                  <a:pt x="580" y="314"/>
                </a:lnTo>
                <a:lnTo>
                  <a:pt x="552" y="312"/>
                </a:lnTo>
                <a:close/>
                <a:moveTo>
                  <a:pt x="187" y="140"/>
                </a:moveTo>
                <a:lnTo>
                  <a:pt x="168" y="142"/>
                </a:lnTo>
                <a:lnTo>
                  <a:pt x="153" y="147"/>
                </a:lnTo>
                <a:lnTo>
                  <a:pt x="140" y="156"/>
                </a:lnTo>
                <a:lnTo>
                  <a:pt x="129" y="169"/>
                </a:lnTo>
                <a:lnTo>
                  <a:pt x="120" y="187"/>
                </a:lnTo>
                <a:lnTo>
                  <a:pt x="118" y="202"/>
                </a:lnTo>
                <a:lnTo>
                  <a:pt x="118" y="204"/>
                </a:lnTo>
                <a:lnTo>
                  <a:pt x="120" y="221"/>
                </a:lnTo>
                <a:lnTo>
                  <a:pt x="127" y="236"/>
                </a:lnTo>
                <a:lnTo>
                  <a:pt x="136" y="249"/>
                </a:lnTo>
                <a:lnTo>
                  <a:pt x="149" y="258"/>
                </a:lnTo>
                <a:lnTo>
                  <a:pt x="165" y="266"/>
                </a:lnTo>
                <a:lnTo>
                  <a:pt x="181" y="268"/>
                </a:lnTo>
                <a:lnTo>
                  <a:pt x="194" y="268"/>
                </a:lnTo>
                <a:lnTo>
                  <a:pt x="211" y="266"/>
                </a:lnTo>
                <a:lnTo>
                  <a:pt x="226" y="260"/>
                </a:lnTo>
                <a:lnTo>
                  <a:pt x="239" y="251"/>
                </a:lnTo>
                <a:lnTo>
                  <a:pt x="249" y="237"/>
                </a:lnTo>
                <a:lnTo>
                  <a:pt x="257" y="218"/>
                </a:lnTo>
                <a:lnTo>
                  <a:pt x="258" y="204"/>
                </a:lnTo>
                <a:lnTo>
                  <a:pt x="256" y="187"/>
                </a:lnTo>
                <a:lnTo>
                  <a:pt x="250" y="172"/>
                </a:lnTo>
                <a:lnTo>
                  <a:pt x="241" y="159"/>
                </a:lnTo>
                <a:lnTo>
                  <a:pt x="226" y="150"/>
                </a:lnTo>
                <a:lnTo>
                  <a:pt x="209" y="142"/>
                </a:lnTo>
                <a:lnTo>
                  <a:pt x="187" y="140"/>
                </a:lnTo>
                <a:close/>
                <a:moveTo>
                  <a:pt x="57" y="0"/>
                </a:moveTo>
                <a:lnTo>
                  <a:pt x="768" y="0"/>
                </a:lnTo>
                <a:lnTo>
                  <a:pt x="785" y="3"/>
                </a:lnTo>
                <a:lnTo>
                  <a:pt x="800" y="11"/>
                </a:lnTo>
                <a:lnTo>
                  <a:pt x="812" y="25"/>
                </a:lnTo>
                <a:lnTo>
                  <a:pt x="822" y="44"/>
                </a:lnTo>
                <a:lnTo>
                  <a:pt x="825" y="63"/>
                </a:lnTo>
                <a:lnTo>
                  <a:pt x="825" y="767"/>
                </a:lnTo>
                <a:lnTo>
                  <a:pt x="823" y="783"/>
                </a:lnTo>
                <a:lnTo>
                  <a:pt x="818" y="798"/>
                </a:lnTo>
                <a:lnTo>
                  <a:pt x="811" y="809"/>
                </a:lnTo>
                <a:lnTo>
                  <a:pt x="800" y="819"/>
                </a:lnTo>
                <a:lnTo>
                  <a:pt x="785" y="826"/>
                </a:lnTo>
                <a:lnTo>
                  <a:pt x="776" y="829"/>
                </a:lnTo>
                <a:lnTo>
                  <a:pt x="768" y="830"/>
                </a:lnTo>
                <a:lnTo>
                  <a:pt x="57" y="830"/>
                </a:lnTo>
                <a:lnTo>
                  <a:pt x="40" y="827"/>
                </a:lnTo>
                <a:lnTo>
                  <a:pt x="25" y="819"/>
                </a:lnTo>
                <a:lnTo>
                  <a:pt x="11" y="805"/>
                </a:lnTo>
                <a:lnTo>
                  <a:pt x="1" y="785"/>
                </a:lnTo>
                <a:lnTo>
                  <a:pt x="0" y="772"/>
                </a:lnTo>
                <a:lnTo>
                  <a:pt x="0" y="57"/>
                </a:lnTo>
                <a:lnTo>
                  <a:pt x="1" y="43"/>
                </a:lnTo>
                <a:lnTo>
                  <a:pt x="7" y="30"/>
                </a:lnTo>
                <a:lnTo>
                  <a:pt x="17" y="19"/>
                </a:lnTo>
                <a:lnTo>
                  <a:pt x="30" y="8"/>
                </a:lnTo>
                <a:lnTo>
                  <a:pt x="46" y="1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5299075" y="4260850"/>
            <a:ext cx="392113" cy="271463"/>
          </a:xfrm>
          <a:custGeom>
            <a:avLst/>
            <a:gdLst>
              <a:gd name="T0" fmla="*/ 895 w 1201"/>
              <a:gd name="T1" fmla="*/ 248 h 829"/>
              <a:gd name="T2" fmla="*/ 910 w 1201"/>
              <a:gd name="T3" fmla="*/ 285 h 829"/>
              <a:gd name="T4" fmla="*/ 948 w 1201"/>
              <a:gd name="T5" fmla="*/ 270 h 829"/>
              <a:gd name="T6" fmla="*/ 933 w 1201"/>
              <a:gd name="T7" fmla="*/ 232 h 829"/>
              <a:gd name="T8" fmla="*/ 838 w 1201"/>
              <a:gd name="T9" fmla="*/ 11 h 829"/>
              <a:gd name="T10" fmla="*/ 834 w 1201"/>
              <a:gd name="T11" fmla="*/ 28 h 829"/>
              <a:gd name="T12" fmla="*/ 890 w 1201"/>
              <a:gd name="T13" fmla="*/ 20 h 829"/>
              <a:gd name="T14" fmla="*/ 892 w 1201"/>
              <a:gd name="T15" fmla="*/ 42 h 829"/>
              <a:gd name="T16" fmla="*/ 818 w 1201"/>
              <a:gd name="T17" fmla="*/ 71 h 829"/>
              <a:gd name="T18" fmla="*/ 849 w 1201"/>
              <a:gd name="T19" fmla="*/ 81 h 829"/>
              <a:gd name="T20" fmla="*/ 981 w 1201"/>
              <a:gd name="T21" fmla="*/ 159 h 829"/>
              <a:gd name="T22" fmla="*/ 1049 w 1201"/>
              <a:gd name="T23" fmla="*/ 279 h 829"/>
              <a:gd name="T24" fmla="*/ 1078 w 1201"/>
              <a:gd name="T25" fmla="*/ 311 h 829"/>
              <a:gd name="T26" fmla="*/ 1164 w 1201"/>
              <a:gd name="T27" fmla="*/ 302 h 829"/>
              <a:gd name="T28" fmla="*/ 1171 w 1201"/>
              <a:gd name="T29" fmla="*/ 327 h 829"/>
              <a:gd name="T30" fmla="*/ 1086 w 1201"/>
              <a:gd name="T31" fmla="*/ 366 h 829"/>
              <a:gd name="T32" fmla="*/ 1102 w 1201"/>
              <a:gd name="T33" fmla="*/ 378 h 829"/>
              <a:gd name="T34" fmla="*/ 1200 w 1201"/>
              <a:gd name="T35" fmla="*/ 382 h 829"/>
              <a:gd name="T36" fmla="*/ 1154 w 1201"/>
              <a:gd name="T37" fmla="*/ 418 h 829"/>
              <a:gd name="T38" fmla="*/ 1058 w 1201"/>
              <a:gd name="T39" fmla="*/ 438 h 829"/>
              <a:gd name="T40" fmla="*/ 988 w 1201"/>
              <a:gd name="T41" fmla="*/ 588 h 829"/>
              <a:gd name="T42" fmla="*/ 889 w 1201"/>
              <a:gd name="T43" fmla="*/ 691 h 829"/>
              <a:gd name="T44" fmla="*/ 724 w 1201"/>
              <a:gd name="T45" fmla="*/ 783 h 829"/>
              <a:gd name="T46" fmla="*/ 493 w 1201"/>
              <a:gd name="T47" fmla="*/ 829 h 829"/>
              <a:gd name="T48" fmla="*/ 299 w 1201"/>
              <a:gd name="T49" fmla="*/ 804 h 829"/>
              <a:gd name="T50" fmla="*/ 125 w 1201"/>
              <a:gd name="T51" fmla="*/ 718 h 829"/>
              <a:gd name="T52" fmla="*/ 40 w 1201"/>
              <a:gd name="T53" fmla="*/ 641 h 829"/>
              <a:gd name="T54" fmla="*/ 1 w 1201"/>
              <a:gd name="T55" fmla="*/ 593 h 829"/>
              <a:gd name="T56" fmla="*/ 102 w 1201"/>
              <a:gd name="T57" fmla="*/ 653 h 829"/>
              <a:gd name="T58" fmla="*/ 258 w 1201"/>
              <a:gd name="T59" fmla="*/ 671 h 829"/>
              <a:gd name="T60" fmla="*/ 400 w 1201"/>
              <a:gd name="T61" fmla="*/ 615 h 829"/>
              <a:gd name="T62" fmla="*/ 442 w 1201"/>
              <a:gd name="T63" fmla="*/ 580 h 829"/>
              <a:gd name="T64" fmla="*/ 424 w 1201"/>
              <a:gd name="T65" fmla="*/ 580 h 829"/>
              <a:gd name="T66" fmla="*/ 365 w 1201"/>
              <a:gd name="T67" fmla="*/ 550 h 829"/>
              <a:gd name="T68" fmla="*/ 368 w 1201"/>
              <a:gd name="T69" fmla="*/ 501 h 829"/>
              <a:gd name="T70" fmla="*/ 384 w 1201"/>
              <a:gd name="T71" fmla="*/ 477 h 829"/>
              <a:gd name="T72" fmla="*/ 290 w 1201"/>
              <a:gd name="T73" fmla="*/ 443 h 829"/>
              <a:gd name="T74" fmla="*/ 298 w 1201"/>
              <a:gd name="T75" fmla="*/ 376 h 829"/>
              <a:gd name="T76" fmla="*/ 302 w 1201"/>
              <a:gd name="T77" fmla="*/ 359 h 829"/>
              <a:gd name="T78" fmla="*/ 219 w 1201"/>
              <a:gd name="T79" fmla="*/ 288 h 829"/>
              <a:gd name="T80" fmla="*/ 277 w 1201"/>
              <a:gd name="T81" fmla="*/ 241 h 829"/>
              <a:gd name="T82" fmla="*/ 229 w 1201"/>
              <a:gd name="T83" fmla="*/ 205 h 829"/>
              <a:gd name="T84" fmla="*/ 180 w 1201"/>
              <a:gd name="T85" fmla="*/ 123 h 829"/>
              <a:gd name="T86" fmla="*/ 231 w 1201"/>
              <a:gd name="T87" fmla="*/ 109 h 829"/>
              <a:gd name="T88" fmla="*/ 383 w 1201"/>
              <a:gd name="T89" fmla="*/ 173 h 829"/>
              <a:gd name="T90" fmla="*/ 498 w 1201"/>
              <a:gd name="T91" fmla="*/ 232 h 829"/>
              <a:gd name="T92" fmla="*/ 578 w 1201"/>
              <a:gd name="T93" fmla="*/ 298 h 829"/>
              <a:gd name="T94" fmla="*/ 664 w 1201"/>
              <a:gd name="T95" fmla="*/ 115 h 829"/>
              <a:gd name="T96" fmla="*/ 735 w 1201"/>
              <a:gd name="T97" fmla="*/ 31 h 829"/>
              <a:gd name="T98" fmla="*/ 763 w 1201"/>
              <a:gd name="T99" fmla="*/ 23 h 829"/>
              <a:gd name="T100" fmla="*/ 782 w 1201"/>
              <a:gd name="T101" fmla="*/ 2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1" h="829">
                <a:moveTo>
                  <a:pt x="921" y="230"/>
                </a:moveTo>
                <a:lnTo>
                  <a:pt x="910" y="232"/>
                </a:lnTo>
                <a:lnTo>
                  <a:pt x="901" y="239"/>
                </a:lnTo>
                <a:lnTo>
                  <a:pt x="895" y="248"/>
                </a:lnTo>
                <a:lnTo>
                  <a:pt x="893" y="259"/>
                </a:lnTo>
                <a:lnTo>
                  <a:pt x="895" y="270"/>
                </a:lnTo>
                <a:lnTo>
                  <a:pt x="901" y="279"/>
                </a:lnTo>
                <a:lnTo>
                  <a:pt x="910" y="285"/>
                </a:lnTo>
                <a:lnTo>
                  <a:pt x="921" y="287"/>
                </a:lnTo>
                <a:lnTo>
                  <a:pt x="933" y="285"/>
                </a:lnTo>
                <a:lnTo>
                  <a:pt x="942" y="279"/>
                </a:lnTo>
                <a:lnTo>
                  <a:pt x="948" y="270"/>
                </a:lnTo>
                <a:lnTo>
                  <a:pt x="950" y="259"/>
                </a:lnTo>
                <a:lnTo>
                  <a:pt x="948" y="248"/>
                </a:lnTo>
                <a:lnTo>
                  <a:pt x="942" y="239"/>
                </a:lnTo>
                <a:lnTo>
                  <a:pt x="933" y="232"/>
                </a:lnTo>
                <a:lnTo>
                  <a:pt x="921" y="230"/>
                </a:lnTo>
                <a:close/>
                <a:moveTo>
                  <a:pt x="842" y="0"/>
                </a:moveTo>
                <a:lnTo>
                  <a:pt x="842" y="2"/>
                </a:lnTo>
                <a:lnTo>
                  <a:pt x="838" y="11"/>
                </a:lnTo>
                <a:lnTo>
                  <a:pt x="828" y="23"/>
                </a:lnTo>
                <a:lnTo>
                  <a:pt x="811" y="35"/>
                </a:lnTo>
                <a:lnTo>
                  <a:pt x="812" y="35"/>
                </a:lnTo>
                <a:lnTo>
                  <a:pt x="834" y="28"/>
                </a:lnTo>
                <a:lnTo>
                  <a:pt x="852" y="22"/>
                </a:lnTo>
                <a:lnTo>
                  <a:pt x="867" y="19"/>
                </a:lnTo>
                <a:lnTo>
                  <a:pt x="881" y="18"/>
                </a:lnTo>
                <a:lnTo>
                  <a:pt x="890" y="20"/>
                </a:lnTo>
                <a:lnTo>
                  <a:pt x="895" y="24"/>
                </a:lnTo>
                <a:lnTo>
                  <a:pt x="897" y="30"/>
                </a:lnTo>
                <a:lnTo>
                  <a:pt x="897" y="35"/>
                </a:lnTo>
                <a:lnTo>
                  <a:pt x="892" y="42"/>
                </a:lnTo>
                <a:lnTo>
                  <a:pt x="881" y="49"/>
                </a:lnTo>
                <a:lnTo>
                  <a:pt x="865" y="56"/>
                </a:lnTo>
                <a:lnTo>
                  <a:pt x="840" y="63"/>
                </a:lnTo>
                <a:lnTo>
                  <a:pt x="818" y="71"/>
                </a:lnTo>
                <a:lnTo>
                  <a:pt x="800" y="76"/>
                </a:lnTo>
                <a:lnTo>
                  <a:pt x="800" y="78"/>
                </a:lnTo>
                <a:lnTo>
                  <a:pt x="813" y="78"/>
                </a:lnTo>
                <a:lnTo>
                  <a:pt x="849" y="81"/>
                </a:lnTo>
                <a:lnTo>
                  <a:pt x="885" y="91"/>
                </a:lnTo>
                <a:lnTo>
                  <a:pt x="918" y="107"/>
                </a:lnTo>
                <a:lnTo>
                  <a:pt x="950" y="130"/>
                </a:lnTo>
                <a:lnTo>
                  <a:pt x="981" y="159"/>
                </a:lnTo>
                <a:lnTo>
                  <a:pt x="1011" y="195"/>
                </a:lnTo>
                <a:lnTo>
                  <a:pt x="1027" y="226"/>
                </a:lnTo>
                <a:lnTo>
                  <a:pt x="1040" y="254"/>
                </a:lnTo>
                <a:lnTo>
                  <a:pt x="1049" y="279"/>
                </a:lnTo>
                <a:lnTo>
                  <a:pt x="1053" y="302"/>
                </a:lnTo>
                <a:lnTo>
                  <a:pt x="1058" y="306"/>
                </a:lnTo>
                <a:lnTo>
                  <a:pt x="1066" y="309"/>
                </a:lnTo>
                <a:lnTo>
                  <a:pt x="1078" y="311"/>
                </a:lnTo>
                <a:lnTo>
                  <a:pt x="1094" y="312"/>
                </a:lnTo>
                <a:lnTo>
                  <a:pt x="1099" y="312"/>
                </a:lnTo>
                <a:lnTo>
                  <a:pt x="1131" y="309"/>
                </a:lnTo>
                <a:lnTo>
                  <a:pt x="1164" y="302"/>
                </a:lnTo>
                <a:lnTo>
                  <a:pt x="1195" y="289"/>
                </a:lnTo>
                <a:lnTo>
                  <a:pt x="1195" y="291"/>
                </a:lnTo>
                <a:lnTo>
                  <a:pt x="1185" y="311"/>
                </a:lnTo>
                <a:lnTo>
                  <a:pt x="1171" y="327"/>
                </a:lnTo>
                <a:lnTo>
                  <a:pt x="1151" y="341"/>
                </a:lnTo>
                <a:lnTo>
                  <a:pt x="1129" y="354"/>
                </a:lnTo>
                <a:lnTo>
                  <a:pt x="1107" y="362"/>
                </a:lnTo>
                <a:lnTo>
                  <a:pt x="1086" y="366"/>
                </a:lnTo>
                <a:lnTo>
                  <a:pt x="1070" y="368"/>
                </a:lnTo>
                <a:lnTo>
                  <a:pt x="1073" y="371"/>
                </a:lnTo>
                <a:lnTo>
                  <a:pt x="1083" y="374"/>
                </a:lnTo>
                <a:lnTo>
                  <a:pt x="1102" y="378"/>
                </a:lnTo>
                <a:lnTo>
                  <a:pt x="1126" y="382"/>
                </a:lnTo>
                <a:lnTo>
                  <a:pt x="1163" y="384"/>
                </a:lnTo>
                <a:lnTo>
                  <a:pt x="1172" y="384"/>
                </a:lnTo>
                <a:lnTo>
                  <a:pt x="1200" y="382"/>
                </a:lnTo>
                <a:lnTo>
                  <a:pt x="1201" y="383"/>
                </a:lnTo>
                <a:lnTo>
                  <a:pt x="1201" y="384"/>
                </a:lnTo>
                <a:lnTo>
                  <a:pt x="1179" y="404"/>
                </a:lnTo>
                <a:lnTo>
                  <a:pt x="1154" y="418"/>
                </a:lnTo>
                <a:lnTo>
                  <a:pt x="1125" y="428"/>
                </a:lnTo>
                <a:lnTo>
                  <a:pt x="1092" y="435"/>
                </a:lnTo>
                <a:lnTo>
                  <a:pt x="1058" y="437"/>
                </a:lnTo>
                <a:lnTo>
                  <a:pt x="1058" y="438"/>
                </a:lnTo>
                <a:lnTo>
                  <a:pt x="1046" y="478"/>
                </a:lnTo>
                <a:lnTo>
                  <a:pt x="1030" y="516"/>
                </a:lnTo>
                <a:lnTo>
                  <a:pt x="1011" y="552"/>
                </a:lnTo>
                <a:lnTo>
                  <a:pt x="988" y="588"/>
                </a:lnTo>
                <a:lnTo>
                  <a:pt x="959" y="622"/>
                </a:lnTo>
                <a:lnTo>
                  <a:pt x="934" y="651"/>
                </a:lnTo>
                <a:lnTo>
                  <a:pt x="910" y="673"/>
                </a:lnTo>
                <a:lnTo>
                  <a:pt x="889" y="691"/>
                </a:lnTo>
                <a:lnTo>
                  <a:pt x="855" y="715"/>
                </a:lnTo>
                <a:lnTo>
                  <a:pt x="820" y="739"/>
                </a:lnTo>
                <a:lnTo>
                  <a:pt x="783" y="758"/>
                </a:lnTo>
                <a:lnTo>
                  <a:pt x="724" y="783"/>
                </a:lnTo>
                <a:lnTo>
                  <a:pt x="666" y="804"/>
                </a:lnTo>
                <a:lnTo>
                  <a:pt x="608" y="818"/>
                </a:lnTo>
                <a:lnTo>
                  <a:pt x="551" y="826"/>
                </a:lnTo>
                <a:lnTo>
                  <a:pt x="493" y="829"/>
                </a:lnTo>
                <a:lnTo>
                  <a:pt x="465" y="829"/>
                </a:lnTo>
                <a:lnTo>
                  <a:pt x="409" y="826"/>
                </a:lnTo>
                <a:lnTo>
                  <a:pt x="354" y="818"/>
                </a:lnTo>
                <a:lnTo>
                  <a:pt x="299" y="804"/>
                </a:lnTo>
                <a:lnTo>
                  <a:pt x="245" y="784"/>
                </a:lnTo>
                <a:lnTo>
                  <a:pt x="192" y="759"/>
                </a:lnTo>
                <a:lnTo>
                  <a:pt x="139" y="728"/>
                </a:lnTo>
                <a:lnTo>
                  <a:pt x="125" y="718"/>
                </a:lnTo>
                <a:lnTo>
                  <a:pt x="108" y="705"/>
                </a:lnTo>
                <a:lnTo>
                  <a:pt x="87" y="688"/>
                </a:lnTo>
                <a:lnTo>
                  <a:pt x="65" y="666"/>
                </a:lnTo>
                <a:lnTo>
                  <a:pt x="40" y="641"/>
                </a:lnTo>
                <a:lnTo>
                  <a:pt x="25" y="624"/>
                </a:lnTo>
                <a:lnTo>
                  <a:pt x="14" y="610"/>
                </a:lnTo>
                <a:lnTo>
                  <a:pt x="6" y="600"/>
                </a:lnTo>
                <a:lnTo>
                  <a:pt x="1" y="593"/>
                </a:lnTo>
                <a:lnTo>
                  <a:pt x="0" y="590"/>
                </a:lnTo>
                <a:lnTo>
                  <a:pt x="31" y="615"/>
                </a:lnTo>
                <a:lnTo>
                  <a:pt x="66" y="637"/>
                </a:lnTo>
                <a:lnTo>
                  <a:pt x="102" y="653"/>
                </a:lnTo>
                <a:lnTo>
                  <a:pt x="139" y="665"/>
                </a:lnTo>
                <a:lnTo>
                  <a:pt x="178" y="671"/>
                </a:lnTo>
                <a:lnTo>
                  <a:pt x="219" y="674"/>
                </a:lnTo>
                <a:lnTo>
                  <a:pt x="258" y="671"/>
                </a:lnTo>
                <a:lnTo>
                  <a:pt x="295" y="665"/>
                </a:lnTo>
                <a:lnTo>
                  <a:pt x="332" y="653"/>
                </a:lnTo>
                <a:lnTo>
                  <a:pt x="366" y="637"/>
                </a:lnTo>
                <a:lnTo>
                  <a:pt x="400" y="615"/>
                </a:lnTo>
                <a:lnTo>
                  <a:pt x="433" y="589"/>
                </a:lnTo>
                <a:lnTo>
                  <a:pt x="436" y="585"/>
                </a:lnTo>
                <a:lnTo>
                  <a:pt x="439" y="582"/>
                </a:lnTo>
                <a:lnTo>
                  <a:pt x="442" y="580"/>
                </a:lnTo>
                <a:lnTo>
                  <a:pt x="444" y="580"/>
                </a:lnTo>
                <a:lnTo>
                  <a:pt x="444" y="579"/>
                </a:lnTo>
                <a:lnTo>
                  <a:pt x="436" y="580"/>
                </a:lnTo>
                <a:lnTo>
                  <a:pt x="424" y="580"/>
                </a:lnTo>
                <a:lnTo>
                  <a:pt x="408" y="578"/>
                </a:lnTo>
                <a:lnTo>
                  <a:pt x="392" y="572"/>
                </a:lnTo>
                <a:lnTo>
                  <a:pt x="379" y="563"/>
                </a:lnTo>
                <a:lnTo>
                  <a:pt x="365" y="550"/>
                </a:lnTo>
                <a:lnTo>
                  <a:pt x="360" y="539"/>
                </a:lnTo>
                <a:lnTo>
                  <a:pt x="358" y="528"/>
                </a:lnTo>
                <a:lnTo>
                  <a:pt x="360" y="513"/>
                </a:lnTo>
                <a:lnTo>
                  <a:pt x="368" y="501"/>
                </a:lnTo>
                <a:lnTo>
                  <a:pt x="382" y="489"/>
                </a:lnTo>
                <a:lnTo>
                  <a:pt x="401" y="478"/>
                </a:lnTo>
                <a:lnTo>
                  <a:pt x="401" y="477"/>
                </a:lnTo>
                <a:lnTo>
                  <a:pt x="384" y="477"/>
                </a:lnTo>
                <a:lnTo>
                  <a:pt x="356" y="475"/>
                </a:lnTo>
                <a:lnTo>
                  <a:pt x="332" y="469"/>
                </a:lnTo>
                <a:lnTo>
                  <a:pt x="310" y="458"/>
                </a:lnTo>
                <a:lnTo>
                  <a:pt x="290" y="443"/>
                </a:lnTo>
                <a:lnTo>
                  <a:pt x="273" y="425"/>
                </a:lnTo>
                <a:lnTo>
                  <a:pt x="259" y="402"/>
                </a:lnTo>
                <a:lnTo>
                  <a:pt x="278" y="386"/>
                </a:lnTo>
                <a:lnTo>
                  <a:pt x="298" y="376"/>
                </a:lnTo>
                <a:lnTo>
                  <a:pt x="319" y="372"/>
                </a:lnTo>
                <a:lnTo>
                  <a:pt x="336" y="370"/>
                </a:lnTo>
                <a:lnTo>
                  <a:pt x="336" y="369"/>
                </a:lnTo>
                <a:lnTo>
                  <a:pt x="302" y="359"/>
                </a:lnTo>
                <a:lnTo>
                  <a:pt x="274" y="345"/>
                </a:lnTo>
                <a:lnTo>
                  <a:pt x="250" y="329"/>
                </a:lnTo>
                <a:lnTo>
                  <a:pt x="232" y="311"/>
                </a:lnTo>
                <a:lnTo>
                  <a:pt x="219" y="288"/>
                </a:lnTo>
                <a:lnTo>
                  <a:pt x="211" y="268"/>
                </a:lnTo>
                <a:lnTo>
                  <a:pt x="207" y="251"/>
                </a:lnTo>
                <a:lnTo>
                  <a:pt x="243" y="243"/>
                </a:lnTo>
                <a:lnTo>
                  <a:pt x="277" y="241"/>
                </a:lnTo>
                <a:lnTo>
                  <a:pt x="277" y="240"/>
                </a:lnTo>
                <a:lnTo>
                  <a:pt x="264" y="232"/>
                </a:lnTo>
                <a:lnTo>
                  <a:pt x="247" y="221"/>
                </a:lnTo>
                <a:lnTo>
                  <a:pt x="229" y="205"/>
                </a:lnTo>
                <a:lnTo>
                  <a:pt x="209" y="184"/>
                </a:lnTo>
                <a:lnTo>
                  <a:pt x="195" y="163"/>
                </a:lnTo>
                <a:lnTo>
                  <a:pt x="185" y="143"/>
                </a:lnTo>
                <a:lnTo>
                  <a:pt x="180" y="123"/>
                </a:lnTo>
                <a:lnTo>
                  <a:pt x="178" y="105"/>
                </a:lnTo>
                <a:lnTo>
                  <a:pt x="178" y="91"/>
                </a:lnTo>
                <a:lnTo>
                  <a:pt x="203" y="99"/>
                </a:lnTo>
                <a:lnTo>
                  <a:pt x="231" y="109"/>
                </a:lnTo>
                <a:lnTo>
                  <a:pt x="264" y="122"/>
                </a:lnTo>
                <a:lnTo>
                  <a:pt x="301" y="138"/>
                </a:lnTo>
                <a:lnTo>
                  <a:pt x="343" y="155"/>
                </a:lnTo>
                <a:lnTo>
                  <a:pt x="383" y="173"/>
                </a:lnTo>
                <a:lnTo>
                  <a:pt x="418" y="191"/>
                </a:lnTo>
                <a:lnTo>
                  <a:pt x="450" y="206"/>
                </a:lnTo>
                <a:lnTo>
                  <a:pt x="476" y="220"/>
                </a:lnTo>
                <a:lnTo>
                  <a:pt x="498" y="232"/>
                </a:lnTo>
                <a:lnTo>
                  <a:pt x="515" y="244"/>
                </a:lnTo>
                <a:lnTo>
                  <a:pt x="547" y="270"/>
                </a:lnTo>
                <a:lnTo>
                  <a:pt x="577" y="298"/>
                </a:lnTo>
                <a:lnTo>
                  <a:pt x="578" y="298"/>
                </a:lnTo>
                <a:lnTo>
                  <a:pt x="598" y="247"/>
                </a:lnTo>
                <a:lnTo>
                  <a:pt x="619" y="199"/>
                </a:lnTo>
                <a:lnTo>
                  <a:pt x="640" y="155"/>
                </a:lnTo>
                <a:lnTo>
                  <a:pt x="664" y="115"/>
                </a:lnTo>
                <a:lnTo>
                  <a:pt x="676" y="96"/>
                </a:lnTo>
                <a:lnTo>
                  <a:pt x="691" y="77"/>
                </a:lnTo>
                <a:lnTo>
                  <a:pt x="712" y="54"/>
                </a:lnTo>
                <a:lnTo>
                  <a:pt x="735" y="31"/>
                </a:lnTo>
                <a:lnTo>
                  <a:pt x="766" y="8"/>
                </a:lnTo>
                <a:lnTo>
                  <a:pt x="766" y="9"/>
                </a:lnTo>
                <a:lnTo>
                  <a:pt x="766" y="10"/>
                </a:lnTo>
                <a:lnTo>
                  <a:pt x="763" y="23"/>
                </a:lnTo>
                <a:lnTo>
                  <a:pt x="756" y="34"/>
                </a:lnTo>
                <a:lnTo>
                  <a:pt x="756" y="35"/>
                </a:lnTo>
                <a:lnTo>
                  <a:pt x="757" y="35"/>
                </a:lnTo>
                <a:lnTo>
                  <a:pt x="782" y="20"/>
                </a:lnTo>
                <a:lnTo>
                  <a:pt x="804" y="8"/>
                </a:lnTo>
                <a:lnTo>
                  <a:pt x="824" y="2"/>
                </a:lnTo>
                <a:lnTo>
                  <a:pt x="8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4318000" y="3768725"/>
            <a:ext cx="477838" cy="190500"/>
          </a:xfrm>
          <a:custGeom>
            <a:avLst/>
            <a:gdLst>
              <a:gd name="T0" fmla="*/ 1894 w 2070"/>
              <a:gd name="T1" fmla="*/ 387 h 829"/>
              <a:gd name="T2" fmla="*/ 1827 w 2070"/>
              <a:gd name="T3" fmla="*/ 389 h 829"/>
              <a:gd name="T4" fmla="*/ 1588 w 2070"/>
              <a:gd name="T5" fmla="*/ 342 h 829"/>
              <a:gd name="T6" fmla="*/ 1616 w 2070"/>
              <a:gd name="T7" fmla="*/ 607 h 829"/>
              <a:gd name="T8" fmla="*/ 1566 w 2070"/>
              <a:gd name="T9" fmla="*/ 619 h 829"/>
              <a:gd name="T10" fmla="*/ 386 w 2070"/>
              <a:gd name="T11" fmla="*/ 337 h 829"/>
              <a:gd name="T12" fmla="*/ 358 w 2070"/>
              <a:gd name="T13" fmla="*/ 602 h 829"/>
              <a:gd name="T14" fmla="*/ 407 w 2070"/>
              <a:gd name="T15" fmla="*/ 613 h 829"/>
              <a:gd name="T16" fmla="*/ 410 w 2070"/>
              <a:gd name="T17" fmla="*/ 346 h 829"/>
              <a:gd name="T18" fmla="*/ 1195 w 2070"/>
              <a:gd name="T19" fmla="*/ 637 h 829"/>
              <a:gd name="T20" fmla="*/ 1243 w 2070"/>
              <a:gd name="T21" fmla="*/ 691 h 829"/>
              <a:gd name="T22" fmla="*/ 1332 w 2070"/>
              <a:gd name="T23" fmla="*/ 642 h 829"/>
              <a:gd name="T24" fmla="*/ 1320 w 2070"/>
              <a:gd name="T25" fmla="*/ 601 h 829"/>
              <a:gd name="T26" fmla="*/ 1272 w 2070"/>
              <a:gd name="T27" fmla="*/ 612 h 829"/>
              <a:gd name="T28" fmla="*/ 632 w 2070"/>
              <a:gd name="T29" fmla="*/ 277 h 829"/>
              <a:gd name="T30" fmla="*/ 652 w 2070"/>
              <a:gd name="T31" fmla="*/ 612 h 829"/>
              <a:gd name="T32" fmla="*/ 696 w 2070"/>
              <a:gd name="T33" fmla="*/ 279 h 829"/>
              <a:gd name="T34" fmla="*/ 698 w 2070"/>
              <a:gd name="T35" fmla="*/ 680 h 829"/>
              <a:gd name="T36" fmla="*/ 611 w 2070"/>
              <a:gd name="T37" fmla="*/ 686 h 829"/>
              <a:gd name="T38" fmla="*/ 558 w 2070"/>
              <a:gd name="T39" fmla="*/ 607 h 829"/>
              <a:gd name="T40" fmla="*/ 1791 w 2070"/>
              <a:gd name="T41" fmla="*/ 298 h 829"/>
              <a:gd name="T42" fmla="*/ 1752 w 2070"/>
              <a:gd name="T43" fmla="*/ 602 h 829"/>
              <a:gd name="T44" fmla="*/ 1835 w 2070"/>
              <a:gd name="T45" fmla="*/ 694 h 829"/>
              <a:gd name="T46" fmla="*/ 1952 w 2070"/>
              <a:gd name="T47" fmla="*/ 651 h 829"/>
              <a:gd name="T48" fmla="*/ 1894 w 2070"/>
              <a:gd name="T49" fmla="*/ 542 h 829"/>
              <a:gd name="T50" fmla="*/ 1871 w 2070"/>
              <a:gd name="T51" fmla="*/ 624 h 829"/>
              <a:gd name="T52" fmla="*/ 1828 w 2070"/>
              <a:gd name="T53" fmla="*/ 587 h 829"/>
              <a:gd name="T54" fmla="*/ 1969 w 2070"/>
              <a:gd name="T55" fmla="*/ 371 h 829"/>
              <a:gd name="T56" fmla="*/ 1891 w 2070"/>
              <a:gd name="T57" fmla="*/ 276 h 829"/>
              <a:gd name="T58" fmla="*/ 434 w 2070"/>
              <a:gd name="T59" fmla="*/ 275 h 829"/>
              <a:gd name="T60" fmla="*/ 496 w 2070"/>
              <a:gd name="T61" fmla="*/ 368 h 829"/>
              <a:gd name="T62" fmla="*/ 445 w 2070"/>
              <a:gd name="T63" fmla="*/ 677 h 829"/>
              <a:gd name="T64" fmla="*/ 302 w 2070"/>
              <a:gd name="T65" fmla="*/ 655 h 829"/>
              <a:gd name="T66" fmla="*/ 279 w 2070"/>
              <a:gd name="T67" fmla="*/ 360 h 829"/>
              <a:gd name="T68" fmla="*/ 345 w 2070"/>
              <a:gd name="T69" fmla="*/ 274 h 829"/>
              <a:gd name="T70" fmla="*/ 1555 w 2070"/>
              <a:gd name="T71" fmla="*/ 657 h 829"/>
              <a:gd name="T72" fmla="*/ 1631 w 2070"/>
              <a:gd name="T73" fmla="*/ 689 h 829"/>
              <a:gd name="T74" fmla="*/ 1693 w 2070"/>
              <a:gd name="T75" fmla="*/ 621 h 829"/>
              <a:gd name="T76" fmla="*/ 1670 w 2070"/>
              <a:gd name="T77" fmla="*/ 297 h 829"/>
              <a:gd name="T78" fmla="*/ 1572 w 2070"/>
              <a:gd name="T79" fmla="*/ 299 h 829"/>
              <a:gd name="T80" fmla="*/ 937 w 2070"/>
              <a:gd name="T81" fmla="*/ 219 h 829"/>
              <a:gd name="T82" fmla="*/ 1109 w 2070"/>
              <a:gd name="T83" fmla="*/ 219 h 829"/>
              <a:gd name="T84" fmla="*/ 86 w 2070"/>
              <a:gd name="T85" fmla="*/ 138 h 829"/>
              <a:gd name="T86" fmla="*/ 128 w 2070"/>
              <a:gd name="T87" fmla="*/ 304 h 829"/>
              <a:gd name="T88" fmla="*/ 283 w 2070"/>
              <a:gd name="T89" fmla="*/ 137 h 829"/>
              <a:gd name="T90" fmla="*/ 206 w 2070"/>
              <a:gd name="T91" fmla="*/ 389 h 829"/>
              <a:gd name="T92" fmla="*/ 185 w 2070"/>
              <a:gd name="T93" fmla="*/ 678 h 829"/>
              <a:gd name="T94" fmla="*/ 96 w 2070"/>
              <a:gd name="T95" fmla="*/ 453 h 829"/>
              <a:gd name="T96" fmla="*/ 44 w 2070"/>
              <a:gd name="T97" fmla="*/ 279 h 829"/>
              <a:gd name="T98" fmla="*/ 1513 w 2070"/>
              <a:gd name="T99" fmla="*/ 0 h 829"/>
              <a:gd name="T100" fmla="*/ 1972 w 2070"/>
              <a:gd name="T101" fmla="*/ 30 h 829"/>
              <a:gd name="T102" fmla="*/ 2058 w 2070"/>
              <a:gd name="T103" fmla="*/ 149 h 829"/>
              <a:gd name="T104" fmla="*/ 2070 w 2070"/>
              <a:gd name="T105" fmla="*/ 386 h 829"/>
              <a:gd name="T106" fmla="*/ 2062 w 2070"/>
              <a:gd name="T107" fmla="*/ 655 h 829"/>
              <a:gd name="T108" fmla="*/ 2010 w 2070"/>
              <a:gd name="T109" fmla="*/ 770 h 829"/>
              <a:gd name="T110" fmla="*/ 1875 w 2070"/>
              <a:gd name="T111" fmla="*/ 822 h 829"/>
              <a:gd name="T112" fmla="*/ 1397 w 2070"/>
              <a:gd name="T113" fmla="*/ 829 h 829"/>
              <a:gd name="T114" fmla="*/ 933 w 2070"/>
              <a:gd name="T115" fmla="*/ 795 h 829"/>
              <a:gd name="T116" fmla="*/ 847 w 2070"/>
              <a:gd name="T117" fmla="*/ 653 h 829"/>
              <a:gd name="T118" fmla="*/ 840 w 2070"/>
              <a:gd name="T119" fmla="*/ 310 h 829"/>
              <a:gd name="T120" fmla="*/ 874 w 2070"/>
              <a:gd name="T121" fmla="*/ 91 h 829"/>
              <a:gd name="T122" fmla="*/ 981 w 2070"/>
              <a:gd name="T123" fmla="*/ 12 h 829"/>
              <a:gd name="T124" fmla="*/ 1185 w 2070"/>
              <a:gd name="T125" fmla="*/ 2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0" h="829">
                <a:moveTo>
                  <a:pt x="1861" y="343"/>
                </a:moveTo>
                <a:lnTo>
                  <a:pt x="1872" y="345"/>
                </a:lnTo>
                <a:lnTo>
                  <a:pt x="1882" y="350"/>
                </a:lnTo>
                <a:lnTo>
                  <a:pt x="1888" y="360"/>
                </a:lnTo>
                <a:lnTo>
                  <a:pt x="1892" y="372"/>
                </a:lnTo>
                <a:lnTo>
                  <a:pt x="1894" y="387"/>
                </a:lnTo>
                <a:lnTo>
                  <a:pt x="1894" y="430"/>
                </a:lnTo>
                <a:lnTo>
                  <a:pt x="1891" y="432"/>
                </a:lnTo>
                <a:lnTo>
                  <a:pt x="1829" y="432"/>
                </a:lnTo>
                <a:lnTo>
                  <a:pt x="1827" y="430"/>
                </a:lnTo>
                <a:lnTo>
                  <a:pt x="1827" y="413"/>
                </a:lnTo>
                <a:lnTo>
                  <a:pt x="1827" y="389"/>
                </a:lnTo>
                <a:lnTo>
                  <a:pt x="1829" y="372"/>
                </a:lnTo>
                <a:lnTo>
                  <a:pt x="1832" y="360"/>
                </a:lnTo>
                <a:lnTo>
                  <a:pt x="1837" y="352"/>
                </a:lnTo>
                <a:lnTo>
                  <a:pt x="1848" y="345"/>
                </a:lnTo>
                <a:lnTo>
                  <a:pt x="1861" y="343"/>
                </a:lnTo>
                <a:close/>
                <a:moveTo>
                  <a:pt x="1588" y="342"/>
                </a:moveTo>
                <a:lnTo>
                  <a:pt x="1600" y="344"/>
                </a:lnTo>
                <a:lnTo>
                  <a:pt x="1609" y="351"/>
                </a:lnTo>
                <a:lnTo>
                  <a:pt x="1614" y="364"/>
                </a:lnTo>
                <a:lnTo>
                  <a:pt x="1617" y="380"/>
                </a:lnTo>
                <a:lnTo>
                  <a:pt x="1617" y="593"/>
                </a:lnTo>
                <a:lnTo>
                  <a:pt x="1616" y="607"/>
                </a:lnTo>
                <a:lnTo>
                  <a:pt x="1612" y="618"/>
                </a:lnTo>
                <a:lnTo>
                  <a:pt x="1605" y="624"/>
                </a:lnTo>
                <a:lnTo>
                  <a:pt x="1594" y="627"/>
                </a:lnTo>
                <a:lnTo>
                  <a:pt x="1588" y="627"/>
                </a:lnTo>
                <a:lnTo>
                  <a:pt x="1577" y="625"/>
                </a:lnTo>
                <a:lnTo>
                  <a:pt x="1566" y="619"/>
                </a:lnTo>
                <a:lnTo>
                  <a:pt x="1555" y="609"/>
                </a:lnTo>
                <a:lnTo>
                  <a:pt x="1555" y="360"/>
                </a:lnTo>
                <a:lnTo>
                  <a:pt x="1565" y="349"/>
                </a:lnTo>
                <a:lnTo>
                  <a:pt x="1576" y="344"/>
                </a:lnTo>
                <a:lnTo>
                  <a:pt x="1588" y="342"/>
                </a:lnTo>
                <a:close/>
                <a:moveTo>
                  <a:pt x="386" y="337"/>
                </a:moveTo>
                <a:lnTo>
                  <a:pt x="373" y="340"/>
                </a:lnTo>
                <a:lnTo>
                  <a:pt x="363" y="346"/>
                </a:lnTo>
                <a:lnTo>
                  <a:pt x="358" y="354"/>
                </a:lnTo>
                <a:lnTo>
                  <a:pt x="356" y="366"/>
                </a:lnTo>
                <a:lnTo>
                  <a:pt x="356" y="588"/>
                </a:lnTo>
                <a:lnTo>
                  <a:pt x="358" y="602"/>
                </a:lnTo>
                <a:lnTo>
                  <a:pt x="363" y="612"/>
                </a:lnTo>
                <a:lnTo>
                  <a:pt x="373" y="617"/>
                </a:lnTo>
                <a:lnTo>
                  <a:pt x="386" y="619"/>
                </a:lnTo>
                <a:lnTo>
                  <a:pt x="387" y="619"/>
                </a:lnTo>
                <a:lnTo>
                  <a:pt x="398" y="618"/>
                </a:lnTo>
                <a:lnTo>
                  <a:pt x="407" y="613"/>
                </a:lnTo>
                <a:lnTo>
                  <a:pt x="413" y="605"/>
                </a:lnTo>
                <a:lnTo>
                  <a:pt x="417" y="594"/>
                </a:lnTo>
                <a:lnTo>
                  <a:pt x="418" y="580"/>
                </a:lnTo>
                <a:lnTo>
                  <a:pt x="418" y="372"/>
                </a:lnTo>
                <a:lnTo>
                  <a:pt x="416" y="358"/>
                </a:lnTo>
                <a:lnTo>
                  <a:pt x="410" y="346"/>
                </a:lnTo>
                <a:lnTo>
                  <a:pt x="399" y="340"/>
                </a:lnTo>
                <a:lnTo>
                  <a:pt x="386" y="337"/>
                </a:lnTo>
                <a:close/>
                <a:moveTo>
                  <a:pt x="1193" y="283"/>
                </a:moveTo>
                <a:lnTo>
                  <a:pt x="1193" y="593"/>
                </a:lnTo>
                <a:lnTo>
                  <a:pt x="1193" y="617"/>
                </a:lnTo>
                <a:lnTo>
                  <a:pt x="1195" y="637"/>
                </a:lnTo>
                <a:lnTo>
                  <a:pt x="1197" y="653"/>
                </a:lnTo>
                <a:lnTo>
                  <a:pt x="1201" y="665"/>
                </a:lnTo>
                <a:lnTo>
                  <a:pt x="1207" y="672"/>
                </a:lnTo>
                <a:lnTo>
                  <a:pt x="1217" y="682"/>
                </a:lnTo>
                <a:lnTo>
                  <a:pt x="1229" y="688"/>
                </a:lnTo>
                <a:lnTo>
                  <a:pt x="1243" y="691"/>
                </a:lnTo>
                <a:lnTo>
                  <a:pt x="1245" y="691"/>
                </a:lnTo>
                <a:lnTo>
                  <a:pt x="1266" y="687"/>
                </a:lnTo>
                <a:lnTo>
                  <a:pt x="1287" y="678"/>
                </a:lnTo>
                <a:lnTo>
                  <a:pt x="1309" y="663"/>
                </a:lnTo>
                <a:lnTo>
                  <a:pt x="1332" y="642"/>
                </a:lnTo>
                <a:lnTo>
                  <a:pt x="1332" y="642"/>
                </a:lnTo>
                <a:lnTo>
                  <a:pt x="1332" y="685"/>
                </a:lnTo>
                <a:lnTo>
                  <a:pt x="1407" y="685"/>
                </a:lnTo>
                <a:lnTo>
                  <a:pt x="1407" y="283"/>
                </a:lnTo>
                <a:lnTo>
                  <a:pt x="1332" y="283"/>
                </a:lnTo>
                <a:lnTo>
                  <a:pt x="1332" y="588"/>
                </a:lnTo>
                <a:lnTo>
                  <a:pt x="1320" y="601"/>
                </a:lnTo>
                <a:lnTo>
                  <a:pt x="1308" y="611"/>
                </a:lnTo>
                <a:lnTo>
                  <a:pt x="1298" y="616"/>
                </a:lnTo>
                <a:lnTo>
                  <a:pt x="1289" y="618"/>
                </a:lnTo>
                <a:lnTo>
                  <a:pt x="1284" y="618"/>
                </a:lnTo>
                <a:lnTo>
                  <a:pt x="1277" y="616"/>
                </a:lnTo>
                <a:lnTo>
                  <a:pt x="1272" y="612"/>
                </a:lnTo>
                <a:lnTo>
                  <a:pt x="1269" y="603"/>
                </a:lnTo>
                <a:lnTo>
                  <a:pt x="1268" y="592"/>
                </a:lnTo>
                <a:lnTo>
                  <a:pt x="1268" y="283"/>
                </a:lnTo>
                <a:lnTo>
                  <a:pt x="1193" y="283"/>
                </a:lnTo>
                <a:close/>
                <a:moveTo>
                  <a:pt x="561" y="277"/>
                </a:moveTo>
                <a:lnTo>
                  <a:pt x="632" y="277"/>
                </a:lnTo>
                <a:lnTo>
                  <a:pt x="634" y="279"/>
                </a:lnTo>
                <a:lnTo>
                  <a:pt x="634" y="580"/>
                </a:lnTo>
                <a:lnTo>
                  <a:pt x="635" y="594"/>
                </a:lnTo>
                <a:lnTo>
                  <a:pt x="638" y="604"/>
                </a:lnTo>
                <a:lnTo>
                  <a:pt x="643" y="610"/>
                </a:lnTo>
                <a:lnTo>
                  <a:pt x="652" y="612"/>
                </a:lnTo>
                <a:lnTo>
                  <a:pt x="654" y="612"/>
                </a:lnTo>
                <a:lnTo>
                  <a:pt x="663" y="610"/>
                </a:lnTo>
                <a:lnTo>
                  <a:pt x="673" y="605"/>
                </a:lnTo>
                <a:lnTo>
                  <a:pt x="684" y="596"/>
                </a:lnTo>
                <a:lnTo>
                  <a:pt x="696" y="583"/>
                </a:lnTo>
                <a:lnTo>
                  <a:pt x="696" y="279"/>
                </a:lnTo>
                <a:lnTo>
                  <a:pt x="698" y="277"/>
                </a:lnTo>
                <a:lnTo>
                  <a:pt x="771" y="277"/>
                </a:lnTo>
                <a:lnTo>
                  <a:pt x="773" y="279"/>
                </a:lnTo>
                <a:lnTo>
                  <a:pt x="773" y="678"/>
                </a:lnTo>
                <a:lnTo>
                  <a:pt x="771" y="680"/>
                </a:lnTo>
                <a:lnTo>
                  <a:pt x="698" y="680"/>
                </a:lnTo>
                <a:lnTo>
                  <a:pt x="696" y="678"/>
                </a:lnTo>
                <a:lnTo>
                  <a:pt x="696" y="638"/>
                </a:lnTo>
                <a:lnTo>
                  <a:pt x="674" y="659"/>
                </a:lnTo>
                <a:lnTo>
                  <a:pt x="653" y="674"/>
                </a:lnTo>
                <a:lnTo>
                  <a:pt x="631" y="683"/>
                </a:lnTo>
                <a:lnTo>
                  <a:pt x="611" y="686"/>
                </a:lnTo>
                <a:lnTo>
                  <a:pt x="595" y="684"/>
                </a:lnTo>
                <a:lnTo>
                  <a:pt x="580" y="677"/>
                </a:lnTo>
                <a:lnTo>
                  <a:pt x="570" y="666"/>
                </a:lnTo>
                <a:lnTo>
                  <a:pt x="563" y="650"/>
                </a:lnTo>
                <a:lnTo>
                  <a:pt x="560" y="629"/>
                </a:lnTo>
                <a:lnTo>
                  <a:pt x="558" y="607"/>
                </a:lnTo>
                <a:lnTo>
                  <a:pt x="558" y="279"/>
                </a:lnTo>
                <a:lnTo>
                  <a:pt x="561" y="277"/>
                </a:lnTo>
                <a:close/>
                <a:moveTo>
                  <a:pt x="1859" y="274"/>
                </a:moveTo>
                <a:lnTo>
                  <a:pt x="1834" y="277"/>
                </a:lnTo>
                <a:lnTo>
                  <a:pt x="1810" y="285"/>
                </a:lnTo>
                <a:lnTo>
                  <a:pt x="1791" y="298"/>
                </a:lnTo>
                <a:lnTo>
                  <a:pt x="1774" y="317"/>
                </a:lnTo>
                <a:lnTo>
                  <a:pt x="1759" y="341"/>
                </a:lnTo>
                <a:lnTo>
                  <a:pt x="1753" y="365"/>
                </a:lnTo>
                <a:lnTo>
                  <a:pt x="1751" y="389"/>
                </a:lnTo>
                <a:lnTo>
                  <a:pt x="1751" y="576"/>
                </a:lnTo>
                <a:lnTo>
                  <a:pt x="1752" y="602"/>
                </a:lnTo>
                <a:lnTo>
                  <a:pt x="1757" y="625"/>
                </a:lnTo>
                <a:lnTo>
                  <a:pt x="1767" y="646"/>
                </a:lnTo>
                <a:lnTo>
                  <a:pt x="1779" y="662"/>
                </a:lnTo>
                <a:lnTo>
                  <a:pt x="1794" y="676"/>
                </a:lnTo>
                <a:lnTo>
                  <a:pt x="1813" y="687"/>
                </a:lnTo>
                <a:lnTo>
                  <a:pt x="1835" y="694"/>
                </a:lnTo>
                <a:lnTo>
                  <a:pt x="1859" y="696"/>
                </a:lnTo>
                <a:lnTo>
                  <a:pt x="1884" y="695"/>
                </a:lnTo>
                <a:lnTo>
                  <a:pt x="1905" y="688"/>
                </a:lnTo>
                <a:lnTo>
                  <a:pt x="1924" y="679"/>
                </a:lnTo>
                <a:lnTo>
                  <a:pt x="1940" y="667"/>
                </a:lnTo>
                <a:lnTo>
                  <a:pt x="1952" y="651"/>
                </a:lnTo>
                <a:lnTo>
                  <a:pt x="1962" y="630"/>
                </a:lnTo>
                <a:lnTo>
                  <a:pt x="1966" y="612"/>
                </a:lnTo>
                <a:lnTo>
                  <a:pt x="1969" y="589"/>
                </a:lnTo>
                <a:lnTo>
                  <a:pt x="1970" y="559"/>
                </a:lnTo>
                <a:lnTo>
                  <a:pt x="1970" y="542"/>
                </a:lnTo>
                <a:lnTo>
                  <a:pt x="1894" y="542"/>
                </a:lnTo>
                <a:lnTo>
                  <a:pt x="1894" y="573"/>
                </a:lnTo>
                <a:lnTo>
                  <a:pt x="1893" y="591"/>
                </a:lnTo>
                <a:lnTo>
                  <a:pt x="1891" y="604"/>
                </a:lnTo>
                <a:lnTo>
                  <a:pt x="1887" y="614"/>
                </a:lnTo>
                <a:lnTo>
                  <a:pt x="1882" y="620"/>
                </a:lnTo>
                <a:lnTo>
                  <a:pt x="1871" y="624"/>
                </a:lnTo>
                <a:lnTo>
                  <a:pt x="1862" y="626"/>
                </a:lnTo>
                <a:lnTo>
                  <a:pt x="1856" y="626"/>
                </a:lnTo>
                <a:lnTo>
                  <a:pt x="1845" y="623"/>
                </a:lnTo>
                <a:lnTo>
                  <a:pt x="1837" y="616"/>
                </a:lnTo>
                <a:lnTo>
                  <a:pt x="1831" y="604"/>
                </a:lnTo>
                <a:lnTo>
                  <a:pt x="1828" y="587"/>
                </a:lnTo>
                <a:lnTo>
                  <a:pt x="1827" y="564"/>
                </a:lnTo>
                <a:lnTo>
                  <a:pt x="1827" y="495"/>
                </a:lnTo>
                <a:lnTo>
                  <a:pt x="1829" y="493"/>
                </a:lnTo>
                <a:lnTo>
                  <a:pt x="1970" y="493"/>
                </a:lnTo>
                <a:lnTo>
                  <a:pt x="1970" y="400"/>
                </a:lnTo>
                <a:lnTo>
                  <a:pt x="1969" y="371"/>
                </a:lnTo>
                <a:lnTo>
                  <a:pt x="1964" y="345"/>
                </a:lnTo>
                <a:lnTo>
                  <a:pt x="1956" y="324"/>
                </a:lnTo>
                <a:lnTo>
                  <a:pt x="1945" y="306"/>
                </a:lnTo>
                <a:lnTo>
                  <a:pt x="1929" y="292"/>
                </a:lnTo>
                <a:lnTo>
                  <a:pt x="1912" y="282"/>
                </a:lnTo>
                <a:lnTo>
                  <a:pt x="1891" y="276"/>
                </a:lnTo>
                <a:lnTo>
                  <a:pt x="1866" y="274"/>
                </a:lnTo>
                <a:lnTo>
                  <a:pt x="1859" y="274"/>
                </a:lnTo>
                <a:close/>
                <a:moveTo>
                  <a:pt x="386" y="268"/>
                </a:moveTo>
                <a:lnTo>
                  <a:pt x="392" y="268"/>
                </a:lnTo>
                <a:lnTo>
                  <a:pt x="414" y="270"/>
                </a:lnTo>
                <a:lnTo>
                  <a:pt x="434" y="275"/>
                </a:lnTo>
                <a:lnTo>
                  <a:pt x="451" y="284"/>
                </a:lnTo>
                <a:lnTo>
                  <a:pt x="466" y="296"/>
                </a:lnTo>
                <a:lnTo>
                  <a:pt x="480" y="313"/>
                </a:lnTo>
                <a:lnTo>
                  <a:pt x="490" y="332"/>
                </a:lnTo>
                <a:lnTo>
                  <a:pt x="494" y="349"/>
                </a:lnTo>
                <a:lnTo>
                  <a:pt x="496" y="368"/>
                </a:lnTo>
                <a:lnTo>
                  <a:pt x="496" y="583"/>
                </a:lnTo>
                <a:lnTo>
                  <a:pt x="494" y="608"/>
                </a:lnTo>
                <a:lnTo>
                  <a:pt x="488" y="630"/>
                </a:lnTo>
                <a:lnTo>
                  <a:pt x="478" y="649"/>
                </a:lnTo>
                <a:lnTo>
                  <a:pt x="463" y="665"/>
                </a:lnTo>
                <a:lnTo>
                  <a:pt x="445" y="677"/>
                </a:lnTo>
                <a:lnTo>
                  <a:pt x="423" y="686"/>
                </a:lnTo>
                <a:lnTo>
                  <a:pt x="387" y="691"/>
                </a:lnTo>
                <a:lnTo>
                  <a:pt x="360" y="688"/>
                </a:lnTo>
                <a:lnTo>
                  <a:pt x="338" y="681"/>
                </a:lnTo>
                <a:lnTo>
                  <a:pt x="319" y="670"/>
                </a:lnTo>
                <a:lnTo>
                  <a:pt x="302" y="655"/>
                </a:lnTo>
                <a:lnTo>
                  <a:pt x="290" y="633"/>
                </a:lnTo>
                <a:lnTo>
                  <a:pt x="281" y="609"/>
                </a:lnTo>
                <a:lnTo>
                  <a:pt x="279" y="587"/>
                </a:lnTo>
                <a:lnTo>
                  <a:pt x="278" y="559"/>
                </a:lnTo>
                <a:lnTo>
                  <a:pt x="278" y="386"/>
                </a:lnTo>
                <a:lnTo>
                  <a:pt x="279" y="360"/>
                </a:lnTo>
                <a:lnTo>
                  <a:pt x="283" y="336"/>
                </a:lnTo>
                <a:lnTo>
                  <a:pt x="290" y="318"/>
                </a:lnTo>
                <a:lnTo>
                  <a:pt x="300" y="303"/>
                </a:lnTo>
                <a:lnTo>
                  <a:pt x="313" y="291"/>
                </a:lnTo>
                <a:lnTo>
                  <a:pt x="328" y="281"/>
                </a:lnTo>
                <a:lnTo>
                  <a:pt x="345" y="274"/>
                </a:lnTo>
                <a:lnTo>
                  <a:pt x="365" y="269"/>
                </a:lnTo>
                <a:lnTo>
                  <a:pt x="386" y="268"/>
                </a:lnTo>
                <a:close/>
                <a:moveTo>
                  <a:pt x="1480" y="141"/>
                </a:moveTo>
                <a:lnTo>
                  <a:pt x="1480" y="685"/>
                </a:lnTo>
                <a:lnTo>
                  <a:pt x="1555" y="685"/>
                </a:lnTo>
                <a:lnTo>
                  <a:pt x="1555" y="657"/>
                </a:lnTo>
                <a:lnTo>
                  <a:pt x="1556" y="657"/>
                </a:lnTo>
                <a:lnTo>
                  <a:pt x="1571" y="671"/>
                </a:lnTo>
                <a:lnTo>
                  <a:pt x="1587" y="681"/>
                </a:lnTo>
                <a:lnTo>
                  <a:pt x="1604" y="687"/>
                </a:lnTo>
                <a:lnTo>
                  <a:pt x="1621" y="689"/>
                </a:lnTo>
                <a:lnTo>
                  <a:pt x="1631" y="689"/>
                </a:lnTo>
                <a:lnTo>
                  <a:pt x="1647" y="687"/>
                </a:lnTo>
                <a:lnTo>
                  <a:pt x="1661" y="681"/>
                </a:lnTo>
                <a:lnTo>
                  <a:pt x="1673" y="672"/>
                </a:lnTo>
                <a:lnTo>
                  <a:pt x="1682" y="659"/>
                </a:lnTo>
                <a:lnTo>
                  <a:pt x="1689" y="642"/>
                </a:lnTo>
                <a:lnTo>
                  <a:pt x="1693" y="621"/>
                </a:lnTo>
                <a:lnTo>
                  <a:pt x="1694" y="603"/>
                </a:lnTo>
                <a:lnTo>
                  <a:pt x="1694" y="382"/>
                </a:lnTo>
                <a:lnTo>
                  <a:pt x="1692" y="354"/>
                </a:lnTo>
                <a:lnTo>
                  <a:pt x="1688" y="331"/>
                </a:lnTo>
                <a:lnTo>
                  <a:pt x="1681" y="313"/>
                </a:lnTo>
                <a:lnTo>
                  <a:pt x="1670" y="297"/>
                </a:lnTo>
                <a:lnTo>
                  <a:pt x="1657" y="287"/>
                </a:lnTo>
                <a:lnTo>
                  <a:pt x="1640" y="281"/>
                </a:lnTo>
                <a:lnTo>
                  <a:pt x="1621" y="278"/>
                </a:lnTo>
                <a:lnTo>
                  <a:pt x="1605" y="281"/>
                </a:lnTo>
                <a:lnTo>
                  <a:pt x="1588" y="287"/>
                </a:lnTo>
                <a:lnTo>
                  <a:pt x="1572" y="299"/>
                </a:lnTo>
                <a:lnTo>
                  <a:pt x="1556" y="316"/>
                </a:lnTo>
                <a:lnTo>
                  <a:pt x="1555" y="316"/>
                </a:lnTo>
                <a:lnTo>
                  <a:pt x="1555" y="141"/>
                </a:lnTo>
                <a:lnTo>
                  <a:pt x="1480" y="141"/>
                </a:lnTo>
                <a:close/>
                <a:moveTo>
                  <a:pt x="937" y="141"/>
                </a:moveTo>
                <a:lnTo>
                  <a:pt x="937" y="219"/>
                </a:lnTo>
                <a:lnTo>
                  <a:pt x="1021" y="219"/>
                </a:lnTo>
                <a:lnTo>
                  <a:pt x="1023" y="221"/>
                </a:lnTo>
                <a:lnTo>
                  <a:pt x="1023" y="685"/>
                </a:lnTo>
                <a:lnTo>
                  <a:pt x="1107" y="685"/>
                </a:lnTo>
                <a:lnTo>
                  <a:pt x="1107" y="221"/>
                </a:lnTo>
                <a:lnTo>
                  <a:pt x="1109" y="219"/>
                </a:lnTo>
                <a:lnTo>
                  <a:pt x="1194" y="219"/>
                </a:lnTo>
                <a:lnTo>
                  <a:pt x="1194" y="141"/>
                </a:lnTo>
                <a:lnTo>
                  <a:pt x="937" y="141"/>
                </a:lnTo>
                <a:close/>
                <a:moveTo>
                  <a:pt x="1" y="135"/>
                </a:moveTo>
                <a:lnTo>
                  <a:pt x="83" y="135"/>
                </a:lnTo>
                <a:lnTo>
                  <a:pt x="86" y="138"/>
                </a:lnTo>
                <a:lnTo>
                  <a:pt x="89" y="147"/>
                </a:lnTo>
                <a:lnTo>
                  <a:pt x="93" y="163"/>
                </a:lnTo>
                <a:lnTo>
                  <a:pt x="97" y="184"/>
                </a:lnTo>
                <a:lnTo>
                  <a:pt x="107" y="220"/>
                </a:lnTo>
                <a:lnTo>
                  <a:pt x="117" y="260"/>
                </a:lnTo>
                <a:lnTo>
                  <a:pt x="128" y="304"/>
                </a:lnTo>
                <a:lnTo>
                  <a:pt x="139" y="352"/>
                </a:lnTo>
                <a:lnTo>
                  <a:pt x="145" y="352"/>
                </a:lnTo>
                <a:lnTo>
                  <a:pt x="197" y="135"/>
                </a:lnTo>
                <a:lnTo>
                  <a:pt x="281" y="135"/>
                </a:lnTo>
                <a:lnTo>
                  <a:pt x="282" y="137"/>
                </a:lnTo>
                <a:lnTo>
                  <a:pt x="283" y="137"/>
                </a:lnTo>
                <a:lnTo>
                  <a:pt x="266" y="191"/>
                </a:lnTo>
                <a:lnTo>
                  <a:pt x="250" y="240"/>
                </a:lnTo>
                <a:lnTo>
                  <a:pt x="236" y="285"/>
                </a:lnTo>
                <a:lnTo>
                  <a:pt x="225" y="325"/>
                </a:lnTo>
                <a:lnTo>
                  <a:pt x="214" y="360"/>
                </a:lnTo>
                <a:lnTo>
                  <a:pt x="206" y="389"/>
                </a:lnTo>
                <a:lnTo>
                  <a:pt x="198" y="413"/>
                </a:lnTo>
                <a:lnTo>
                  <a:pt x="192" y="432"/>
                </a:lnTo>
                <a:lnTo>
                  <a:pt x="188" y="446"/>
                </a:lnTo>
                <a:lnTo>
                  <a:pt x="185" y="454"/>
                </a:lnTo>
                <a:lnTo>
                  <a:pt x="185" y="458"/>
                </a:lnTo>
                <a:lnTo>
                  <a:pt x="185" y="678"/>
                </a:lnTo>
                <a:lnTo>
                  <a:pt x="183" y="680"/>
                </a:lnTo>
                <a:lnTo>
                  <a:pt x="102" y="680"/>
                </a:lnTo>
                <a:lnTo>
                  <a:pt x="100" y="678"/>
                </a:lnTo>
                <a:lnTo>
                  <a:pt x="100" y="469"/>
                </a:lnTo>
                <a:lnTo>
                  <a:pt x="99" y="463"/>
                </a:lnTo>
                <a:lnTo>
                  <a:pt x="96" y="453"/>
                </a:lnTo>
                <a:lnTo>
                  <a:pt x="92" y="438"/>
                </a:lnTo>
                <a:lnTo>
                  <a:pt x="86" y="418"/>
                </a:lnTo>
                <a:lnTo>
                  <a:pt x="77" y="391"/>
                </a:lnTo>
                <a:lnTo>
                  <a:pt x="68" y="360"/>
                </a:lnTo>
                <a:lnTo>
                  <a:pt x="57" y="322"/>
                </a:lnTo>
                <a:lnTo>
                  <a:pt x="44" y="279"/>
                </a:lnTo>
                <a:lnTo>
                  <a:pt x="29" y="231"/>
                </a:lnTo>
                <a:lnTo>
                  <a:pt x="12" y="178"/>
                </a:lnTo>
                <a:lnTo>
                  <a:pt x="0" y="137"/>
                </a:lnTo>
                <a:lnTo>
                  <a:pt x="1" y="135"/>
                </a:lnTo>
                <a:close/>
                <a:moveTo>
                  <a:pt x="1395" y="0"/>
                </a:moveTo>
                <a:lnTo>
                  <a:pt x="1513" y="0"/>
                </a:lnTo>
                <a:lnTo>
                  <a:pt x="1624" y="1"/>
                </a:lnTo>
                <a:lnTo>
                  <a:pt x="1728" y="2"/>
                </a:lnTo>
                <a:lnTo>
                  <a:pt x="1825" y="5"/>
                </a:lnTo>
                <a:lnTo>
                  <a:pt x="1914" y="9"/>
                </a:lnTo>
                <a:lnTo>
                  <a:pt x="1946" y="18"/>
                </a:lnTo>
                <a:lnTo>
                  <a:pt x="1972" y="30"/>
                </a:lnTo>
                <a:lnTo>
                  <a:pt x="1995" y="44"/>
                </a:lnTo>
                <a:lnTo>
                  <a:pt x="2012" y="61"/>
                </a:lnTo>
                <a:lnTo>
                  <a:pt x="2028" y="79"/>
                </a:lnTo>
                <a:lnTo>
                  <a:pt x="2040" y="99"/>
                </a:lnTo>
                <a:lnTo>
                  <a:pt x="2051" y="122"/>
                </a:lnTo>
                <a:lnTo>
                  <a:pt x="2058" y="149"/>
                </a:lnTo>
                <a:lnTo>
                  <a:pt x="2063" y="178"/>
                </a:lnTo>
                <a:lnTo>
                  <a:pt x="2064" y="212"/>
                </a:lnTo>
                <a:lnTo>
                  <a:pt x="2067" y="249"/>
                </a:lnTo>
                <a:lnTo>
                  <a:pt x="2069" y="290"/>
                </a:lnTo>
                <a:lnTo>
                  <a:pt x="2070" y="336"/>
                </a:lnTo>
                <a:lnTo>
                  <a:pt x="2070" y="386"/>
                </a:lnTo>
                <a:lnTo>
                  <a:pt x="2070" y="443"/>
                </a:lnTo>
                <a:lnTo>
                  <a:pt x="2069" y="499"/>
                </a:lnTo>
                <a:lnTo>
                  <a:pt x="2068" y="548"/>
                </a:lnTo>
                <a:lnTo>
                  <a:pt x="2066" y="590"/>
                </a:lnTo>
                <a:lnTo>
                  <a:pt x="2064" y="625"/>
                </a:lnTo>
                <a:lnTo>
                  <a:pt x="2062" y="655"/>
                </a:lnTo>
                <a:lnTo>
                  <a:pt x="2060" y="676"/>
                </a:lnTo>
                <a:lnTo>
                  <a:pt x="2058" y="692"/>
                </a:lnTo>
                <a:lnTo>
                  <a:pt x="2055" y="700"/>
                </a:lnTo>
                <a:lnTo>
                  <a:pt x="2043" y="726"/>
                </a:lnTo>
                <a:lnTo>
                  <a:pt x="2028" y="750"/>
                </a:lnTo>
                <a:lnTo>
                  <a:pt x="2010" y="770"/>
                </a:lnTo>
                <a:lnTo>
                  <a:pt x="1987" y="788"/>
                </a:lnTo>
                <a:lnTo>
                  <a:pt x="1962" y="804"/>
                </a:lnTo>
                <a:lnTo>
                  <a:pt x="1947" y="811"/>
                </a:lnTo>
                <a:lnTo>
                  <a:pt x="1926" y="816"/>
                </a:lnTo>
                <a:lnTo>
                  <a:pt x="1903" y="820"/>
                </a:lnTo>
                <a:lnTo>
                  <a:pt x="1875" y="822"/>
                </a:lnTo>
                <a:lnTo>
                  <a:pt x="1844" y="823"/>
                </a:lnTo>
                <a:lnTo>
                  <a:pt x="1770" y="826"/>
                </a:lnTo>
                <a:lnTo>
                  <a:pt x="1689" y="828"/>
                </a:lnTo>
                <a:lnTo>
                  <a:pt x="1604" y="829"/>
                </a:lnTo>
                <a:lnTo>
                  <a:pt x="1513" y="829"/>
                </a:lnTo>
                <a:lnTo>
                  <a:pt x="1397" y="829"/>
                </a:lnTo>
                <a:lnTo>
                  <a:pt x="1286" y="829"/>
                </a:lnTo>
                <a:lnTo>
                  <a:pt x="1183" y="827"/>
                </a:lnTo>
                <a:lnTo>
                  <a:pt x="1085" y="824"/>
                </a:lnTo>
                <a:lnTo>
                  <a:pt x="995" y="819"/>
                </a:lnTo>
                <a:lnTo>
                  <a:pt x="964" y="811"/>
                </a:lnTo>
                <a:lnTo>
                  <a:pt x="933" y="795"/>
                </a:lnTo>
                <a:lnTo>
                  <a:pt x="902" y="772"/>
                </a:lnTo>
                <a:lnTo>
                  <a:pt x="885" y="754"/>
                </a:lnTo>
                <a:lnTo>
                  <a:pt x="871" y="733"/>
                </a:lnTo>
                <a:lnTo>
                  <a:pt x="859" y="710"/>
                </a:lnTo>
                <a:lnTo>
                  <a:pt x="852" y="682"/>
                </a:lnTo>
                <a:lnTo>
                  <a:pt x="847" y="653"/>
                </a:lnTo>
                <a:lnTo>
                  <a:pt x="845" y="619"/>
                </a:lnTo>
                <a:lnTo>
                  <a:pt x="842" y="564"/>
                </a:lnTo>
                <a:lnTo>
                  <a:pt x="840" y="503"/>
                </a:lnTo>
                <a:lnTo>
                  <a:pt x="839" y="435"/>
                </a:lnTo>
                <a:lnTo>
                  <a:pt x="839" y="394"/>
                </a:lnTo>
                <a:lnTo>
                  <a:pt x="840" y="310"/>
                </a:lnTo>
                <a:lnTo>
                  <a:pt x="844" y="228"/>
                </a:lnTo>
                <a:lnTo>
                  <a:pt x="850" y="149"/>
                </a:lnTo>
                <a:lnTo>
                  <a:pt x="852" y="140"/>
                </a:lnTo>
                <a:lnTo>
                  <a:pt x="857" y="126"/>
                </a:lnTo>
                <a:lnTo>
                  <a:pt x="864" y="110"/>
                </a:lnTo>
                <a:lnTo>
                  <a:pt x="874" y="91"/>
                </a:lnTo>
                <a:lnTo>
                  <a:pt x="888" y="71"/>
                </a:lnTo>
                <a:lnTo>
                  <a:pt x="904" y="54"/>
                </a:lnTo>
                <a:lnTo>
                  <a:pt x="925" y="39"/>
                </a:lnTo>
                <a:lnTo>
                  <a:pt x="947" y="26"/>
                </a:lnTo>
                <a:lnTo>
                  <a:pt x="973" y="15"/>
                </a:lnTo>
                <a:lnTo>
                  <a:pt x="981" y="12"/>
                </a:lnTo>
                <a:lnTo>
                  <a:pt x="995" y="10"/>
                </a:lnTo>
                <a:lnTo>
                  <a:pt x="1017" y="8"/>
                </a:lnTo>
                <a:lnTo>
                  <a:pt x="1047" y="7"/>
                </a:lnTo>
                <a:lnTo>
                  <a:pt x="1083" y="5"/>
                </a:lnTo>
                <a:lnTo>
                  <a:pt x="1127" y="4"/>
                </a:lnTo>
                <a:lnTo>
                  <a:pt x="1185" y="2"/>
                </a:lnTo>
                <a:lnTo>
                  <a:pt x="1249" y="1"/>
                </a:lnTo>
                <a:lnTo>
                  <a:pt x="1319" y="0"/>
                </a:lnTo>
                <a:lnTo>
                  <a:pt x="139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5329238" y="3246438"/>
            <a:ext cx="720725" cy="323850"/>
          </a:xfrm>
          <a:custGeom>
            <a:avLst/>
            <a:gdLst>
              <a:gd name="T0" fmla="*/ 2544 w 3678"/>
              <a:gd name="T1" fmla="*/ 838 h 1647"/>
              <a:gd name="T2" fmla="*/ 2279 w 3678"/>
              <a:gd name="T3" fmla="*/ 923 h 1647"/>
              <a:gd name="T4" fmla="*/ 2367 w 3678"/>
              <a:gd name="T5" fmla="*/ 608 h 1647"/>
              <a:gd name="T6" fmla="*/ 3221 w 3678"/>
              <a:gd name="T7" fmla="*/ 735 h 1647"/>
              <a:gd name="T8" fmla="*/ 542 w 3678"/>
              <a:gd name="T9" fmla="*/ 449 h 1647"/>
              <a:gd name="T10" fmla="*/ 310 w 3678"/>
              <a:gd name="T11" fmla="*/ 747 h 1647"/>
              <a:gd name="T12" fmla="*/ 669 w 3678"/>
              <a:gd name="T13" fmla="*/ 928 h 1647"/>
              <a:gd name="T14" fmla="*/ 452 w 3678"/>
              <a:gd name="T15" fmla="*/ 962 h 1647"/>
              <a:gd name="T16" fmla="*/ 256 w 3678"/>
              <a:gd name="T17" fmla="*/ 1035 h 1647"/>
              <a:gd name="T18" fmla="*/ 668 w 3678"/>
              <a:gd name="T19" fmla="*/ 1149 h 1647"/>
              <a:gd name="T20" fmla="*/ 860 w 3678"/>
              <a:gd name="T21" fmla="*/ 854 h 1647"/>
              <a:gd name="T22" fmla="*/ 503 w 3678"/>
              <a:gd name="T23" fmla="*/ 677 h 1647"/>
              <a:gd name="T24" fmla="*/ 668 w 3678"/>
              <a:gd name="T25" fmla="*/ 628 h 1647"/>
              <a:gd name="T26" fmla="*/ 867 w 3678"/>
              <a:gd name="T27" fmla="*/ 580 h 1647"/>
              <a:gd name="T28" fmla="*/ 3496 w 3678"/>
              <a:gd name="T29" fmla="*/ 525 h 1647"/>
              <a:gd name="T30" fmla="*/ 3572 w 3678"/>
              <a:gd name="T31" fmla="*/ 454 h 1647"/>
              <a:gd name="T32" fmla="*/ 3496 w 3678"/>
              <a:gd name="T33" fmla="*/ 433 h 1647"/>
              <a:gd name="T34" fmla="*/ 988 w 3678"/>
              <a:gd name="T35" fmla="*/ 176 h 1647"/>
              <a:gd name="T36" fmla="*/ 937 w 3678"/>
              <a:gd name="T37" fmla="*/ 1156 h 1647"/>
              <a:gd name="T38" fmla="*/ 1086 w 3678"/>
              <a:gd name="T39" fmla="*/ 918 h 1647"/>
              <a:gd name="T40" fmla="*/ 1449 w 3678"/>
              <a:gd name="T41" fmla="*/ 1173 h 1647"/>
              <a:gd name="T42" fmla="*/ 1297 w 3678"/>
              <a:gd name="T43" fmla="*/ 743 h 1647"/>
              <a:gd name="T44" fmla="*/ 1659 w 3678"/>
              <a:gd name="T45" fmla="*/ 1241 h 1647"/>
              <a:gd name="T46" fmla="*/ 1503 w 3678"/>
              <a:gd name="T47" fmla="*/ 1390 h 1647"/>
              <a:gd name="T48" fmla="*/ 2047 w 3678"/>
              <a:gd name="T49" fmla="*/ 635 h 1647"/>
              <a:gd name="T50" fmla="*/ 2192 w 3678"/>
              <a:gd name="T51" fmla="*/ 1423 h 1647"/>
              <a:gd name="T52" fmla="*/ 2421 w 3678"/>
              <a:gd name="T53" fmla="*/ 1163 h 1647"/>
              <a:gd name="T54" fmla="*/ 2762 w 3678"/>
              <a:gd name="T55" fmla="*/ 971 h 1647"/>
              <a:gd name="T56" fmla="*/ 3196 w 3678"/>
              <a:gd name="T57" fmla="*/ 1149 h 1647"/>
              <a:gd name="T58" fmla="*/ 3335 w 3678"/>
              <a:gd name="T59" fmla="*/ 923 h 1647"/>
              <a:gd name="T60" fmla="*/ 3102 w 3678"/>
              <a:gd name="T61" fmla="*/ 1000 h 1647"/>
              <a:gd name="T62" fmla="*/ 2922 w 3678"/>
              <a:gd name="T63" fmla="*/ 862 h 1647"/>
              <a:gd name="T64" fmla="*/ 3389 w 3678"/>
              <a:gd name="T65" fmla="*/ 650 h 1647"/>
              <a:gd name="T66" fmla="*/ 3060 w 3678"/>
              <a:gd name="T67" fmla="*/ 434 h 1647"/>
              <a:gd name="T68" fmla="*/ 2716 w 3678"/>
              <a:gd name="T69" fmla="*/ 664 h 1647"/>
              <a:gd name="T70" fmla="*/ 2426 w 3678"/>
              <a:gd name="T71" fmla="*/ 434 h 1647"/>
              <a:gd name="T72" fmla="*/ 2172 w 3678"/>
              <a:gd name="T73" fmla="*/ 444 h 1647"/>
              <a:gd name="T74" fmla="*/ 1942 w 3678"/>
              <a:gd name="T75" fmla="*/ 438 h 1647"/>
              <a:gd name="T76" fmla="*/ 1668 w 3678"/>
              <a:gd name="T77" fmla="*/ 650 h 1647"/>
              <a:gd name="T78" fmla="*/ 1491 w 3678"/>
              <a:gd name="T79" fmla="*/ 432 h 1647"/>
              <a:gd name="T80" fmla="*/ 1268 w 3678"/>
              <a:gd name="T81" fmla="*/ 500 h 1647"/>
              <a:gd name="T82" fmla="*/ 988 w 3678"/>
              <a:gd name="T83" fmla="*/ 0 h 1647"/>
              <a:gd name="T84" fmla="*/ 1332 w 3678"/>
              <a:gd name="T85" fmla="*/ 209 h 1647"/>
              <a:gd name="T86" fmla="*/ 1696 w 3678"/>
              <a:gd name="T87" fmla="*/ 278 h 1647"/>
              <a:gd name="T88" fmla="*/ 2228 w 3678"/>
              <a:gd name="T89" fmla="*/ 133 h 1647"/>
              <a:gd name="T90" fmla="*/ 2636 w 3678"/>
              <a:gd name="T91" fmla="*/ 326 h 1647"/>
              <a:gd name="T92" fmla="*/ 3173 w 3678"/>
              <a:gd name="T93" fmla="*/ 299 h 1647"/>
              <a:gd name="T94" fmla="*/ 3615 w 3678"/>
              <a:gd name="T95" fmla="*/ 355 h 1647"/>
              <a:gd name="T96" fmla="*/ 3591 w 3678"/>
              <a:gd name="T97" fmla="*/ 674 h 1647"/>
              <a:gd name="T98" fmla="*/ 3353 w 3678"/>
              <a:gd name="T99" fmla="*/ 1236 h 1647"/>
              <a:gd name="T100" fmla="*/ 2732 w 3678"/>
              <a:gd name="T101" fmla="*/ 1257 h 1647"/>
              <a:gd name="T102" fmla="*/ 2317 w 3678"/>
              <a:gd name="T103" fmla="*/ 1494 h 1647"/>
              <a:gd name="T104" fmla="*/ 1941 w 3678"/>
              <a:gd name="T105" fmla="*/ 1506 h 1647"/>
              <a:gd name="T106" fmla="*/ 1667 w 3678"/>
              <a:gd name="T107" fmla="*/ 1637 h 1647"/>
              <a:gd name="T108" fmla="*/ 1309 w 3678"/>
              <a:gd name="T109" fmla="*/ 1437 h 1647"/>
              <a:gd name="T110" fmla="*/ 827 w 3678"/>
              <a:gd name="T111" fmla="*/ 1318 h 1647"/>
              <a:gd name="T112" fmla="*/ 270 w 3678"/>
              <a:gd name="T113" fmla="*/ 1230 h 1647"/>
              <a:gd name="T114" fmla="*/ 27 w 3678"/>
              <a:gd name="T115" fmla="*/ 683 h 1647"/>
              <a:gd name="T116" fmla="*/ 161 w 3678"/>
              <a:gd name="T117" fmla="*/ 296 h 1647"/>
              <a:gd name="T118" fmla="*/ 689 w 3678"/>
              <a:gd name="T119" fmla="*/ 269 h 1647"/>
              <a:gd name="T120" fmla="*/ 841 w 3678"/>
              <a:gd name="T121" fmla="*/ 17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8" h="1647">
                <a:moveTo>
                  <a:pt x="2388" y="605"/>
                </a:moveTo>
                <a:lnTo>
                  <a:pt x="2397" y="605"/>
                </a:lnTo>
                <a:lnTo>
                  <a:pt x="2426" y="609"/>
                </a:lnTo>
                <a:lnTo>
                  <a:pt x="2452" y="617"/>
                </a:lnTo>
                <a:lnTo>
                  <a:pt x="2475" y="630"/>
                </a:lnTo>
                <a:lnTo>
                  <a:pt x="2495" y="651"/>
                </a:lnTo>
                <a:lnTo>
                  <a:pt x="2512" y="676"/>
                </a:lnTo>
                <a:lnTo>
                  <a:pt x="2527" y="706"/>
                </a:lnTo>
                <a:lnTo>
                  <a:pt x="2538" y="743"/>
                </a:lnTo>
                <a:lnTo>
                  <a:pt x="2546" y="785"/>
                </a:lnTo>
                <a:lnTo>
                  <a:pt x="2546" y="802"/>
                </a:lnTo>
                <a:lnTo>
                  <a:pt x="2544" y="838"/>
                </a:lnTo>
                <a:lnTo>
                  <a:pt x="2536" y="871"/>
                </a:lnTo>
                <a:lnTo>
                  <a:pt x="2523" y="902"/>
                </a:lnTo>
                <a:lnTo>
                  <a:pt x="2505" y="930"/>
                </a:lnTo>
                <a:lnTo>
                  <a:pt x="2483" y="955"/>
                </a:lnTo>
                <a:lnTo>
                  <a:pt x="2456" y="978"/>
                </a:lnTo>
                <a:lnTo>
                  <a:pt x="2424" y="987"/>
                </a:lnTo>
                <a:lnTo>
                  <a:pt x="2393" y="990"/>
                </a:lnTo>
                <a:lnTo>
                  <a:pt x="2365" y="988"/>
                </a:lnTo>
                <a:lnTo>
                  <a:pt x="2340" y="980"/>
                </a:lnTo>
                <a:lnTo>
                  <a:pt x="2316" y="967"/>
                </a:lnTo>
                <a:lnTo>
                  <a:pt x="2296" y="948"/>
                </a:lnTo>
                <a:lnTo>
                  <a:pt x="2279" y="923"/>
                </a:lnTo>
                <a:lnTo>
                  <a:pt x="2265" y="895"/>
                </a:lnTo>
                <a:lnTo>
                  <a:pt x="2253" y="860"/>
                </a:lnTo>
                <a:lnTo>
                  <a:pt x="2244" y="820"/>
                </a:lnTo>
                <a:lnTo>
                  <a:pt x="2244" y="785"/>
                </a:lnTo>
                <a:lnTo>
                  <a:pt x="2247" y="752"/>
                </a:lnTo>
                <a:lnTo>
                  <a:pt x="2252" y="721"/>
                </a:lnTo>
                <a:lnTo>
                  <a:pt x="2262" y="694"/>
                </a:lnTo>
                <a:lnTo>
                  <a:pt x="2276" y="670"/>
                </a:lnTo>
                <a:lnTo>
                  <a:pt x="2295" y="649"/>
                </a:lnTo>
                <a:lnTo>
                  <a:pt x="2316" y="630"/>
                </a:lnTo>
                <a:lnTo>
                  <a:pt x="2343" y="614"/>
                </a:lnTo>
                <a:lnTo>
                  <a:pt x="2367" y="608"/>
                </a:lnTo>
                <a:lnTo>
                  <a:pt x="2388" y="605"/>
                </a:lnTo>
                <a:close/>
                <a:moveTo>
                  <a:pt x="3058" y="592"/>
                </a:moveTo>
                <a:lnTo>
                  <a:pt x="3078" y="592"/>
                </a:lnTo>
                <a:lnTo>
                  <a:pt x="3105" y="594"/>
                </a:lnTo>
                <a:lnTo>
                  <a:pt x="3130" y="601"/>
                </a:lnTo>
                <a:lnTo>
                  <a:pt x="3153" y="613"/>
                </a:lnTo>
                <a:lnTo>
                  <a:pt x="3173" y="629"/>
                </a:lnTo>
                <a:lnTo>
                  <a:pt x="3191" y="651"/>
                </a:lnTo>
                <a:lnTo>
                  <a:pt x="3205" y="677"/>
                </a:lnTo>
                <a:lnTo>
                  <a:pt x="3218" y="708"/>
                </a:lnTo>
                <a:lnTo>
                  <a:pt x="3222" y="733"/>
                </a:lnTo>
                <a:lnTo>
                  <a:pt x="3221" y="735"/>
                </a:lnTo>
                <a:lnTo>
                  <a:pt x="2921" y="735"/>
                </a:lnTo>
                <a:lnTo>
                  <a:pt x="2916" y="730"/>
                </a:lnTo>
                <a:lnTo>
                  <a:pt x="2920" y="710"/>
                </a:lnTo>
                <a:lnTo>
                  <a:pt x="2929" y="686"/>
                </a:lnTo>
                <a:lnTo>
                  <a:pt x="2943" y="660"/>
                </a:lnTo>
                <a:lnTo>
                  <a:pt x="2965" y="630"/>
                </a:lnTo>
                <a:lnTo>
                  <a:pt x="2989" y="613"/>
                </a:lnTo>
                <a:lnTo>
                  <a:pt x="3013" y="601"/>
                </a:lnTo>
                <a:lnTo>
                  <a:pt x="3035" y="594"/>
                </a:lnTo>
                <a:lnTo>
                  <a:pt x="3058" y="592"/>
                </a:lnTo>
                <a:close/>
                <a:moveTo>
                  <a:pt x="592" y="447"/>
                </a:moveTo>
                <a:lnTo>
                  <a:pt x="542" y="449"/>
                </a:lnTo>
                <a:lnTo>
                  <a:pt x="496" y="455"/>
                </a:lnTo>
                <a:lnTo>
                  <a:pt x="455" y="465"/>
                </a:lnTo>
                <a:lnTo>
                  <a:pt x="417" y="478"/>
                </a:lnTo>
                <a:lnTo>
                  <a:pt x="383" y="495"/>
                </a:lnTo>
                <a:lnTo>
                  <a:pt x="354" y="517"/>
                </a:lnTo>
                <a:lnTo>
                  <a:pt x="328" y="542"/>
                </a:lnTo>
                <a:lnTo>
                  <a:pt x="308" y="571"/>
                </a:lnTo>
                <a:lnTo>
                  <a:pt x="290" y="604"/>
                </a:lnTo>
                <a:lnTo>
                  <a:pt x="282" y="660"/>
                </a:lnTo>
                <a:lnTo>
                  <a:pt x="286" y="692"/>
                </a:lnTo>
                <a:lnTo>
                  <a:pt x="295" y="720"/>
                </a:lnTo>
                <a:lnTo>
                  <a:pt x="310" y="747"/>
                </a:lnTo>
                <a:lnTo>
                  <a:pt x="332" y="771"/>
                </a:lnTo>
                <a:lnTo>
                  <a:pt x="360" y="794"/>
                </a:lnTo>
                <a:lnTo>
                  <a:pt x="394" y="814"/>
                </a:lnTo>
                <a:lnTo>
                  <a:pt x="435" y="833"/>
                </a:lnTo>
                <a:lnTo>
                  <a:pt x="480" y="848"/>
                </a:lnTo>
                <a:lnTo>
                  <a:pt x="528" y="864"/>
                </a:lnTo>
                <a:lnTo>
                  <a:pt x="568" y="879"/>
                </a:lnTo>
                <a:lnTo>
                  <a:pt x="600" y="892"/>
                </a:lnTo>
                <a:lnTo>
                  <a:pt x="627" y="903"/>
                </a:lnTo>
                <a:lnTo>
                  <a:pt x="647" y="912"/>
                </a:lnTo>
                <a:lnTo>
                  <a:pt x="661" y="921"/>
                </a:lnTo>
                <a:lnTo>
                  <a:pt x="669" y="928"/>
                </a:lnTo>
                <a:lnTo>
                  <a:pt x="672" y="940"/>
                </a:lnTo>
                <a:lnTo>
                  <a:pt x="672" y="948"/>
                </a:lnTo>
                <a:lnTo>
                  <a:pt x="670" y="963"/>
                </a:lnTo>
                <a:lnTo>
                  <a:pt x="663" y="976"/>
                </a:lnTo>
                <a:lnTo>
                  <a:pt x="651" y="985"/>
                </a:lnTo>
                <a:lnTo>
                  <a:pt x="635" y="990"/>
                </a:lnTo>
                <a:lnTo>
                  <a:pt x="614" y="995"/>
                </a:lnTo>
                <a:lnTo>
                  <a:pt x="588" y="996"/>
                </a:lnTo>
                <a:lnTo>
                  <a:pt x="559" y="994"/>
                </a:lnTo>
                <a:lnTo>
                  <a:pt x="526" y="988"/>
                </a:lnTo>
                <a:lnTo>
                  <a:pt x="491" y="977"/>
                </a:lnTo>
                <a:lnTo>
                  <a:pt x="452" y="962"/>
                </a:lnTo>
                <a:lnTo>
                  <a:pt x="410" y="943"/>
                </a:lnTo>
                <a:lnTo>
                  <a:pt x="392" y="938"/>
                </a:lnTo>
                <a:lnTo>
                  <a:pt x="376" y="936"/>
                </a:lnTo>
                <a:lnTo>
                  <a:pt x="364" y="935"/>
                </a:lnTo>
                <a:lnTo>
                  <a:pt x="347" y="935"/>
                </a:lnTo>
                <a:lnTo>
                  <a:pt x="323" y="937"/>
                </a:lnTo>
                <a:lnTo>
                  <a:pt x="302" y="946"/>
                </a:lnTo>
                <a:lnTo>
                  <a:pt x="283" y="960"/>
                </a:lnTo>
                <a:lnTo>
                  <a:pt x="269" y="979"/>
                </a:lnTo>
                <a:lnTo>
                  <a:pt x="256" y="1003"/>
                </a:lnTo>
                <a:lnTo>
                  <a:pt x="254" y="1013"/>
                </a:lnTo>
                <a:lnTo>
                  <a:pt x="256" y="1035"/>
                </a:lnTo>
                <a:lnTo>
                  <a:pt x="267" y="1054"/>
                </a:lnTo>
                <a:lnTo>
                  <a:pt x="282" y="1072"/>
                </a:lnTo>
                <a:lnTo>
                  <a:pt x="305" y="1089"/>
                </a:lnTo>
                <a:lnTo>
                  <a:pt x="334" y="1105"/>
                </a:lnTo>
                <a:lnTo>
                  <a:pt x="368" y="1120"/>
                </a:lnTo>
                <a:lnTo>
                  <a:pt x="410" y="1132"/>
                </a:lnTo>
                <a:lnTo>
                  <a:pt x="458" y="1144"/>
                </a:lnTo>
                <a:lnTo>
                  <a:pt x="512" y="1155"/>
                </a:lnTo>
                <a:lnTo>
                  <a:pt x="562" y="1157"/>
                </a:lnTo>
                <a:lnTo>
                  <a:pt x="576" y="1157"/>
                </a:lnTo>
                <a:lnTo>
                  <a:pt x="623" y="1155"/>
                </a:lnTo>
                <a:lnTo>
                  <a:pt x="668" y="1149"/>
                </a:lnTo>
                <a:lnTo>
                  <a:pt x="709" y="1139"/>
                </a:lnTo>
                <a:lnTo>
                  <a:pt x="747" y="1126"/>
                </a:lnTo>
                <a:lnTo>
                  <a:pt x="782" y="1107"/>
                </a:lnTo>
                <a:lnTo>
                  <a:pt x="813" y="1085"/>
                </a:lnTo>
                <a:lnTo>
                  <a:pt x="841" y="1059"/>
                </a:lnTo>
                <a:lnTo>
                  <a:pt x="866" y="1029"/>
                </a:lnTo>
                <a:lnTo>
                  <a:pt x="878" y="998"/>
                </a:lnTo>
                <a:lnTo>
                  <a:pt x="886" y="969"/>
                </a:lnTo>
                <a:lnTo>
                  <a:pt x="888" y="939"/>
                </a:lnTo>
                <a:lnTo>
                  <a:pt x="885" y="909"/>
                </a:lnTo>
                <a:lnTo>
                  <a:pt x="876" y="880"/>
                </a:lnTo>
                <a:lnTo>
                  <a:pt x="860" y="854"/>
                </a:lnTo>
                <a:lnTo>
                  <a:pt x="838" y="830"/>
                </a:lnTo>
                <a:lnTo>
                  <a:pt x="810" y="809"/>
                </a:lnTo>
                <a:lnTo>
                  <a:pt x="775" y="788"/>
                </a:lnTo>
                <a:lnTo>
                  <a:pt x="735" y="770"/>
                </a:lnTo>
                <a:lnTo>
                  <a:pt x="688" y="754"/>
                </a:lnTo>
                <a:lnTo>
                  <a:pt x="643" y="739"/>
                </a:lnTo>
                <a:lnTo>
                  <a:pt x="605" y="726"/>
                </a:lnTo>
                <a:lnTo>
                  <a:pt x="572" y="713"/>
                </a:lnTo>
                <a:lnTo>
                  <a:pt x="545" y="702"/>
                </a:lnTo>
                <a:lnTo>
                  <a:pt x="525" y="693"/>
                </a:lnTo>
                <a:lnTo>
                  <a:pt x="511" y="684"/>
                </a:lnTo>
                <a:lnTo>
                  <a:pt x="503" y="677"/>
                </a:lnTo>
                <a:lnTo>
                  <a:pt x="497" y="660"/>
                </a:lnTo>
                <a:lnTo>
                  <a:pt x="497" y="653"/>
                </a:lnTo>
                <a:lnTo>
                  <a:pt x="504" y="637"/>
                </a:lnTo>
                <a:lnTo>
                  <a:pt x="513" y="625"/>
                </a:lnTo>
                <a:lnTo>
                  <a:pt x="528" y="616"/>
                </a:lnTo>
                <a:lnTo>
                  <a:pt x="545" y="610"/>
                </a:lnTo>
                <a:lnTo>
                  <a:pt x="567" y="609"/>
                </a:lnTo>
                <a:lnTo>
                  <a:pt x="579" y="609"/>
                </a:lnTo>
                <a:lnTo>
                  <a:pt x="595" y="610"/>
                </a:lnTo>
                <a:lnTo>
                  <a:pt x="615" y="613"/>
                </a:lnTo>
                <a:lnTo>
                  <a:pt x="638" y="619"/>
                </a:lnTo>
                <a:lnTo>
                  <a:pt x="668" y="628"/>
                </a:lnTo>
                <a:lnTo>
                  <a:pt x="699" y="638"/>
                </a:lnTo>
                <a:lnTo>
                  <a:pt x="736" y="652"/>
                </a:lnTo>
                <a:lnTo>
                  <a:pt x="756" y="658"/>
                </a:lnTo>
                <a:lnTo>
                  <a:pt x="774" y="660"/>
                </a:lnTo>
                <a:lnTo>
                  <a:pt x="785" y="660"/>
                </a:lnTo>
                <a:lnTo>
                  <a:pt x="805" y="658"/>
                </a:lnTo>
                <a:lnTo>
                  <a:pt x="823" y="651"/>
                </a:lnTo>
                <a:lnTo>
                  <a:pt x="838" y="639"/>
                </a:lnTo>
                <a:lnTo>
                  <a:pt x="851" y="622"/>
                </a:lnTo>
                <a:lnTo>
                  <a:pt x="862" y="602"/>
                </a:lnTo>
                <a:lnTo>
                  <a:pt x="867" y="585"/>
                </a:lnTo>
                <a:lnTo>
                  <a:pt x="867" y="580"/>
                </a:lnTo>
                <a:lnTo>
                  <a:pt x="864" y="559"/>
                </a:lnTo>
                <a:lnTo>
                  <a:pt x="856" y="539"/>
                </a:lnTo>
                <a:lnTo>
                  <a:pt x="841" y="521"/>
                </a:lnTo>
                <a:lnTo>
                  <a:pt x="821" y="505"/>
                </a:lnTo>
                <a:lnTo>
                  <a:pt x="795" y="492"/>
                </a:lnTo>
                <a:lnTo>
                  <a:pt x="763" y="478"/>
                </a:lnTo>
                <a:lnTo>
                  <a:pt x="726" y="467"/>
                </a:lnTo>
                <a:lnTo>
                  <a:pt x="682" y="458"/>
                </a:lnTo>
                <a:lnTo>
                  <a:pt x="633" y="450"/>
                </a:lnTo>
                <a:lnTo>
                  <a:pt x="592" y="447"/>
                </a:lnTo>
                <a:close/>
                <a:moveTo>
                  <a:pt x="3496" y="433"/>
                </a:moveTo>
                <a:lnTo>
                  <a:pt x="3496" y="525"/>
                </a:lnTo>
                <a:lnTo>
                  <a:pt x="3500" y="528"/>
                </a:lnTo>
                <a:lnTo>
                  <a:pt x="3515" y="528"/>
                </a:lnTo>
                <a:lnTo>
                  <a:pt x="3515" y="459"/>
                </a:lnTo>
                <a:lnTo>
                  <a:pt x="3519" y="459"/>
                </a:lnTo>
                <a:lnTo>
                  <a:pt x="3524" y="484"/>
                </a:lnTo>
                <a:lnTo>
                  <a:pt x="3527" y="503"/>
                </a:lnTo>
                <a:lnTo>
                  <a:pt x="3530" y="518"/>
                </a:lnTo>
                <a:lnTo>
                  <a:pt x="3534" y="526"/>
                </a:lnTo>
                <a:lnTo>
                  <a:pt x="3536" y="528"/>
                </a:lnTo>
                <a:lnTo>
                  <a:pt x="3553" y="528"/>
                </a:lnTo>
                <a:lnTo>
                  <a:pt x="3568" y="454"/>
                </a:lnTo>
                <a:lnTo>
                  <a:pt x="3572" y="454"/>
                </a:lnTo>
                <a:lnTo>
                  <a:pt x="3572" y="528"/>
                </a:lnTo>
                <a:lnTo>
                  <a:pt x="3588" y="528"/>
                </a:lnTo>
                <a:lnTo>
                  <a:pt x="3588" y="433"/>
                </a:lnTo>
                <a:lnTo>
                  <a:pt x="3564" y="433"/>
                </a:lnTo>
                <a:lnTo>
                  <a:pt x="3562" y="436"/>
                </a:lnTo>
                <a:lnTo>
                  <a:pt x="3558" y="444"/>
                </a:lnTo>
                <a:lnTo>
                  <a:pt x="3555" y="458"/>
                </a:lnTo>
                <a:lnTo>
                  <a:pt x="3549" y="478"/>
                </a:lnTo>
                <a:lnTo>
                  <a:pt x="3544" y="503"/>
                </a:lnTo>
                <a:lnTo>
                  <a:pt x="3539" y="503"/>
                </a:lnTo>
                <a:lnTo>
                  <a:pt x="3526" y="433"/>
                </a:lnTo>
                <a:lnTo>
                  <a:pt x="3496" y="433"/>
                </a:lnTo>
                <a:close/>
                <a:moveTo>
                  <a:pt x="3407" y="433"/>
                </a:moveTo>
                <a:lnTo>
                  <a:pt x="3407" y="447"/>
                </a:lnTo>
                <a:lnTo>
                  <a:pt x="3433" y="447"/>
                </a:lnTo>
                <a:lnTo>
                  <a:pt x="3437" y="451"/>
                </a:lnTo>
                <a:lnTo>
                  <a:pt x="3437" y="528"/>
                </a:lnTo>
                <a:lnTo>
                  <a:pt x="3455" y="528"/>
                </a:lnTo>
                <a:lnTo>
                  <a:pt x="3455" y="451"/>
                </a:lnTo>
                <a:lnTo>
                  <a:pt x="3460" y="447"/>
                </a:lnTo>
                <a:lnTo>
                  <a:pt x="3484" y="447"/>
                </a:lnTo>
                <a:lnTo>
                  <a:pt x="3484" y="433"/>
                </a:lnTo>
                <a:lnTo>
                  <a:pt x="3407" y="433"/>
                </a:lnTo>
                <a:close/>
                <a:moveTo>
                  <a:pt x="988" y="176"/>
                </a:moveTo>
                <a:lnTo>
                  <a:pt x="964" y="178"/>
                </a:lnTo>
                <a:lnTo>
                  <a:pt x="943" y="185"/>
                </a:lnTo>
                <a:lnTo>
                  <a:pt x="926" y="198"/>
                </a:lnTo>
                <a:lnTo>
                  <a:pt x="911" y="215"/>
                </a:lnTo>
                <a:lnTo>
                  <a:pt x="899" y="237"/>
                </a:lnTo>
                <a:lnTo>
                  <a:pt x="894" y="253"/>
                </a:lnTo>
                <a:lnTo>
                  <a:pt x="893" y="270"/>
                </a:lnTo>
                <a:lnTo>
                  <a:pt x="893" y="1073"/>
                </a:lnTo>
                <a:lnTo>
                  <a:pt x="898" y="1102"/>
                </a:lnTo>
                <a:lnTo>
                  <a:pt x="908" y="1124"/>
                </a:lnTo>
                <a:lnTo>
                  <a:pt x="921" y="1143"/>
                </a:lnTo>
                <a:lnTo>
                  <a:pt x="937" y="1156"/>
                </a:lnTo>
                <a:lnTo>
                  <a:pt x="958" y="1163"/>
                </a:lnTo>
                <a:lnTo>
                  <a:pt x="981" y="1167"/>
                </a:lnTo>
                <a:lnTo>
                  <a:pt x="990" y="1168"/>
                </a:lnTo>
                <a:lnTo>
                  <a:pt x="1015" y="1165"/>
                </a:lnTo>
                <a:lnTo>
                  <a:pt x="1037" y="1157"/>
                </a:lnTo>
                <a:lnTo>
                  <a:pt x="1055" y="1144"/>
                </a:lnTo>
                <a:lnTo>
                  <a:pt x="1070" y="1126"/>
                </a:lnTo>
                <a:lnTo>
                  <a:pt x="1081" y="1102"/>
                </a:lnTo>
                <a:lnTo>
                  <a:pt x="1084" y="1092"/>
                </a:lnTo>
                <a:lnTo>
                  <a:pt x="1086" y="1078"/>
                </a:lnTo>
                <a:lnTo>
                  <a:pt x="1086" y="1061"/>
                </a:lnTo>
                <a:lnTo>
                  <a:pt x="1086" y="918"/>
                </a:lnTo>
                <a:lnTo>
                  <a:pt x="1092" y="913"/>
                </a:lnTo>
                <a:lnTo>
                  <a:pt x="1101" y="905"/>
                </a:lnTo>
                <a:lnTo>
                  <a:pt x="1114" y="895"/>
                </a:lnTo>
                <a:lnTo>
                  <a:pt x="1131" y="881"/>
                </a:lnTo>
                <a:lnTo>
                  <a:pt x="1154" y="865"/>
                </a:lnTo>
                <a:lnTo>
                  <a:pt x="1332" y="1123"/>
                </a:lnTo>
                <a:lnTo>
                  <a:pt x="1356" y="1146"/>
                </a:lnTo>
                <a:lnTo>
                  <a:pt x="1379" y="1162"/>
                </a:lnTo>
                <a:lnTo>
                  <a:pt x="1400" y="1171"/>
                </a:lnTo>
                <a:lnTo>
                  <a:pt x="1419" y="1174"/>
                </a:lnTo>
                <a:lnTo>
                  <a:pt x="1429" y="1174"/>
                </a:lnTo>
                <a:lnTo>
                  <a:pt x="1449" y="1173"/>
                </a:lnTo>
                <a:lnTo>
                  <a:pt x="1467" y="1167"/>
                </a:lnTo>
                <a:lnTo>
                  <a:pt x="1482" y="1156"/>
                </a:lnTo>
                <a:lnTo>
                  <a:pt x="1495" y="1143"/>
                </a:lnTo>
                <a:lnTo>
                  <a:pt x="1505" y="1124"/>
                </a:lnTo>
                <a:lnTo>
                  <a:pt x="1514" y="1102"/>
                </a:lnTo>
                <a:lnTo>
                  <a:pt x="1516" y="1089"/>
                </a:lnTo>
                <a:lnTo>
                  <a:pt x="1514" y="1072"/>
                </a:lnTo>
                <a:lnTo>
                  <a:pt x="1506" y="1053"/>
                </a:lnTo>
                <a:lnTo>
                  <a:pt x="1494" y="1030"/>
                </a:lnTo>
                <a:lnTo>
                  <a:pt x="1477" y="1005"/>
                </a:lnTo>
                <a:lnTo>
                  <a:pt x="1455" y="978"/>
                </a:lnTo>
                <a:lnTo>
                  <a:pt x="1297" y="743"/>
                </a:lnTo>
                <a:lnTo>
                  <a:pt x="1327" y="705"/>
                </a:lnTo>
                <a:lnTo>
                  <a:pt x="1355" y="672"/>
                </a:lnTo>
                <a:lnTo>
                  <a:pt x="1379" y="644"/>
                </a:lnTo>
                <a:lnTo>
                  <a:pt x="1399" y="620"/>
                </a:lnTo>
                <a:lnTo>
                  <a:pt x="1415" y="602"/>
                </a:lnTo>
                <a:lnTo>
                  <a:pt x="1427" y="587"/>
                </a:lnTo>
                <a:lnTo>
                  <a:pt x="1437" y="578"/>
                </a:lnTo>
                <a:lnTo>
                  <a:pt x="1440" y="578"/>
                </a:lnTo>
                <a:lnTo>
                  <a:pt x="1670" y="1209"/>
                </a:lnTo>
                <a:lnTo>
                  <a:pt x="1670" y="1215"/>
                </a:lnTo>
                <a:lnTo>
                  <a:pt x="1668" y="1229"/>
                </a:lnTo>
                <a:lnTo>
                  <a:pt x="1659" y="1241"/>
                </a:lnTo>
                <a:lnTo>
                  <a:pt x="1643" y="1254"/>
                </a:lnTo>
                <a:lnTo>
                  <a:pt x="1623" y="1265"/>
                </a:lnTo>
                <a:lnTo>
                  <a:pt x="1597" y="1262"/>
                </a:lnTo>
                <a:lnTo>
                  <a:pt x="1569" y="1262"/>
                </a:lnTo>
                <a:lnTo>
                  <a:pt x="1547" y="1264"/>
                </a:lnTo>
                <a:lnTo>
                  <a:pt x="1529" y="1272"/>
                </a:lnTo>
                <a:lnTo>
                  <a:pt x="1513" y="1284"/>
                </a:lnTo>
                <a:lnTo>
                  <a:pt x="1501" y="1301"/>
                </a:lnTo>
                <a:lnTo>
                  <a:pt x="1493" y="1322"/>
                </a:lnTo>
                <a:lnTo>
                  <a:pt x="1493" y="1351"/>
                </a:lnTo>
                <a:lnTo>
                  <a:pt x="1495" y="1372"/>
                </a:lnTo>
                <a:lnTo>
                  <a:pt x="1503" y="1390"/>
                </a:lnTo>
                <a:lnTo>
                  <a:pt x="1515" y="1406"/>
                </a:lnTo>
                <a:lnTo>
                  <a:pt x="1532" y="1419"/>
                </a:lnTo>
                <a:lnTo>
                  <a:pt x="1555" y="1429"/>
                </a:lnTo>
                <a:lnTo>
                  <a:pt x="1598" y="1437"/>
                </a:lnTo>
                <a:lnTo>
                  <a:pt x="1637" y="1435"/>
                </a:lnTo>
                <a:lnTo>
                  <a:pt x="1673" y="1427"/>
                </a:lnTo>
                <a:lnTo>
                  <a:pt x="1705" y="1415"/>
                </a:lnTo>
                <a:lnTo>
                  <a:pt x="1733" y="1399"/>
                </a:lnTo>
                <a:lnTo>
                  <a:pt x="1756" y="1378"/>
                </a:lnTo>
                <a:lnTo>
                  <a:pt x="1776" y="1353"/>
                </a:lnTo>
                <a:lnTo>
                  <a:pt x="1793" y="1322"/>
                </a:lnTo>
                <a:lnTo>
                  <a:pt x="2047" y="635"/>
                </a:lnTo>
                <a:lnTo>
                  <a:pt x="2051" y="635"/>
                </a:lnTo>
                <a:lnTo>
                  <a:pt x="2051" y="1327"/>
                </a:lnTo>
                <a:lnTo>
                  <a:pt x="2053" y="1352"/>
                </a:lnTo>
                <a:lnTo>
                  <a:pt x="2059" y="1373"/>
                </a:lnTo>
                <a:lnTo>
                  <a:pt x="2068" y="1391"/>
                </a:lnTo>
                <a:lnTo>
                  <a:pt x="2080" y="1407"/>
                </a:lnTo>
                <a:lnTo>
                  <a:pt x="2096" y="1419"/>
                </a:lnTo>
                <a:lnTo>
                  <a:pt x="2116" y="1428"/>
                </a:lnTo>
                <a:lnTo>
                  <a:pt x="2138" y="1433"/>
                </a:lnTo>
                <a:lnTo>
                  <a:pt x="2148" y="1433"/>
                </a:lnTo>
                <a:lnTo>
                  <a:pt x="2172" y="1431"/>
                </a:lnTo>
                <a:lnTo>
                  <a:pt x="2192" y="1423"/>
                </a:lnTo>
                <a:lnTo>
                  <a:pt x="2210" y="1411"/>
                </a:lnTo>
                <a:lnTo>
                  <a:pt x="2225" y="1393"/>
                </a:lnTo>
                <a:lnTo>
                  <a:pt x="2237" y="1370"/>
                </a:lnTo>
                <a:lnTo>
                  <a:pt x="2242" y="1341"/>
                </a:lnTo>
                <a:lnTo>
                  <a:pt x="2244" y="1307"/>
                </a:lnTo>
                <a:lnTo>
                  <a:pt x="2244" y="1103"/>
                </a:lnTo>
                <a:lnTo>
                  <a:pt x="2248" y="1099"/>
                </a:lnTo>
                <a:lnTo>
                  <a:pt x="2280" y="1122"/>
                </a:lnTo>
                <a:lnTo>
                  <a:pt x="2313" y="1140"/>
                </a:lnTo>
                <a:lnTo>
                  <a:pt x="2348" y="1153"/>
                </a:lnTo>
                <a:lnTo>
                  <a:pt x="2384" y="1161"/>
                </a:lnTo>
                <a:lnTo>
                  <a:pt x="2421" y="1163"/>
                </a:lnTo>
                <a:lnTo>
                  <a:pt x="2466" y="1161"/>
                </a:lnTo>
                <a:lnTo>
                  <a:pt x="2509" y="1152"/>
                </a:lnTo>
                <a:lnTo>
                  <a:pt x="2548" y="1136"/>
                </a:lnTo>
                <a:lnTo>
                  <a:pt x="2584" y="1114"/>
                </a:lnTo>
                <a:lnTo>
                  <a:pt x="2619" y="1087"/>
                </a:lnTo>
                <a:lnTo>
                  <a:pt x="2650" y="1054"/>
                </a:lnTo>
                <a:lnTo>
                  <a:pt x="2679" y="1014"/>
                </a:lnTo>
                <a:lnTo>
                  <a:pt x="2705" y="969"/>
                </a:lnTo>
                <a:lnTo>
                  <a:pt x="2731" y="887"/>
                </a:lnTo>
                <a:lnTo>
                  <a:pt x="2732" y="887"/>
                </a:lnTo>
                <a:lnTo>
                  <a:pt x="2746" y="931"/>
                </a:lnTo>
                <a:lnTo>
                  <a:pt x="2762" y="971"/>
                </a:lnTo>
                <a:lnTo>
                  <a:pt x="2782" y="1006"/>
                </a:lnTo>
                <a:lnTo>
                  <a:pt x="2803" y="1037"/>
                </a:lnTo>
                <a:lnTo>
                  <a:pt x="2828" y="1064"/>
                </a:lnTo>
                <a:lnTo>
                  <a:pt x="2855" y="1086"/>
                </a:lnTo>
                <a:lnTo>
                  <a:pt x="2887" y="1110"/>
                </a:lnTo>
                <a:lnTo>
                  <a:pt x="2923" y="1129"/>
                </a:lnTo>
                <a:lnTo>
                  <a:pt x="2960" y="1144"/>
                </a:lnTo>
                <a:lnTo>
                  <a:pt x="3000" y="1155"/>
                </a:lnTo>
                <a:lnTo>
                  <a:pt x="3042" y="1161"/>
                </a:lnTo>
                <a:lnTo>
                  <a:pt x="3086" y="1163"/>
                </a:lnTo>
                <a:lnTo>
                  <a:pt x="3142" y="1160"/>
                </a:lnTo>
                <a:lnTo>
                  <a:pt x="3196" y="1149"/>
                </a:lnTo>
                <a:lnTo>
                  <a:pt x="3251" y="1132"/>
                </a:lnTo>
                <a:lnTo>
                  <a:pt x="3304" y="1109"/>
                </a:lnTo>
                <a:lnTo>
                  <a:pt x="3357" y="1078"/>
                </a:lnTo>
                <a:lnTo>
                  <a:pt x="3376" y="1057"/>
                </a:lnTo>
                <a:lnTo>
                  <a:pt x="3389" y="1039"/>
                </a:lnTo>
                <a:lnTo>
                  <a:pt x="3397" y="1021"/>
                </a:lnTo>
                <a:lnTo>
                  <a:pt x="3400" y="1003"/>
                </a:lnTo>
                <a:lnTo>
                  <a:pt x="3397" y="982"/>
                </a:lnTo>
                <a:lnTo>
                  <a:pt x="3390" y="964"/>
                </a:lnTo>
                <a:lnTo>
                  <a:pt x="3377" y="948"/>
                </a:lnTo>
                <a:lnTo>
                  <a:pt x="3359" y="935"/>
                </a:lnTo>
                <a:lnTo>
                  <a:pt x="3335" y="923"/>
                </a:lnTo>
                <a:lnTo>
                  <a:pt x="3323" y="922"/>
                </a:lnTo>
                <a:lnTo>
                  <a:pt x="3314" y="923"/>
                </a:lnTo>
                <a:lnTo>
                  <a:pt x="3302" y="927"/>
                </a:lnTo>
                <a:lnTo>
                  <a:pt x="3285" y="934"/>
                </a:lnTo>
                <a:lnTo>
                  <a:pt x="3263" y="943"/>
                </a:lnTo>
                <a:lnTo>
                  <a:pt x="3237" y="954"/>
                </a:lnTo>
                <a:lnTo>
                  <a:pt x="3207" y="969"/>
                </a:lnTo>
                <a:lnTo>
                  <a:pt x="3172" y="986"/>
                </a:lnTo>
                <a:lnTo>
                  <a:pt x="3163" y="990"/>
                </a:lnTo>
                <a:lnTo>
                  <a:pt x="3148" y="994"/>
                </a:lnTo>
                <a:lnTo>
                  <a:pt x="3128" y="996"/>
                </a:lnTo>
                <a:lnTo>
                  <a:pt x="3102" y="1000"/>
                </a:lnTo>
                <a:lnTo>
                  <a:pt x="3095" y="996"/>
                </a:lnTo>
                <a:lnTo>
                  <a:pt x="3086" y="996"/>
                </a:lnTo>
                <a:lnTo>
                  <a:pt x="3053" y="994"/>
                </a:lnTo>
                <a:lnTo>
                  <a:pt x="3023" y="986"/>
                </a:lnTo>
                <a:lnTo>
                  <a:pt x="2995" y="972"/>
                </a:lnTo>
                <a:lnTo>
                  <a:pt x="2969" y="954"/>
                </a:lnTo>
                <a:lnTo>
                  <a:pt x="2947" y="930"/>
                </a:lnTo>
                <a:lnTo>
                  <a:pt x="2936" y="911"/>
                </a:lnTo>
                <a:lnTo>
                  <a:pt x="2928" y="893"/>
                </a:lnTo>
                <a:lnTo>
                  <a:pt x="2922" y="877"/>
                </a:lnTo>
                <a:lnTo>
                  <a:pt x="2921" y="863"/>
                </a:lnTo>
                <a:lnTo>
                  <a:pt x="2922" y="862"/>
                </a:lnTo>
                <a:lnTo>
                  <a:pt x="3323" y="862"/>
                </a:lnTo>
                <a:lnTo>
                  <a:pt x="3348" y="860"/>
                </a:lnTo>
                <a:lnTo>
                  <a:pt x="3368" y="855"/>
                </a:lnTo>
                <a:lnTo>
                  <a:pt x="3386" y="847"/>
                </a:lnTo>
                <a:lnTo>
                  <a:pt x="3398" y="835"/>
                </a:lnTo>
                <a:lnTo>
                  <a:pt x="3408" y="820"/>
                </a:lnTo>
                <a:lnTo>
                  <a:pt x="3414" y="802"/>
                </a:lnTo>
                <a:lnTo>
                  <a:pt x="3416" y="780"/>
                </a:lnTo>
                <a:lnTo>
                  <a:pt x="3416" y="777"/>
                </a:lnTo>
                <a:lnTo>
                  <a:pt x="3413" y="734"/>
                </a:lnTo>
                <a:lnTo>
                  <a:pt x="3404" y="691"/>
                </a:lnTo>
                <a:lnTo>
                  <a:pt x="3389" y="650"/>
                </a:lnTo>
                <a:lnTo>
                  <a:pt x="3368" y="610"/>
                </a:lnTo>
                <a:lnTo>
                  <a:pt x="3341" y="571"/>
                </a:lnTo>
                <a:lnTo>
                  <a:pt x="3307" y="534"/>
                </a:lnTo>
                <a:lnTo>
                  <a:pt x="3269" y="499"/>
                </a:lnTo>
                <a:lnTo>
                  <a:pt x="3231" y="476"/>
                </a:lnTo>
                <a:lnTo>
                  <a:pt x="3193" y="458"/>
                </a:lnTo>
                <a:lnTo>
                  <a:pt x="3158" y="444"/>
                </a:lnTo>
                <a:lnTo>
                  <a:pt x="3124" y="437"/>
                </a:lnTo>
                <a:lnTo>
                  <a:pt x="3090" y="434"/>
                </a:lnTo>
                <a:lnTo>
                  <a:pt x="3078" y="434"/>
                </a:lnTo>
                <a:lnTo>
                  <a:pt x="3069" y="433"/>
                </a:lnTo>
                <a:lnTo>
                  <a:pt x="3060" y="434"/>
                </a:lnTo>
                <a:lnTo>
                  <a:pt x="3049" y="434"/>
                </a:lnTo>
                <a:lnTo>
                  <a:pt x="3004" y="438"/>
                </a:lnTo>
                <a:lnTo>
                  <a:pt x="2958" y="451"/>
                </a:lnTo>
                <a:lnTo>
                  <a:pt x="2913" y="472"/>
                </a:lnTo>
                <a:lnTo>
                  <a:pt x="2868" y="502"/>
                </a:lnTo>
                <a:lnTo>
                  <a:pt x="2824" y="539"/>
                </a:lnTo>
                <a:lnTo>
                  <a:pt x="2791" y="582"/>
                </a:lnTo>
                <a:lnTo>
                  <a:pt x="2765" y="625"/>
                </a:lnTo>
                <a:lnTo>
                  <a:pt x="2745" y="669"/>
                </a:lnTo>
                <a:lnTo>
                  <a:pt x="2732" y="716"/>
                </a:lnTo>
                <a:lnTo>
                  <a:pt x="2731" y="716"/>
                </a:lnTo>
                <a:lnTo>
                  <a:pt x="2716" y="664"/>
                </a:lnTo>
                <a:lnTo>
                  <a:pt x="2698" y="618"/>
                </a:lnTo>
                <a:lnTo>
                  <a:pt x="2677" y="577"/>
                </a:lnTo>
                <a:lnTo>
                  <a:pt x="2652" y="541"/>
                </a:lnTo>
                <a:lnTo>
                  <a:pt x="2625" y="510"/>
                </a:lnTo>
                <a:lnTo>
                  <a:pt x="2591" y="483"/>
                </a:lnTo>
                <a:lnTo>
                  <a:pt x="2555" y="461"/>
                </a:lnTo>
                <a:lnTo>
                  <a:pt x="2518" y="446"/>
                </a:lnTo>
                <a:lnTo>
                  <a:pt x="2479" y="437"/>
                </a:lnTo>
                <a:lnTo>
                  <a:pt x="2438" y="434"/>
                </a:lnTo>
                <a:lnTo>
                  <a:pt x="2430" y="434"/>
                </a:lnTo>
                <a:lnTo>
                  <a:pt x="2427" y="433"/>
                </a:lnTo>
                <a:lnTo>
                  <a:pt x="2426" y="434"/>
                </a:lnTo>
                <a:lnTo>
                  <a:pt x="2415" y="434"/>
                </a:lnTo>
                <a:lnTo>
                  <a:pt x="2381" y="436"/>
                </a:lnTo>
                <a:lnTo>
                  <a:pt x="2349" y="444"/>
                </a:lnTo>
                <a:lnTo>
                  <a:pt x="2320" y="455"/>
                </a:lnTo>
                <a:lnTo>
                  <a:pt x="2292" y="471"/>
                </a:lnTo>
                <a:lnTo>
                  <a:pt x="2267" y="493"/>
                </a:lnTo>
                <a:lnTo>
                  <a:pt x="2244" y="519"/>
                </a:lnTo>
                <a:lnTo>
                  <a:pt x="2234" y="495"/>
                </a:lnTo>
                <a:lnTo>
                  <a:pt x="2223" y="476"/>
                </a:lnTo>
                <a:lnTo>
                  <a:pt x="2210" y="461"/>
                </a:lnTo>
                <a:lnTo>
                  <a:pt x="2195" y="451"/>
                </a:lnTo>
                <a:lnTo>
                  <a:pt x="2172" y="444"/>
                </a:lnTo>
                <a:lnTo>
                  <a:pt x="2147" y="442"/>
                </a:lnTo>
                <a:lnTo>
                  <a:pt x="2122" y="445"/>
                </a:lnTo>
                <a:lnTo>
                  <a:pt x="2098" y="454"/>
                </a:lnTo>
                <a:lnTo>
                  <a:pt x="2075" y="471"/>
                </a:lnTo>
                <a:lnTo>
                  <a:pt x="2072" y="471"/>
                </a:lnTo>
                <a:lnTo>
                  <a:pt x="2054" y="453"/>
                </a:lnTo>
                <a:lnTo>
                  <a:pt x="2035" y="440"/>
                </a:lnTo>
                <a:lnTo>
                  <a:pt x="2016" y="432"/>
                </a:lnTo>
                <a:lnTo>
                  <a:pt x="1996" y="428"/>
                </a:lnTo>
                <a:lnTo>
                  <a:pt x="1984" y="428"/>
                </a:lnTo>
                <a:lnTo>
                  <a:pt x="1961" y="430"/>
                </a:lnTo>
                <a:lnTo>
                  <a:pt x="1942" y="438"/>
                </a:lnTo>
                <a:lnTo>
                  <a:pt x="1925" y="451"/>
                </a:lnTo>
                <a:lnTo>
                  <a:pt x="1911" y="468"/>
                </a:lnTo>
                <a:lnTo>
                  <a:pt x="1898" y="490"/>
                </a:lnTo>
                <a:lnTo>
                  <a:pt x="1888" y="517"/>
                </a:lnTo>
                <a:lnTo>
                  <a:pt x="1880" y="549"/>
                </a:lnTo>
                <a:lnTo>
                  <a:pt x="1775" y="958"/>
                </a:lnTo>
                <a:lnTo>
                  <a:pt x="1771" y="958"/>
                </a:lnTo>
                <a:lnTo>
                  <a:pt x="1746" y="884"/>
                </a:lnTo>
                <a:lnTo>
                  <a:pt x="1724" y="817"/>
                </a:lnTo>
                <a:lnTo>
                  <a:pt x="1702" y="755"/>
                </a:lnTo>
                <a:lnTo>
                  <a:pt x="1684" y="700"/>
                </a:lnTo>
                <a:lnTo>
                  <a:pt x="1668" y="650"/>
                </a:lnTo>
                <a:lnTo>
                  <a:pt x="1652" y="605"/>
                </a:lnTo>
                <a:lnTo>
                  <a:pt x="1640" y="568"/>
                </a:lnTo>
                <a:lnTo>
                  <a:pt x="1628" y="536"/>
                </a:lnTo>
                <a:lnTo>
                  <a:pt x="1618" y="510"/>
                </a:lnTo>
                <a:lnTo>
                  <a:pt x="1612" y="490"/>
                </a:lnTo>
                <a:lnTo>
                  <a:pt x="1606" y="476"/>
                </a:lnTo>
                <a:lnTo>
                  <a:pt x="1588" y="455"/>
                </a:lnTo>
                <a:lnTo>
                  <a:pt x="1569" y="441"/>
                </a:lnTo>
                <a:lnTo>
                  <a:pt x="1547" y="432"/>
                </a:lnTo>
                <a:lnTo>
                  <a:pt x="1522" y="428"/>
                </a:lnTo>
                <a:lnTo>
                  <a:pt x="1509" y="428"/>
                </a:lnTo>
                <a:lnTo>
                  <a:pt x="1491" y="432"/>
                </a:lnTo>
                <a:lnTo>
                  <a:pt x="1474" y="440"/>
                </a:lnTo>
                <a:lnTo>
                  <a:pt x="1455" y="453"/>
                </a:lnTo>
                <a:lnTo>
                  <a:pt x="1437" y="471"/>
                </a:lnTo>
                <a:lnTo>
                  <a:pt x="1434" y="471"/>
                </a:lnTo>
                <a:lnTo>
                  <a:pt x="1416" y="455"/>
                </a:lnTo>
                <a:lnTo>
                  <a:pt x="1396" y="446"/>
                </a:lnTo>
                <a:lnTo>
                  <a:pt x="1374" y="443"/>
                </a:lnTo>
                <a:lnTo>
                  <a:pt x="1370" y="443"/>
                </a:lnTo>
                <a:lnTo>
                  <a:pt x="1344" y="446"/>
                </a:lnTo>
                <a:lnTo>
                  <a:pt x="1318" y="457"/>
                </a:lnTo>
                <a:lnTo>
                  <a:pt x="1292" y="475"/>
                </a:lnTo>
                <a:lnTo>
                  <a:pt x="1268" y="500"/>
                </a:lnTo>
                <a:lnTo>
                  <a:pt x="1242" y="532"/>
                </a:lnTo>
                <a:lnTo>
                  <a:pt x="1090" y="704"/>
                </a:lnTo>
                <a:lnTo>
                  <a:pt x="1086" y="704"/>
                </a:lnTo>
                <a:lnTo>
                  <a:pt x="1086" y="283"/>
                </a:lnTo>
                <a:lnTo>
                  <a:pt x="1084" y="256"/>
                </a:lnTo>
                <a:lnTo>
                  <a:pt x="1079" y="233"/>
                </a:lnTo>
                <a:lnTo>
                  <a:pt x="1067" y="212"/>
                </a:lnTo>
                <a:lnTo>
                  <a:pt x="1052" y="196"/>
                </a:lnTo>
                <a:lnTo>
                  <a:pt x="1032" y="184"/>
                </a:lnTo>
                <a:lnTo>
                  <a:pt x="1011" y="177"/>
                </a:lnTo>
                <a:lnTo>
                  <a:pt x="988" y="176"/>
                </a:lnTo>
                <a:close/>
                <a:moveTo>
                  <a:pt x="988" y="0"/>
                </a:moveTo>
                <a:lnTo>
                  <a:pt x="1021" y="3"/>
                </a:lnTo>
                <a:lnTo>
                  <a:pt x="1054" y="15"/>
                </a:lnTo>
                <a:lnTo>
                  <a:pt x="1084" y="34"/>
                </a:lnTo>
                <a:lnTo>
                  <a:pt x="1113" y="60"/>
                </a:lnTo>
                <a:lnTo>
                  <a:pt x="1142" y="94"/>
                </a:lnTo>
                <a:lnTo>
                  <a:pt x="1159" y="121"/>
                </a:lnTo>
                <a:lnTo>
                  <a:pt x="1174" y="156"/>
                </a:lnTo>
                <a:lnTo>
                  <a:pt x="1186" y="195"/>
                </a:lnTo>
                <a:lnTo>
                  <a:pt x="1195" y="241"/>
                </a:lnTo>
                <a:lnTo>
                  <a:pt x="1243" y="227"/>
                </a:lnTo>
                <a:lnTo>
                  <a:pt x="1289" y="217"/>
                </a:lnTo>
                <a:lnTo>
                  <a:pt x="1332" y="209"/>
                </a:lnTo>
                <a:lnTo>
                  <a:pt x="1371" y="204"/>
                </a:lnTo>
                <a:lnTo>
                  <a:pt x="1408" y="202"/>
                </a:lnTo>
                <a:lnTo>
                  <a:pt x="1453" y="204"/>
                </a:lnTo>
                <a:lnTo>
                  <a:pt x="1494" y="210"/>
                </a:lnTo>
                <a:lnTo>
                  <a:pt x="1531" y="219"/>
                </a:lnTo>
                <a:lnTo>
                  <a:pt x="1565" y="232"/>
                </a:lnTo>
                <a:lnTo>
                  <a:pt x="1596" y="248"/>
                </a:lnTo>
                <a:lnTo>
                  <a:pt x="1623" y="268"/>
                </a:lnTo>
                <a:lnTo>
                  <a:pt x="1646" y="291"/>
                </a:lnTo>
                <a:lnTo>
                  <a:pt x="1667" y="318"/>
                </a:lnTo>
                <a:lnTo>
                  <a:pt x="1669" y="318"/>
                </a:lnTo>
                <a:lnTo>
                  <a:pt x="1696" y="278"/>
                </a:lnTo>
                <a:lnTo>
                  <a:pt x="1726" y="243"/>
                </a:lnTo>
                <a:lnTo>
                  <a:pt x="1760" y="211"/>
                </a:lnTo>
                <a:lnTo>
                  <a:pt x="1796" y="184"/>
                </a:lnTo>
                <a:lnTo>
                  <a:pt x="1836" y="161"/>
                </a:lnTo>
                <a:lnTo>
                  <a:pt x="1879" y="142"/>
                </a:lnTo>
                <a:lnTo>
                  <a:pt x="1925" y="127"/>
                </a:lnTo>
                <a:lnTo>
                  <a:pt x="1975" y="117"/>
                </a:lnTo>
                <a:lnTo>
                  <a:pt x="2027" y="110"/>
                </a:lnTo>
                <a:lnTo>
                  <a:pt x="2083" y="108"/>
                </a:lnTo>
                <a:lnTo>
                  <a:pt x="2134" y="111"/>
                </a:lnTo>
                <a:lnTo>
                  <a:pt x="2182" y="119"/>
                </a:lnTo>
                <a:lnTo>
                  <a:pt x="2228" y="133"/>
                </a:lnTo>
                <a:lnTo>
                  <a:pt x="2271" y="153"/>
                </a:lnTo>
                <a:lnTo>
                  <a:pt x="2312" y="178"/>
                </a:lnTo>
                <a:lnTo>
                  <a:pt x="2350" y="209"/>
                </a:lnTo>
                <a:lnTo>
                  <a:pt x="2386" y="245"/>
                </a:lnTo>
                <a:lnTo>
                  <a:pt x="2419" y="287"/>
                </a:lnTo>
                <a:lnTo>
                  <a:pt x="2448" y="338"/>
                </a:lnTo>
                <a:lnTo>
                  <a:pt x="2486" y="327"/>
                </a:lnTo>
                <a:lnTo>
                  <a:pt x="2523" y="319"/>
                </a:lnTo>
                <a:lnTo>
                  <a:pt x="2558" y="317"/>
                </a:lnTo>
                <a:lnTo>
                  <a:pt x="2576" y="317"/>
                </a:lnTo>
                <a:lnTo>
                  <a:pt x="2607" y="319"/>
                </a:lnTo>
                <a:lnTo>
                  <a:pt x="2636" y="326"/>
                </a:lnTo>
                <a:lnTo>
                  <a:pt x="2666" y="337"/>
                </a:lnTo>
                <a:lnTo>
                  <a:pt x="2694" y="353"/>
                </a:lnTo>
                <a:lnTo>
                  <a:pt x="2719" y="375"/>
                </a:lnTo>
                <a:lnTo>
                  <a:pt x="2722" y="375"/>
                </a:lnTo>
                <a:lnTo>
                  <a:pt x="2787" y="342"/>
                </a:lnTo>
                <a:lnTo>
                  <a:pt x="2850" y="317"/>
                </a:lnTo>
                <a:lnTo>
                  <a:pt x="2912" y="299"/>
                </a:lnTo>
                <a:lnTo>
                  <a:pt x="2975" y="287"/>
                </a:lnTo>
                <a:lnTo>
                  <a:pt x="3035" y="284"/>
                </a:lnTo>
                <a:lnTo>
                  <a:pt x="3067" y="284"/>
                </a:lnTo>
                <a:lnTo>
                  <a:pt x="3119" y="287"/>
                </a:lnTo>
                <a:lnTo>
                  <a:pt x="3173" y="299"/>
                </a:lnTo>
                <a:lnTo>
                  <a:pt x="3226" y="317"/>
                </a:lnTo>
                <a:lnTo>
                  <a:pt x="3278" y="342"/>
                </a:lnTo>
                <a:lnTo>
                  <a:pt x="3331" y="375"/>
                </a:lnTo>
                <a:lnTo>
                  <a:pt x="3332" y="375"/>
                </a:lnTo>
                <a:lnTo>
                  <a:pt x="3376" y="346"/>
                </a:lnTo>
                <a:lnTo>
                  <a:pt x="3420" y="326"/>
                </a:lnTo>
                <a:lnTo>
                  <a:pt x="3464" y="313"/>
                </a:lnTo>
                <a:lnTo>
                  <a:pt x="3509" y="310"/>
                </a:lnTo>
                <a:lnTo>
                  <a:pt x="3538" y="312"/>
                </a:lnTo>
                <a:lnTo>
                  <a:pt x="3566" y="321"/>
                </a:lnTo>
                <a:lnTo>
                  <a:pt x="3592" y="335"/>
                </a:lnTo>
                <a:lnTo>
                  <a:pt x="3615" y="355"/>
                </a:lnTo>
                <a:lnTo>
                  <a:pt x="3638" y="382"/>
                </a:lnTo>
                <a:lnTo>
                  <a:pt x="3657" y="412"/>
                </a:lnTo>
                <a:lnTo>
                  <a:pt x="3668" y="446"/>
                </a:lnTo>
                <a:lnTo>
                  <a:pt x="3676" y="478"/>
                </a:lnTo>
                <a:lnTo>
                  <a:pt x="3678" y="510"/>
                </a:lnTo>
                <a:lnTo>
                  <a:pt x="3678" y="527"/>
                </a:lnTo>
                <a:lnTo>
                  <a:pt x="3676" y="557"/>
                </a:lnTo>
                <a:lnTo>
                  <a:pt x="3668" y="585"/>
                </a:lnTo>
                <a:lnTo>
                  <a:pt x="3656" y="610"/>
                </a:lnTo>
                <a:lnTo>
                  <a:pt x="3639" y="634"/>
                </a:lnTo>
                <a:lnTo>
                  <a:pt x="3618" y="654"/>
                </a:lnTo>
                <a:lnTo>
                  <a:pt x="3591" y="674"/>
                </a:lnTo>
                <a:lnTo>
                  <a:pt x="3559" y="691"/>
                </a:lnTo>
                <a:lnTo>
                  <a:pt x="3560" y="726"/>
                </a:lnTo>
                <a:lnTo>
                  <a:pt x="3560" y="760"/>
                </a:lnTo>
                <a:lnTo>
                  <a:pt x="3558" y="828"/>
                </a:lnTo>
                <a:lnTo>
                  <a:pt x="3550" y="892"/>
                </a:lnTo>
                <a:lnTo>
                  <a:pt x="3538" y="952"/>
                </a:lnTo>
                <a:lnTo>
                  <a:pt x="3520" y="1009"/>
                </a:lnTo>
                <a:lnTo>
                  <a:pt x="3497" y="1061"/>
                </a:lnTo>
                <a:lnTo>
                  <a:pt x="3469" y="1111"/>
                </a:lnTo>
                <a:lnTo>
                  <a:pt x="3435" y="1156"/>
                </a:lnTo>
                <a:lnTo>
                  <a:pt x="3397" y="1198"/>
                </a:lnTo>
                <a:lnTo>
                  <a:pt x="3353" y="1236"/>
                </a:lnTo>
                <a:lnTo>
                  <a:pt x="3314" y="1263"/>
                </a:lnTo>
                <a:lnTo>
                  <a:pt x="3269" y="1287"/>
                </a:lnTo>
                <a:lnTo>
                  <a:pt x="3221" y="1307"/>
                </a:lnTo>
                <a:lnTo>
                  <a:pt x="3168" y="1323"/>
                </a:lnTo>
                <a:lnTo>
                  <a:pt x="3118" y="1335"/>
                </a:lnTo>
                <a:lnTo>
                  <a:pt x="3071" y="1341"/>
                </a:lnTo>
                <a:lnTo>
                  <a:pt x="3026" y="1344"/>
                </a:lnTo>
                <a:lnTo>
                  <a:pt x="2967" y="1340"/>
                </a:lnTo>
                <a:lnTo>
                  <a:pt x="2908" y="1330"/>
                </a:lnTo>
                <a:lnTo>
                  <a:pt x="2848" y="1313"/>
                </a:lnTo>
                <a:lnTo>
                  <a:pt x="2790" y="1289"/>
                </a:lnTo>
                <a:lnTo>
                  <a:pt x="2732" y="1257"/>
                </a:lnTo>
                <a:lnTo>
                  <a:pt x="2697" y="1287"/>
                </a:lnTo>
                <a:lnTo>
                  <a:pt x="2660" y="1312"/>
                </a:lnTo>
                <a:lnTo>
                  <a:pt x="2619" y="1332"/>
                </a:lnTo>
                <a:lnTo>
                  <a:pt x="2574" y="1347"/>
                </a:lnTo>
                <a:lnTo>
                  <a:pt x="2527" y="1358"/>
                </a:lnTo>
                <a:lnTo>
                  <a:pt x="2476" y="1365"/>
                </a:lnTo>
                <a:lnTo>
                  <a:pt x="2421" y="1368"/>
                </a:lnTo>
                <a:lnTo>
                  <a:pt x="2392" y="1365"/>
                </a:lnTo>
                <a:lnTo>
                  <a:pt x="2381" y="1397"/>
                </a:lnTo>
                <a:lnTo>
                  <a:pt x="2365" y="1429"/>
                </a:lnTo>
                <a:lnTo>
                  <a:pt x="2344" y="1461"/>
                </a:lnTo>
                <a:lnTo>
                  <a:pt x="2317" y="1494"/>
                </a:lnTo>
                <a:lnTo>
                  <a:pt x="2292" y="1519"/>
                </a:lnTo>
                <a:lnTo>
                  <a:pt x="2262" y="1539"/>
                </a:lnTo>
                <a:lnTo>
                  <a:pt x="2229" y="1555"/>
                </a:lnTo>
                <a:lnTo>
                  <a:pt x="2193" y="1566"/>
                </a:lnTo>
                <a:lnTo>
                  <a:pt x="2154" y="1573"/>
                </a:lnTo>
                <a:lnTo>
                  <a:pt x="2110" y="1575"/>
                </a:lnTo>
                <a:lnTo>
                  <a:pt x="2092" y="1578"/>
                </a:lnTo>
                <a:lnTo>
                  <a:pt x="2059" y="1575"/>
                </a:lnTo>
                <a:lnTo>
                  <a:pt x="2027" y="1566"/>
                </a:lnTo>
                <a:lnTo>
                  <a:pt x="1997" y="1553"/>
                </a:lnTo>
                <a:lnTo>
                  <a:pt x="1968" y="1532"/>
                </a:lnTo>
                <a:lnTo>
                  <a:pt x="1941" y="1506"/>
                </a:lnTo>
                <a:lnTo>
                  <a:pt x="1915" y="1475"/>
                </a:lnTo>
                <a:lnTo>
                  <a:pt x="1891" y="1438"/>
                </a:lnTo>
                <a:lnTo>
                  <a:pt x="1889" y="1438"/>
                </a:lnTo>
                <a:lnTo>
                  <a:pt x="1879" y="1457"/>
                </a:lnTo>
                <a:lnTo>
                  <a:pt x="1866" y="1480"/>
                </a:lnTo>
                <a:lnTo>
                  <a:pt x="1848" y="1504"/>
                </a:lnTo>
                <a:lnTo>
                  <a:pt x="1827" y="1530"/>
                </a:lnTo>
                <a:lnTo>
                  <a:pt x="1802" y="1558"/>
                </a:lnTo>
                <a:lnTo>
                  <a:pt x="1773" y="1585"/>
                </a:lnTo>
                <a:lnTo>
                  <a:pt x="1740" y="1607"/>
                </a:lnTo>
                <a:lnTo>
                  <a:pt x="1706" y="1624"/>
                </a:lnTo>
                <a:lnTo>
                  <a:pt x="1667" y="1637"/>
                </a:lnTo>
                <a:lnTo>
                  <a:pt x="1625" y="1644"/>
                </a:lnTo>
                <a:lnTo>
                  <a:pt x="1580" y="1647"/>
                </a:lnTo>
                <a:lnTo>
                  <a:pt x="1559" y="1647"/>
                </a:lnTo>
                <a:lnTo>
                  <a:pt x="1522" y="1644"/>
                </a:lnTo>
                <a:lnTo>
                  <a:pt x="1485" y="1632"/>
                </a:lnTo>
                <a:lnTo>
                  <a:pt x="1450" y="1615"/>
                </a:lnTo>
                <a:lnTo>
                  <a:pt x="1417" y="1591"/>
                </a:lnTo>
                <a:lnTo>
                  <a:pt x="1383" y="1561"/>
                </a:lnTo>
                <a:lnTo>
                  <a:pt x="1352" y="1522"/>
                </a:lnTo>
                <a:lnTo>
                  <a:pt x="1335" y="1493"/>
                </a:lnTo>
                <a:lnTo>
                  <a:pt x="1320" y="1464"/>
                </a:lnTo>
                <a:lnTo>
                  <a:pt x="1309" y="1437"/>
                </a:lnTo>
                <a:lnTo>
                  <a:pt x="1307" y="1438"/>
                </a:lnTo>
                <a:lnTo>
                  <a:pt x="1305" y="1438"/>
                </a:lnTo>
                <a:lnTo>
                  <a:pt x="1248" y="1435"/>
                </a:lnTo>
                <a:lnTo>
                  <a:pt x="1194" y="1427"/>
                </a:lnTo>
                <a:lnTo>
                  <a:pt x="1144" y="1413"/>
                </a:lnTo>
                <a:lnTo>
                  <a:pt x="1095" y="1393"/>
                </a:lnTo>
                <a:lnTo>
                  <a:pt x="1052" y="1368"/>
                </a:lnTo>
                <a:lnTo>
                  <a:pt x="1010" y="1337"/>
                </a:lnTo>
                <a:lnTo>
                  <a:pt x="972" y="1299"/>
                </a:lnTo>
                <a:lnTo>
                  <a:pt x="937" y="1257"/>
                </a:lnTo>
                <a:lnTo>
                  <a:pt x="883" y="1291"/>
                </a:lnTo>
                <a:lnTo>
                  <a:pt x="827" y="1318"/>
                </a:lnTo>
                <a:lnTo>
                  <a:pt x="772" y="1337"/>
                </a:lnTo>
                <a:lnTo>
                  <a:pt x="716" y="1348"/>
                </a:lnTo>
                <a:lnTo>
                  <a:pt x="660" y="1352"/>
                </a:lnTo>
                <a:lnTo>
                  <a:pt x="600" y="1351"/>
                </a:lnTo>
                <a:lnTo>
                  <a:pt x="545" y="1346"/>
                </a:lnTo>
                <a:lnTo>
                  <a:pt x="494" y="1338"/>
                </a:lnTo>
                <a:lnTo>
                  <a:pt x="446" y="1327"/>
                </a:lnTo>
                <a:lnTo>
                  <a:pt x="403" y="1312"/>
                </a:lnTo>
                <a:lnTo>
                  <a:pt x="363" y="1294"/>
                </a:lnTo>
                <a:lnTo>
                  <a:pt x="328" y="1273"/>
                </a:lnTo>
                <a:lnTo>
                  <a:pt x="296" y="1249"/>
                </a:lnTo>
                <a:lnTo>
                  <a:pt x="270" y="1230"/>
                </a:lnTo>
                <a:lnTo>
                  <a:pt x="242" y="1203"/>
                </a:lnTo>
                <a:lnTo>
                  <a:pt x="213" y="1170"/>
                </a:lnTo>
                <a:lnTo>
                  <a:pt x="181" y="1129"/>
                </a:lnTo>
                <a:lnTo>
                  <a:pt x="156" y="1081"/>
                </a:lnTo>
                <a:lnTo>
                  <a:pt x="132" y="1030"/>
                </a:lnTo>
                <a:lnTo>
                  <a:pt x="113" y="978"/>
                </a:lnTo>
                <a:lnTo>
                  <a:pt x="102" y="935"/>
                </a:lnTo>
                <a:lnTo>
                  <a:pt x="92" y="886"/>
                </a:lnTo>
                <a:lnTo>
                  <a:pt x="83" y="831"/>
                </a:lnTo>
                <a:lnTo>
                  <a:pt x="75" y="771"/>
                </a:lnTo>
                <a:lnTo>
                  <a:pt x="48" y="727"/>
                </a:lnTo>
                <a:lnTo>
                  <a:pt x="27" y="683"/>
                </a:lnTo>
                <a:lnTo>
                  <a:pt x="12" y="637"/>
                </a:lnTo>
                <a:lnTo>
                  <a:pt x="3" y="591"/>
                </a:lnTo>
                <a:lnTo>
                  <a:pt x="0" y="544"/>
                </a:lnTo>
                <a:lnTo>
                  <a:pt x="0" y="510"/>
                </a:lnTo>
                <a:lnTo>
                  <a:pt x="2" y="477"/>
                </a:lnTo>
                <a:lnTo>
                  <a:pt x="10" y="445"/>
                </a:lnTo>
                <a:lnTo>
                  <a:pt x="22" y="415"/>
                </a:lnTo>
                <a:lnTo>
                  <a:pt x="39" y="387"/>
                </a:lnTo>
                <a:lnTo>
                  <a:pt x="62" y="360"/>
                </a:lnTo>
                <a:lnTo>
                  <a:pt x="90" y="336"/>
                </a:lnTo>
                <a:lnTo>
                  <a:pt x="121" y="312"/>
                </a:lnTo>
                <a:lnTo>
                  <a:pt x="161" y="296"/>
                </a:lnTo>
                <a:lnTo>
                  <a:pt x="204" y="286"/>
                </a:lnTo>
                <a:lnTo>
                  <a:pt x="249" y="283"/>
                </a:lnTo>
                <a:lnTo>
                  <a:pt x="286" y="285"/>
                </a:lnTo>
                <a:lnTo>
                  <a:pt x="326" y="291"/>
                </a:lnTo>
                <a:lnTo>
                  <a:pt x="368" y="301"/>
                </a:lnTo>
                <a:lnTo>
                  <a:pt x="430" y="284"/>
                </a:lnTo>
                <a:lnTo>
                  <a:pt x="491" y="271"/>
                </a:lnTo>
                <a:lnTo>
                  <a:pt x="549" y="263"/>
                </a:lnTo>
                <a:lnTo>
                  <a:pt x="605" y="261"/>
                </a:lnTo>
                <a:lnTo>
                  <a:pt x="614" y="261"/>
                </a:lnTo>
                <a:lnTo>
                  <a:pt x="653" y="263"/>
                </a:lnTo>
                <a:lnTo>
                  <a:pt x="689" y="269"/>
                </a:lnTo>
                <a:lnTo>
                  <a:pt x="721" y="279"/>
                </a:lnTo>
                <a:lnTo>
                  <a:pt x="719" y="263"/>
                </a:lnTo>
                <a:lnTo>
                  <a:pt x="718" y="245"/>
                </a:lnTo>
                <a:lnTo>
                  <a:pt x="718" y="223"/>
                </a:lnTo>
                <a:lnTo>
                  <a:pt x="719" y="186"/>
                </a:lnTo>
                <a:lnTo>
                  <a:pt x="726" y="152"/>
                </a:lnTo>
                <a:lnTo>
                  <a:pt x="735" y="121"/>
                </a:lnTo>
                <a:lnTo>
                  <a:pt x="748" y="94"/>
                </a:lnTo>
                <a:lnTo>
                  <a:pt x="766" y="70"/>
                </a:lnTo>
                <a:lnTo>
                  <a:pt x="787" y="49"/>
                </a:lnTo>
                <a:lnTo>
                  <a:pt x="812" y="32"/>
                </a:lnTo>
                <a:lnTo>
                  <a:pt x="841" y="17"/>
                </a:lnTo>
                <a:lnTo>
                  <a:pt x="861" y="10"/>
                </a:lnTo>
                <a:lnTo>
                  <a:pt x="885" y="6"/>
                </a:lnTo>
                <a:lnTo>
                  <a:pt x="915" y="2"/>
                </a:lnTo>
                <a:lnTo>
                  <a:pt x="949" y="0"/>
                </a:lnTo>
                <a:lnTo>
                  <a:pt x="98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4"/>
          <p:cNvSpPr>
            <a:spLocks noEditPoints="1"/>
          </p:cNvSpPr>
          <p:nvPr/>
        </p:nvSpPr>
        <p:spPr bwMode="auto">
          <a:xfrm>
            <a:off x="4503738" y="2905125"/>
            <a:ext cx="317500" cy="219075"/>
          </a:xfrm>
          <a:custGeom>
            <a:avLst/>
            <a:gdLst>
              <a:gd name="T0" fmla="*/ 895 w 1201"/>
              <a:gd name="T1" fmla="*/ 248 h 829"/>
              <a:gd name="T2" fmla="*/ 910 w 1201"/>
              <a:gd name="T3" fmla="*/ 285 h 829"/>
              <a:gd name="T4" fmla="*/ 948 w 1201"/>
              <a:gd name="T5" fmla="*/ 270 h 829"/>
              <a:gd name="T6" fmla="*/ 933 w 1201"/>
              <a:gd name="T7" fmla="*/ 232 h 829"/>
              <a:gd name="T8" fmla="*/ 838 w 1201"/>
              <a:gd name="T9" fmla="*/ 11 h 829"/>
              <a:gd name="T10" fmla="*/ 834 w 1201"/>
              <a:gd name="T11" fmla="*/ 28 h 829"/>
              <a:gd name="T12" fmla="*/ 890 w 1201"/>
              <a:gd name="T13" fmla="*/ 20 h 829"/>
              <a:gd name="T14" fmla="*/ 892 w 1201"/>
              <a:gd name="T15" fmla="*/ 42 h 829"/>
              <a:gd name="T16" fmla="*/ 818 w 1201"/>
              <a:gd name="T17" fmla="*/ 71 h 829"/>
              <a:gd name="T18" fmla="*/ 849 w 1201"/>
              <a:gd name="T19" fmla="*/ 81 h 829"/>
              <a:gd name="T20" fmla="*/ 981 w 1201"/>
              <a:gd name="T21" fmla="*/ 159 h 829"/>
              <a:gd name="T22" fmla="*/ 1049 w 1201"/>
              <a:gd name="T23" fmla="*/ 279 h 829"/>
              <a:gd name="T24" fmla="*/ 1078 w 1201"/>
              <a:gd name="T25" fmla="*/ 311 h 829"/>
              <a:gd name="T26" fmla="*/ 1164 w 1201"/>
              <a:gd name="T27" fmla="*/ 302 h 829"/>
              <a:gd name="T28" fmla="*/ 1171 w 1201"/>
              <a:gd name="T29" fmla="*/ 327 h 829"/>
              <a:gd name="T30" fmla="*/ 1086 w 1201"/>
              <a:gd name="T31" fmla="*/ 366 h 829"/>
              <a:gd name="T32" fmla="*/ 1102 w 1201"/>
              <a:gd name="T33" fmla="*/ 378 h 829"/>
              <a:gd name="T34" fmla="*/ 1200 w 1201"/>
              <a:gd name="T35" fmla="*/ 382 h 829"/>
              <a:gd name="T36" fmla="*/ 1154 w 1201"/>
              <a:gd name="T37" fmla="*/ 418 h 829"/>
              <a:gd name="T38" fmla="*/ 1058 w 1201"/>
              <a:gd name="T39" fmla="*/ 438 h 829"/>
              <a:gd name="T40" fmla="*/ 988 w 1201"/>
              <a:gd name="T41" fmla="*/ 588 h 829"/>
              <a:gd name="T42" fmla="*/ 889 w 1201"/>
              <a:gd name="T43" fmla="*/ 691 h 829"/>
              <a:gd name="T44" fmla="*/ 724 w 1201"/>
              <a:gd name="T45" fmla="*/ 783 h 829"/>
              <a:gd name="T46" fmla="*/ 493 w 1201"/>
              <a:gd name="T47" fmla="*/ 829 h 829"/>
              <a:gd name="T48" fmla="*/ 299 w 1201"/>
              <a:gd name="T49" fmla="*/ 804 h 829"/>
              <a:gd name="T50" fmla="*/ 125 w 1201"/>
              <a:gd name="T51" fmla="*/ 718 h 829"/>
              <a:gd name="T52" fmla="*/ 40 w 1201"/>
              <a:gd name="T53" fmla="*/ 641 h 829"/>
              <a:gd name="T54" fmla="*/ 1 w 1201"/>
              <a:gd name="T55" fmla="*/ 593 h 829"/>
              <a:gd name="T56" fmla="*/ 102 w 1201"/>
              <a:gd name="T57" fmla="*/ 653 h 829"/>
              <a:gd name="T58" fmla="*/ 258 w 1201"/>
              <a:gd name="T59" fmla="*/ 671 h 829"/>
              <a:gd name="T60" fmla="*/ 400 w 1201"/>
              <a:gd name="T61" fmla="*/ 615 h 829"/>
              <a:gd name="T62" fmla="*/ 442 w 1201"/>
              <a:gd name="T63" fmla="*/ 580 h 829"/>
              <a:gd name="T64" fmla="*/ 424 w 1201"/>
              <a:gd name="T65" fmla="*/ 580 h 829"/>
              <a:gd name="T66" fmla="*/ 365 w 1201"/>
              <a:gd name="T67" fmla="*/ 550 h 829"/>
              <a:gd name="T68" fmla="*/ 368 w 1201"/>
              <a:gd name="T69" fmla="*/ 501 h 829"/>
              <a:gd name="T70" fmla="*/ 384 w 1201"/>
              <a:gd name="T71" fmla="*/ 477 h 829"/>
              <a:gd name="T72" fmla="*/ 290 w 1201"/>
              <a:gd name="T73" fmla="*/ 443 h 829"/>
              <a:gd name="T74" fmla="*/ 298 w 1201"/>
              <a:gd name="T75" fmla="*/ 376 h 829"/>
              <a:gd name="T76" fmla="*/ 302 w 1201"/>
              <a:gd name="T77" fmla="*/ 359 h 829"/>
              <a:gd name="T78" fmla="*/ 219 w 1201"/>
              <a:gd name="T79" fmla="*/ 288 h 829"/>
              <a:gd name="T80" fmla="*/ 277 w 1201"/>
              <a:gd name="T81" fmla="*/ 241 h 829"/>
              <a:gd name="T82" fmla="*/ 229 w 1201"/>
              <a:gd name="T83" fmla="*/ 205 h 829"/>
              <a:gd name="T84" fmla="*/ 180 w 1201"/>
              <a:gd name="T85" fmla="*/ 123 h 829"/>
              <a:gd name="T86" fmla="*/ 231 w 1201"/>
              <a:gd name="T87" fmla="*/ 109 h 829"/>
              <a:gd name="T88" fmla="*/ 383 w 1201"/>
              <a:gd name="T89" fmla="*/ 173 h 829"/>
              <a:gd name="T90" fmla="*/ 498 w 1201"/>
              <a:gd name="T91" fmla="*/ 232 h 829"/>
              <a:gd name="T92" fmla="*/ 578 w 1201"/>
              <a:gd name="T93" fmla="*/ 298 h 829"/>
              <a:gd name="T94" fmla="*/ 664 w 1201"/>
              <a:gd name="T95" fmla="*/ 115 h 829"/>
              <a:gd name="T96" fmla="*/ 735 w 1201"/>
              <a:gd name="T97" fmla="*/ 31 h 829"/>
              <a:gd name="T98" fmla="*/ 763 w 1201"/>
              <a:gd name="T99" fmla="*/ 23 h 829"/>
              <a:gd name="T100" fmla="*/ 782 w 1201"/>
              <a:gd name="T101" fmla="*/ 2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1" h="829">
                <a:moveTo>
                  <a:pt x="921" y="230"/>
                </a:moveTo>
                <a:lnTo>
                  <a:pt x="910" y="232"/>
                </a:lnTo>
                <a:lnTo>
                  <a:pt x="901" y="239"/>
                </a:lnTo>
                <a:lnTo>
                  <a:pt x="895" y="248"/>
                </a:lnTo>
                <a:lnTo>
                  <a:pt x="893" y="259"/>
                </a:lnTo>
                <a:lnTo>
                  <a:pt x="895" y="270"/>
                </a:lnTo>
                <a:lnTo>
                  <a:pt x="901" y="279"/>
                </a:lnTo>
                <a:lnTo>
                  <a:pt x="910" y="285"/>
                </a:lnTo>
                <a:lnTo>
                  <a:pt x="921" y="287"/>
                </a:lnTo>
                <a:lnTo>
                  <a:pt x="933" y="285"/>
                </a:lnTo>
                <a:lnTo>
                  <a:pt x="942" y="279"/>
                </a:lnTo>
                <a:lnTo>
                  <a:pt x="948" y="270"/>
                </a:lnTo>
                <a:lnTo>
                  <a:pt x="950" y="259"/>
                </a:lnTo>
                <a:lnTo>
                  <a:pt x="948" y="248"/>
                </a:lnTo>
                <a:lnTo>
                  <a:pt x="942" y="239"/>
                </a:lnTo>
                <a:lnTo>
                  <a:pt x="933" y="232"/>
                </a:lnTo>
                <a:lnTo>
                  <a:pt x="921" y="230"/>
                </a:lnTo>
                <a:close/>
                <a:moveTo>
                  <a:pt x="842" y="0"/>
                </a:moveTo>
                <a:lnTo>
                  <a:pt x="842" y="2"/>
                </a:lnTo>
                <a:lnTo>
                  <a:pt x="838" y="11"/>
                </a:lnTo>
                <a:lnTo>
                  <a:pt x="828" y="23"/>
                </a:lnTo>
                <a:lnTo>
                  <a:pt x="811" y="35"/>
                </a:lnTo>
                <a:lnTo>
                  <a:pt x="812" y="35"/>
                </a:lnTo>
                <a:lnTo>
                  <a:pt x="834" y="28"/>
                </a:lnTo>
                <a:lnTo>
                  <a:pt x="852" y="22"/>
                </a:lnTo>
                <a:lnTo>
                  <a:pt x="867" y="19"/>
                </a:lnTo>
                <a:lnTo>
                  <a:pt x="881" y="18"/>
                </a:lnTo>
                <a:lnTo>
                  <a:pt x="890" y="20"/>
                </a:lnTo>
                <a:lnTo>
                  <a:pt x="895" y="24"/>
                </a:lnTo>
                <a:lnTo>
                  <a:pt x="897" y="30"/>
                </a:lnTo>
                <a:lnTo>
                  <a:pt x="897" y="35"/>
                </a:lnTo>
                <a:lnTo>
                  <a:pt x="892" y="42"/>
                </a:lnTo>
                <a:lnTo>
                  <a:pt x="881" y="49"/>
                </a:lnTo>
                <a:lnTo>
                  <a:pt x="865" y="56"/>
                </a:lnTo>
                <a:lnTo>
                  <a:pt x="840" y="63"/>
                </a:lnTo>
                <a:lnTo>
                  <a:pt x="818" y="71"/>
                </a:lnTo>
                <a:lnTo>
                  <a:pt x="800" y="76"/>
                </a:lnTo>
                <a:lnTo>
                  <a:pt x="800" y="78"/>
                </a:lnTo>
                <a:lnTo>
                  <a:pt x="813" y="78"/>
                </a:lnTo>
                <a:lnTo>
                  <a:pt x="849" y="81"/>
                </a:lnTo>
                <a:lnTo>
                  <a:pt x="885" y="91"/>
                </a:lnTo>
                <a:lnTo>
                  <a:pt x="918" y="107"/>
                </a:lnTo>
                <a:lnTo>
                  <a:pt x="950" y="130"/>
                </a:lnTo>
                <a:lnTo>
                  <a:pt x="981" y="159"/>
                </a:lnTo>
                <a:lnTo>
                  <a:pt x="1011" y="195"/>
                </a:lnTo>
                <a:lnTo>
                  <a:pt x="1027" y="226"/>
                </a:lnTo>
                <a:lnTo>
                  <a:pt x="1040" y="254"/>
                </a:lnTo>
                <a:lnTo>
                  <a:pt x="1049" y="279"/>
                </a:lnTo>
                <a:lnTo>
                  <a:pt x="1053" y="302"/>
                </a:lnTo>
                <a:lnTo>
                  <a:pt x="1058" y="306"/>
                </a:lnTo>
                <a:lnTo>
                  <a:pt x="1066" y="309"/>
                </a:lnTo>
                <a:lnTo>
                  <a:pt x="1078" y="311"/>
                </a:lnTo>
                <a:lnTo>
                  <a:pt x="1094" y="312"/>
                </a:lnTo>
                <a:lnTo>
                  <a:pt x="1099" y="312"/>
                </a:lnTo>
                <a:lnTo>
                  <a:pt x="1131" y="309"/>
                </a:lnTo>
                <a:lnTo>
                  <a:pt x="1164" y="302"/>
                </a:lnTo>
                <a:lnTo>
                  <a:pt x="1195" y="289"/>
                </a:lnTo>
                <a:lnTo>
                  <a:pt x="1195" y="291"/>
                </a:lnTo>
                <a:lnTo>
                  <a:pt x="1185" y="311"/>
                </a:lnTo>
                <a:lnTo>
                  <a:pt x="1171" y="327"/>
                </a:lnTo>
                <a:lnTo>
                  <a:pt x="1151" y="341"/>
                </a:lnTo>
                <a:lnTo>
                  <a:pt x="1129" y="354"/>
                </a:lnTo>
                <a:lnTo>
                  <a:pt x="1107" y="362"/>
                </a:lnTo>
                <a:lnTo>
                  <a:pt x="1086" y="366"/>
                </a:lnTo>
                <a:lnTo>
                  <a:pt x="1070" y="368"/>
                </a:lnTo>
                <a:lnTo>
                  <a:pt x="1073" y="371"/>
                </a:lnTo>
                <a:lnTo>
                  <a:pt x="1083" y="374"/>
                </a:lnTo>
                <a:lnTo>
                  <a:pt x="1102" y="378"/>
                </a:lnTo>
                <a:lnTo>
                  <a:pt x="1126" y="382"/>
                </a:lnTo>
                <a:lnTo>
                  <a:pt x="1163" y="384"/>
                </a:lnTo>
                <a:lnTo>
                  <a:pt x="1172" y="384"/>
                </a:lnTo>
                <a:lnTo>
                  <a:pt x="1200" y="382"/>
                </a:lnTo>
                <a:lnTo>
                  <a:pt x="1201" y="383"/>
                </a:lnTo>
                <a:lnTo>
                  <a:pt x="1201" y="384"/>
                </a:lnTo>
                <a:lnTo>
                  <a:pt x="1179" y="404"/>
                </a:lnTo>
                <a:lnTo>
                  <a:pt x="1154" y="418"/>
                </a:lnTo>
                <a:lnTo>
                  <a:pt x="1125" y="428"/>
                </a:lnTo>
                <a:lnTo>
                  <a:pt x="1092" y="435"/>
                </a:lnTo>
                <a:lnTo>
                  <a:pt x="1058" y="437"/>
                </a:lnTo>
                <a:lnTo>
                  <a:pt x="1058" y="438"/>
                </a:lnTo>
                <a:lnTo>
                  <a:pt x="1046" y="478"/>
                </a:lnTo>
                <a:lnTo>
                  <a:pt x="1030" y="516"/>
                </a:lnTo>
                <a:lnTo>
                  <a:pt x="1011" y="552"/>
                </a:lnTo>
                <a:lnTo>
                  <a:pt x="988" y="588"/>
                </a:lnTo>
                <a:lnTo>
                  <a:pt x="959" y="622"/>
                </a:lnTo>
                <a:lnTo>
                  <a:pt x="934" y="651"/>
                </a:lnTo>
                <a:lnTo>
                  <a:pt x="910" y="673"/>
                </a:lnTo>
                <a:lnTo>
                  <a:pt x="889" y="691"/>
                </a:lnTo>
                <a:lnTo>
                  <a:pt x="855" y="715"/>
                </a:lnTo>
                <a:lnTo>
                  <a:pt x="820" y="739"/>
                </a:lnTo>
                <a:lnTo>
                  <a:pt x="783" y="758"/>
                </a:lnTo>
                <a:lnTo>
                  <a:pt x="724" y="783"/>
                </a:lnTo>
                <a:lnTo>
                  <a:pt x="666" y="804"/>
                </a:lnTo>
                <a:lnTo>
                  <a:pt x="608" y="818"/>
                </a:lnTo>
                <a:lnTo>
                  <a:pt x="551" y="826"/>
                </a:lnTo>
                <a:lnTo>
                  <a:pt x="493" y="829"/>
                </a:lnTo>
                <a:lnTo>
                  <a:pt x="465" y="829"/>
                </a:lnTo>
                <a:lnTo>
                  <a:pt x="409" y="826"/>
                </a:lnTo>
                <a:lnTo>
                  <a:pt x="354" y="818"/>
                </a:lnTo>
                <a:lnTo>
                  <a:pt x="299" y="804"/>
                </a:lnTo>
                <a:lnTo>
                  <a:pt x="245" y="784"/>
                </a:lnTo>
                <a:lnTo>
                  <a:pt x="192" y="759"/>
                </a:lnTo>
                <a:lnTo>
                  <a:pt x="139" y="728"/>
                </a:lnTo>
                <a:lnTo>
                  <a:pt x="125" y="718"/>
                </a:lnTo>
                <a:lnTo>
                  <a:pt x="108" y="705"/>
                </a:lnTo>
                <a:lnTo>
                  <a:pt x="87" y="688"/>
                </a:lnTo>
                <a:lnTo>
                  <a:pt x="65" y="666"/>
                </a:lnTo>
                <a:lnTo>
                  <a:pt x="40" y="641"/>
                </a:lnTo>
                <a:lnTo>
                  <a:pt x="25" y="624"/>
                </a:lnTo>
                <a:lnTo>
                  <a:pt x="14" y="610"/>
                </a:lnTo>
                <a:lnTo>
                  <a:pt x="6" y="600"/>
                </a:lnTo>
                <a:lnTo>
                  <a:pt x="1" y="593"/>
                </a:lnTo>
                <a:lnTo>
                  <a:pt x="0" y="590"/>
                </a:lnTo>
                <a:lnTo>
                  <a:pt x="31" y="615"/>
                </a:lnTo>
                <a:lnTo>
                  <a:pt x="66" y="637"/>
                </a:lnTo>
                <a:lnTo>
                  <a:pt x="102" y="653"/>
                </a:lnTo>
                <a:lnTo>
                  <a:pt x="139" y="665"/>
                </a:lnTo>
                <a:lnTo>
                  <a:pt x="178" y="671"/>
                </a:lnTo>
                <a:lnTo>
                  <a:pt x="219" y="674"/>
                </a:lnTo>
                <a:lnTo>
                  <a:pt x="258" y="671"/>
                </a:lnTo>
                <a:lnTo>
                  <a:pt x="295" y="665"/>
                </a:lnTo>
                <a:lnTo>
                  <a:pt x="332" y="653"/>
                </a:lnTo>
                <a:lnTo>
                  <a:pt x="366" y="637"/>
                </a:lnTo>
                <a:lnTo>
                  <a:pt x="400" y="615"/>
                </a:lnTo>
                <a:lnTo>
                  <a:pt x="433" y="589"/>
                </a:lnTo>
                <a:lnTo>
                  <a:pt x="436" y="585"/>
                </a:lnTo>
                <a:lnTo>
                  <a:pt x="439" y="582"/>
                </a:lnTo>
                <a:lnTo>
                  <a:pt x="442" y="580"/>
                </a:lnTo>
                <a:lnTo>
                  <a:pt x="444" y="580"/>
                </a:lnTo>
                <a:lnTo>
                  <a:pt x="444" y="579"/>
                </a:lnTo>
                <a:lnTo>
                  <a:pt x="436" y="580"/>
                </a:lnTo>
                <a:lnTo>
                  <a:pt x="424" y="580"/>
                </a:lnTo>
                <a:lnTo>
                  <a:pt x="408" y="578"/>
                </a:lnTo>
                <a:lnTo>
                  <a:pt x="392" y="572"/>
                </a:lnTo>
                <a:lnTo>
                  <a:pt x="379" y="563"/>
                </a:lnTo>
                <a:lnTo>
                  <a:pt x="365" y="550"/>
                </a:lnTo>
                <a:lnTo>
                  <a:pt x="360" y="539"/>
                </a:lnTo>
                <a:lnTo>
                  <a:pt x="358" y="528"/>
                </a:lnTo>
                <a:lnTo>
                  <a:pt x="360" y="513"/>
                </a:lnTo>
                <a:lnTo>
                  <a:pt x="368" y="501"/>
                </a:lnTo>
                <a:lnTo>
                  <a:pt x="382" y="489"/>
                </a:lnTo>
                <a:lnTo>
                  <a:pt x="401" y="478"/>
                </a:lnTo>
                <a:lnTo>
                  <a:pt x="401" y="477"/>
                </a:lnTo>
                <a:lnTo>
                  <a:pt x="384" y="477"/>
                </a:lnTo>
                <a:lnTo>
                  <a:pt x="356" y="475"/>
                </a:lnTo>
                <a:lnTo>
                  <a:pt x="332" y="469"/>
                </a:lnTo>
                <a:lnTo>
                  <a:pt x="310" y="458"/>
                </a:lnTo>
                <a:lnTo>
                  <a:pt x="290" y="443"/>
                </a:lnTo>
                <a:lnTo>
                  <a:pt x="273" y="425"/>
                </a:lnTo>
                <a:lnTo>
                  <a:pt x="259" y="402"/>
                </a:lnTo>
                <a:lnTo>
                  <a:pt x="278" y="386"/>
                </a:lnTo>
                <a:lnTo>
                  <a:pt x="298" y="376"/>
                </a:lnTo>
                <a:lnTo>
                  <a:pt x="319" y="372"/>
                </a:lnTo>
                <a:lnTo>
                  <a:pt x="336" y="370"/>
                </a:lnTo>
                <a:lnTo>
                  <a:pt x="336" y="369"/>
                </a:lnTo>
                <a:lnTo>
                  <a:pt x="302" y="359"/>
                </a:lnTo>
                <a:lnTo>
                  <a:pt x="274" y="345"/>
                </a:lnTo>
                <a:lnTo>
                  <a:pt x="250" y="329"/>
                </a:lnTo>
                <a:lnTo>
                  <a:pt x="232" y="311"/>
                </a:lnTo>
                <a:lnTo>
                  <a:pt x="219" y="288"/>
                </a:lnTo>
                <a:lnTo>
                  <a:pt x="211" y="268"/>
                </a:lnTo>
                <a:lnTo>
                  <a:pt x="207" y="251"/>
                </a:lnTo>
                <a:lnTo>
                  <a:pt x="243" y="243"/>
                </a:lnTo>
                <a:lnTo>
                  <a:pt x="277" y="241"/>
                </a:lnTo>
                <a:lnTo>
                  <a:pt x="277" y="240"/>
                </a:lnTo>
                <a:lnTo>
                  <a:pt x="264" y="232"/>
                </a:lnTo>
                <a:lnTo>
                  <a:pt x="247" y="221"/>
                </a:lnTo>
                <a:lnTo>
                  <a:pt x="229" y="205"/>
                </a:lnTo>
                <a:lnTo>
                  <a:pt x="209" y="184"/>
                </a:lnTo>
                <a:lnTo>
                  <a:pt x="195" y="163"/>
                </a:lnTo>
                <a:lnTo>
                  <a:pt x="185" y="143"/>
                </a:lnTo>
                <a:lnTo>
                  <a:pt x="180" y="123"/>
                </a:lnTo>
                <a:lnTo>
                  <a:pt x="178" y="105"/>
                </a:lnTo>
                <a:lnTo>
                  <a:pt x="178" y="91"/>
                </a:lnTo>
                <a:lnTo>
                  <a:pt x="203" y="99"/>
                </a:lnTo>
                <a:lnTo>
                  <a:pt x="231" y="109"/>
                </a:lnTo>
                <a:lnTo>
                  <a:pt x="264" y="122"/>
                </a:lnTo>
                <a:lnTo>
                  <a:pt x="301" y="138"/>
                </a:lnTo>
                <a:lnTo>
                  <a:pt x="343" y="155"/>
                </a:lnTo>
                <a:lnTo>
                  <a:pt x="383" y="173"/>
                </a:lnTo>
                <a:lnTo>
                  <a:pt x="418" y="191"/>
                </a:lnTo>
                <a:lnTo>
                  <a:pt x="450" y="206"/>
                </a:lnTo>
                <a:lnTo>
                  <a:pt x="476" y="220"/>
                </a:lnTo>
                <a:lnTo>
                  <a:pt x="498" y="232"/>
                </a:lnTo>
                <a:lnTo>
                  <a:pt x="515" y="244"/>
                </a:lnTo>
                <a:lnTo>
                  <a:pt x="547" y="270"/>
                </a:lnTo>
                <a:lnTo>
                  <a:pt x="577" y="298"/>
                </a:lnTo>
                <a:lnTo>
                  <a:pt x="578" y="298"/>
                </a:lnTo>
                <a:lnTo>
                  <a:pt x="598" y="247"/>
                </a:lnTo>
                <a:lnTo>
                  <a:pt x="619" y="199"/>
                </a:lnTo>
                <a:lnTo>
                  <a:pt x="640" y="155"/>
                </a:lnTo>
                <a:lnTo>
                  <a:pt x="664" y="115"/>
                </a:lnTo>
                <a:lnTo>
                  <a:pt x="676" y="96"/>
                </a:lnTo>
                <a:lnTo>
                  <a:pt x="691" y="77"/>
                </a:lnTo>
                <a:lnTo>
                  <a:pt x="712" y="54"/>
                </a:lnTo>
                <a:lnTo>
                  <a:pt x="735" y="31"/>
                </a:lnTo>
                <a:lnTo>
                  <a:pt x="766" y="8"/>
                </a:lnTo>
                <a:lnTo>
                  <a:pt x="766" y="9"/>
                </a:lnTo>
                <a:lnTo>
                  <a:pt x="766" y="10"/>
                </a:lnTo>
                <a:lnTo>
                  <a:pt x="763" y="23"/>
                </a:lnTo>
                <a:lnTo>
                  <a:pt x="756" y="34"/>
                </a:lnTo>
                <a:lnTo>
                  <a:pt x="756" y="35"/>
                </a:lnTo>
                <a:lnTo>
                  <a:pt x="757" y="35"/>
                </a:lnTo>
                <a:lnTo>
                  <a:pt x="782" y="20"/>
                </a:lnTo>
                <a:lnTo>
                  <a:pt x="804" y="8"/>
                </a:lnTo>
                <a:lnTo>
                  <a:pt x="824" y="2"/>
                </a:lnTo>
                <a:lnTo>
                  <a:pt x="8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7256463" y="3324225"/>
            <a:ext cx="614363" cy="246063"/>
          </a:xfrm>
          <a:custGeom>
            <a:avLst/>
            <a:gdLst>
              <a:gd name="T0" fmla="*/ 1894 w 2070"/>
              <a:gd name="T1" fmla="*/ 387 h 829"/>
              <a:gd name="T2" fmla="*/ 1827 w 2070"/>
              <a:gd name="T3" fmla="*/ 389 h 829"/>
              <a:gd name="T4" fmla="*/ 1588 w 2070"/>
              <a:gd name="T5" fmla="*/ 342 h 829"/>
              <a:gd name="T6" fmla="*/ 1616 w 2070"/>
              <a:gd name="T7" fmla="*/ 607 h 829"/>
              <a:gd name="T8" fmla="*/ 1566 w 2070"/>
              <a:gd name="T9" fmla="*/ 619 h 829"/>
              <a:gd name="T10" fmla="*/ 386 w 2070"/>
              <a:gd name="T11" fmla="*/ 337 h 829"/>
              <a:gd name="T12" fmla="*/ 358 w 2070"/>
              <a:gd name="T13" fmla="*/ 602 h 829"/>
              <a:gd name="T14" fmla="*/ 407 w 2070"/>
              <a:gd name="T15" fmla="*/ 613 h 829"/>
              <a:gd name="T16" fmla="*/ 410 w 2070"/>
              <a:gd name="T17" fmla="*/ 346 h 829"/>
              <a:gd name="T18" fmla="*/ 1195 w 2070"/>
              <a:gd name="T19" fmla="*/ 637 h 829"/>
              <a:gd name="T20" fmla="*/ 1243 w 2070"/>
              <a:gd name="T21" fmla="*/ 691 h 829"/>
              <a:gd name="T22" fmla="*/ 1332 w 2070"/>
              <a:gd name="T23" fmla="*/ 642 h 829"/>
              <a:gd name="T24" fmla="*/ 1320 w 2070"/>
              <a:gd name="T25" fmla="*/ 601 h 829"/>
              <a:gd name="T26" fmla="*/ 1272 w 2070"/>
              <a:gd name="T27" fmla="*/ 612 h 829"/>
              <a:gd name="T28" fmla="*/ 632 w 2070"/>
              <a:gd name="T29" fmla="*/ 277 h 829"/>
              <a:gd name="T30" fmla="*/ 652 w 2070"/>
              <a:gd name="T31" fmla="*/ 612 h 829"/>
              <a:gd name="T32" fmla="*/ 696 w 2070"/>
              <a:gd name="T33" fmla="*/ 279 h 829"/>
              <a:gd name="T34" fmla="*/ 698 w 2070"/>
              <a:gd name="T35" fmla="*/ 680 h 829"/>
              <a:gd name="T36" fmla="*/ 611 w 2070"/>
              <a:gd name="T37" fmla="*/ 686 h 829"/>
              <a:gd name="T38" fmla="*/ 558 w 2070"/>
              <a:gd name="T39" fmla="*/ 607 h 829"/>
              <a:gd name="T40" fmla="*/ 1791 w 2070"/>
              <a:gd name="T41" fmla="*/ 298 h 829"/>
              <a:gd name="T42" fmla="*/ 1752 w 2070"/>
              <a:gd name="T43" fmla="*/ 602 h 829"/>
              <a:gd name="T44" fmla="*/ 1835 w 2070"/>
              <a:gd name="T45" fmla="*/ 694 h 829"/>
              <a:gd name="T46" fmla="*/ 1952 w 2070"/>
              <a:gd name="T47" fmla="*/ 651 h 829"/>
              <a:gd name="T48" fmla="*/ 1894 w 2070"/>
              <a:gd name="T49" fmla="*/ 542 h 829"/>
              <a:gd name="T50" fmla="*/ 1871 w 2070"/>
              <a:gd name="T51" fmla="*/ 624 h 829"/>
              <a:gd name="T52" fmla="*/ 1828 w 2070"/>
              <a:gd name="T53" fmla="*/ 587 h 829"/>
              <a:gd name="T54" fmla="*/ 1969 w 2070"/>
              <a:gd name="T55" fmla="*/ 371 h 829"/>
              <a:gd name="T56" fmla="*/ 1891 w 2070"/>
              <a:gd name="T57" fmla="*/ 276 h 829"/>
              <a:gd name="T58" fmla="*/ 434 w 2070"/>
              <a:gd name="T59" fmla="*/ 275 h 829"/>
              <a:gd name="T60" fmla="*/ 496 w 2070"/>
              <a:gd name="T61" fmla="*/ 368 h 829"/>
              <a:gd name="T62" fmla="*/ 445 w 2070"/>
              <a:gd name="T63" fmla="*/ 677 h 829"/>
              <a:gd name="T64" fmla="*/ 302 w 2070"/>
              <a:gd name="T65" fmla="*/ 655 h 829"/>
              <a:gd name="T66" fmla="*/ 279 w 2070"/>
              <a:gd name="T67" fmla="*/ 360 h 829"/>
              <a:gd name="T68" fmla="*/ 345 w 2070"/>
              <a:gd name="T69" fmla="*/ 274 h 829"/>
              <a:gd name="T70" fmla="*/ 1555 w 2070"/>
              <a:gd name="T71" fmla="*/ 657 h 829"/>
              <a:gd name="T72" fmla="*/ 1631 w 2070"/>
              <a:gd name="T73" fmla="*/ 689 h 829"/>
              <a:gd name="T74" fmla="*/ 1693 w 2070"/>
              <a:gd name="T75" fmla="*/ 621 h 829"/>
              <a:gd name="T76" fmla="*/ 1670 w 2070"/>
              <a:gd name="T77" fmla="*/ 297 h 829"/>
              <a:gd name="T78" fmla="*/ 1572 w 2070"/>
              <a:gd name="T79" fmla="*/ 299 h 829"/>
              <a:gd name="T80" fmla="*/ 937 w 2070"/>
              <a:gd name="T81" fmla="*/ 219 h 829"/>
              <a:gd name="T82" fmla="*/ 1109 w 2070"/>
              <a:gd name="T83" fmla="*/ 219 h 829"/>
              <a:gd name="T84" fmla="*/ 86 w 2070"/>
              <a:gd name="T85" fmla="*/ 138 h 829"/>
              <a:gd name="T86" fmla="*/ 128 w 2070"/>
              <a:gd name="T87" fmla="*/ 304 h 829"/>
              <a:gd name="T88" fmla="*/ 283 w 2070"/>
              <a:gd name="T89" fmla="*/ 137 h 829"/>
              <a:gd name="T90" fmla="*/ 206 w 2070"/>
              <a:gd name="T91" fmla="*/ 389 h 829"/>
              <a:gd name="T92" fmla="*/ 185 w 2070"/>
              <a:gd name="T93" fmla="*/ 678 h 829"/>
              <a:gd name="T94" fmla="*/ 96 w 2070"/>
              <a:gd name="T95" fmla="*/ 453 h 829"/>
              <a:gd name="T96" fmla="*/ 44 w 2070"/>
              <a:gd name="T97" fmla="*/ 279 h 829"/>
              <a:gd name="T98" fmla="*/ 1513 w 2070"/>
              <a:gd name="T99" fmla="*/ 0 h 829"/>
              <a:gd name="T100" fmla="*/ 1972 w 2070"/>
              <a:gd name="T101" fmla="*/ 30 h 829"/>
              <a:gd name="T102" fmla="*/ 2058 w 2070"/>
              <a:gd name="T103" fmla="*/ 149 h 829"/>
              <a:gd name="T104" fmla="*/ 2070 w 2070"/>
              <a:gd name="T105" fmla="*/ 386 h 829"/>
              <a:gd name="T106" fmla="*/ 2062 w 2070"/>
              <a:gd name="T107" fmla="*/ 655 h 829"/>
              <a:gd name="T108" fmla="*/ 2010 w 2070"/>
              <a:gd name="T109" fmla="*/ 770 h 829"/>
              <a:gd name="T110" fmla="*/ 1875 w 2070"/>
              <a:gd name="T111" fmla="*/ 822 h 829"/>
              <a:gd name="T112" fmla="*/ 1397 w 2070"/>
              <a:gd name="T113" fmla="*/ 829 h 829"/>
              <a:gd name="T114" fmla="*/ 933 w 2070"/>
              <a:gd name="T115" fmla="*/ 795 h 829"/>
              <a:gd name="T116" fmla="*/ 847 w 2070"/>
              <a:gd name="T117" fmla="*/ 653 h 829"/>
              <a:gd name="T118" fmla="*/ 840 w 2070"/>
              <a:gd name="T119" fmla="*/ 310 h 829"/>
              <a:gd name="T120" fmla="*/ 874 w 2070"/>
              <a:gd name="T121" fmla="*/ 91 h 829"/>
              <a:gd name="T122" fmla="*/ 981 w 2070"/>
              <a:gd name="T123" fmla="*/ 12 h 829"/>
              <a:gd name="T124" fmla="*/ 1185 w 2070"/>
              <a:gd name="T125" fmla="*/ 2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0" h="829">
                <a:moveTo>
                  <a:pt x="1861" y="343"/>
                </a:moveTo>
                <a:lnTo>
                  <a:pt x="1872" y="345"/>
                </a:lnTo>
                <a:lnTo>
                  <a:pt x="1882" y="350"/>
                </a:lnTo>
                <a:lnTo>
                  <a:pt x="1888" y="360"/>
                </a:lnTo>
                <a:lnTo>
                  <a:pt x="1892" y="372"/>
                </a:lnTo>
                <a:lnTo>
                  <a:pt x="1894" y="387"/>
                </a:lnTo>
                <a:lnTo>
                  <a:pt x="1894" y="430"/>
                </a:lnTo>
                <a:lnTo>
                  <a:pt x="1891" y="432"/>
                </a:lnTo>
                <a:lnTo>
                  <a:pt x="1829" y="432"/>
                </a:lnTo>
                <a:lnTo>
                  <a:pt x="1827" y="430"/>
                </a:lnTo>
                <a:lnTo>
                  <a:pt x="1827" y="413"/>
                </a:lnTo>
                <a:lnTo>
                  <a:pt x="1827" y="389"/>
                </a:lnTo>
                <a:lnTo>
                  <a:pt x="1829" y="372"/>
                </a:lnTo>
                <a:lnTo>
                  <a:pt x="1832" y="360"/>
                </a:lnTo>
                <a:lnTo>
                  <a:pt x="1837" y="352"/>
                </a:lnTo>
                <a:lnTo>
                  <a:pt x="1848" y="345"/>
                </a:lnTo>
                <a:lnTo>
                  <a:pt x="1861" y="343"/>
                </a:lnTo>
                <a:close/>
                <a:moveTo>
                  <a:pt x="1588" y="342"/>
                </a:moveTo>
                <a:lnTo>
                  <a:pt x="1600" y="344"/>
                </a:lnTo>
                <a:lnTo>
                  <a:pt x="1609" y="351"/>
                </a:lnTo>
                <a:lnTo>
                  <a:pt x="1614" y="364"/>
                </a:lnTo>
                <a:lnTo>
                  <a:pt x="1617" y="380"/>
                </a:lnTo>
                <a:lnTo>
                  <a:pt x="1617" y="593"/>
                </a:lnTo>
                <a:lnTo>
                  <a:pt x="1616" y="607"/>
                </a:lnTo>
                <a:lnTo>
                  <a:pt x="1612" y="618"/>
                </a:lnTo>
                <a:lnTo>
                  <a:pt x="1605" y="624"/>
                </a:lnTo>
                <a:lnTo>
                  <a:pt x="1594" y="627"/>
                </a:lnTo>
                <a:lnTo>
                  <a:pt x="1588" y="627"/>
                </a:lnTo>
                <a:lnTo>
                  <a:pt x="1577" y="625"/>
                </a:lnTo>
                <a:lnTo>
                  <a:pt x="1566" y="619"/>
                </a:lnTo>
                <a:lnTo>
                  <a:pt x="1555" y="609"/>
                </a:lnTo>
                <a:lnTo>
                  <a:pt x="1555" y="360"/>
                </a:lnTo>
                <a:lnTo>
                  <a:pt x="1565" y="349"/>
                </a:lnTo>
                <a:lnTo>
                  <a:pt x="1576" y="344"/>
                </a:lnTo>
                <a:lnTo>
                  <a:pt x="1588" y="342"/>
                </a:lnTo>
                <a:close/>
                <a:moveTo>
                  <a:pt x="386" y="337"/>
                </a:moveTo>
                <a:lnTo>
                  <a:pt x="373" y="340"/>
                </a:lnTo>
                <a:lnTo>
                  <a:pt x="363" y="346"/>
                </a:lnTo>
                <a:lnTo>
                  <a:pt x="358" y="354"/>
                </a:lnTo>
                <a:lnTo>
                  <a:pt x="356" y="366"/>
                </a:lnTo>
                <a:lnTo>
                  <a:pt x="356" y="588"/>
                </a:lnTo>
                <a:lnTo>
                  <a:pt x="358" y="602"/>
                </a:lnTo>
                <a:lnTo>
                  <a:pt x="363" y="612"/>
                </a:lnTo>
                <a:lnTo>
                  <a:pt x="373" y="617"/>
                </a:lnTo>
                <a:lnTo>
                  <a:pt x="386" y="619"/>
                </a:lnTo>
                <a:lnTo>
                  <a:pt x="387" y="619"/>
                </a:lnTo>
                <a:lnTo>
                  <a:pt x="398" y="618"/>
                </a:lnTo>
                <a:lnTo>
                  <a:pt x="407" y="613"/>
                </a:lnTo>
                <a:lnTo>
                  <a:pt x="413" y="605"/>
                </a:lnTo>
                <a:lnTo>
                  <a:pt x="417" y="594"/>
                </a:lnTo>
                <a:lnTo>
                  <a:pt x="418" y="580"/>
                </a:lnTo>
                <a:lnTo>
                  <a:pt x="418" y="372"/>
                </a:lnTo>
                <a:lnTo>
                  <a:pt x="416" y="358"/>
                </a:lnTo>
                <a:lnTo>
                  <a:pt x="410" y="346"/>
                </a:lnTo>
                <a:lnTo>
                  <a:pt x="399" y="340"/>
                </a:lnTo>
                <a:lnTo>
                  <a:pt x="386" y="337"/>
                </a:lnTo>
                <a:close/>
                <a:moveTo>
                  <a:pt x="1193" y="283"/>
                </a:moveTo>
                <a:lnTo>
                  <a:pt x="1193" y="593"/>
                </a:lnTo>
                <a:lnTo>
                  <a:pt x="1193" y="617"/>
                </a:lnTo>
                <a:lnTo>
                  <a:pt x="1195" y="637"/>
                </a:lnTo>
                <a:lnTo>
                  <a:pt x="1197" y="653"/>
                </a:lnTo>
                <a:lnTo>
                  <a:pt x="1201" y="665"/>
                </a:lnTo>
                <a:lnTo>
                  <a:pt x="1207" y="672"/>
                </a:lnTo>
                <a:lnTo>
                  <a:pt x="1217" y="682"/>
                </a:lnTo>
                <a:lnTo>
                  <a:pt x="1229" y="688"/>
                </a:lnTo>
                <a:lnTo>
                  <a:pt x="1243" y="691"/>
                </a:lnTo>
                <a:lnTo>
                  <a:pt x="1245" y="691"/>
                </a:lnTo>
                <a:lnTo>
                  <a:pt x="1266" y="687"/>
                </a:lnTo>
                <a:lnTo>
                  <a:pt x="1287" y="678"/>
                </a:lnTo>
                <a:lnTo>
                  <a:pt x="1309" y="663"/>
                </a:lnTo>
                <a:lnTo>
                  <a:pt x="1332" y="642"/>
                </a:lnTo>
                <a:lnTo>
                  <a:pt x="1332" y="642"/>
                </a:lnTo>
                <a:lnTo>
                  <a:pt x="1332" y="685"/>
                </a:lnTo>
                <a:lnTo>
                  <a:pt x="1407" y="685"/>
                </a:lnTo>
                <a:lnTo>
                  <a:pt x="1407" y="283"/>
                </a:lnTo>
                <a:lnTo>
                  <a:pt x="1332" y="283"/>
                </a:lnTo>
                <a:lnTo>
                  <a:pt x="1332" y="588"/>
                </a:lnTo>
                <a:lnTo>
                  <a:pt x="1320" y="601"/>
                </a:lnTo>
                <a:lnTo>
                  <a:pt x="1308" y="611"/>
                </a:lnTo>
                <a:lnTo>
                  <a:pt x="1298" y="616"/>
                </a:lnTo>
                <a:lnTo>
                  <a:pt x="1289" y="618"/>
                </a:lnTo>
                <a:lnTo>
                  <a:pt x="1284" y="618"/>
                </a:lnTo>
                <a:lnTo>
                  <a:pt x="1277" y="616"/>
                </a:lnTo>
                <a:lnTo>
                  <a:pt x="1272" y="612"/>
                </a:lnTo>
                <a:lnTo>
                  <a:pt x="1269" y="603"/>
                </a:lnTo>
                <a:lnTo>
                  <a:pt x="1268" y="592"/>
                </a:lnTo>
                <a:lnTo>
                  <a:pt x="1268" y="283"/>
                </a:lnTo>
                <a:lnTo>
                  <a:pt x="1193" y="283"/>
                </a:lnTo>
                <a:close/>
                <a:moveTo>
                  <a:pt x="561" y="277"/>
                </a:moveTo>
                <a:lnTo>
                  <a:pt x="632" y="277"/>
                </a:lnTo>
                <a:lnTo>
                  <a:pt x="634" y="279"/>
                </a:lnTo>
                <a:lnTo>
                  <a:pt x="634" y="580"/>
                </a:lnTo>
                <a:lnTo>
                  <a:pt x="635" y="594"/>
                </a:lnTo>
                <a:lnTo>
                  <a:pt x="638" y="604"/>
                </a:lnTo>
                <a:lnTo>
                  <a:pt x="643" y="610"/>
                </a:lnTo>
                <a:lnTo>
                  <a:pt x="652" y="612"/>
                </a:lnTo>
                <a:lnTo>
                  <a:pt x="654" y="612"/>
                </a:lnTo>
                <a:lnTo>
                  <a:pt x="663" y="610"/>
                </a:lnTo>
                <a:lnTo>
                  <a:pt x="673" y="605"/>
                </a:lnTo>
                <a:lnTo>
                  <a:pt x="684" y="596"/>
                </a:lnTo>
                <a:lnTo>
                  <a:pt x="696" y="583"/>
                </a:lnTo>
                <a:lnTo>
                  <a:pt x="696" y="279"/>
                </a:lnTo>
                <a:lnTo>
                  <a:pt x="698" y="277"/>
                </a:lnTo>
                <a:lnTo>
                  <a:pt x="771" y="277"/>
                </a:lnTo>
                <a:lnTo>
                  <a:pt x="773" y="279"/>
                </a:lnTo>
                <a:lnTo>
                  <a:pt x="773" y="678"/>
                </a:lnTo>
                <a:lnTo>
                  <a:pt x="771" y="680"/>
                </a:lnTo>
                <a:lnTo>
                  <a:pt x="698" y="680"/>
                </a:lnTo>
                <a:lnTo>
                  <a:pt x="696" y="678"/>
                </a:lnTo>
                <a:lnTo>
                  <a:pt x="696" y="638"/>
                </a:lnTo>
                <a:lnTo>
                  <a:pt x="674" y="659"/>
                </a:lnTo>
                <a:lnTo>
                  <a:pt x="653" y="674"/>
                </a:lnTo>
                <a:lnTo>
                  <a:pt x="631" y="683"/>
                </a:lnTo>
                <a:lnTo>
                  <a:pt x="611" y="686"/>
                </a:lnTo>
                <a:lnTo>
                  <a:pt x="595" y="684"/>
                </a:lnTo>
                <a:lnTo>
                  <a:pt x="580" y="677"/>
                </a:lnTo>
                <a:lnTo>
                  <a:pt x="570" y="666"/>
                </a:lnTo>
                <a:lnTo>
                  <a:pt x="563" y="650"/>
                </a:lnTo>
                <a:lnTo>
                  <a:pt x="560" y="629"/>
                </a:lnTo>
                <a:lnTo>
                  <a:pt x="558" y="607"/>
                </a:lnTo>
                <a:lnTo>
                  <a:pt x="558" y="279"/>
                </a:lnTo>
                <a:lnTo>
                  <a:pt x="561" y="277"/>
                </a:lnTo>
                <a:close/>
                <a:moveTo>
                  <a:pt x="1859" y="274"/>
                </a:moveTo>
                <a:lnTo>
                  <a:pt x="1834" y="277"/>
                </a:lnTo>
                <a:lnTo>
                  <a:pt x="1810" y="285"/>
                </a:lnTo>
                <a:lnTo>
                  <a:pt x="1791" y="298"/>
                </a:lnTo>
                <a:lnTo>
                  <a:pt x="1774" y="317"/>
                </a:lnTo>
                <a:lnTo>
                  <a:pt x="1759" y="341"/>
                </a:lnTo>
                <a:lnTo>
                  <a:pt x="1753" y="365"/>
                </a:lnTo>
                <a:lnTo>
                  <a:pt x="1751" y="389"/>
                </a:lnTo>
                <a:lnTo>
                  <a:pt x="1751" y="576"/>
                </a:lnTo>
                <a:lnTo>
                  <a:pt x="1752" y="602"/>
                </a:lnTo>
                <a:lnTo>
                  <a:pt x="1757" y="625"/>
                </a:lnTo>
                <a:lnTo>
                  <a:pt x="1767" y="646"/>
                </a:lnTo>
                <a:lnTo>
                  <a:pt x="1779" y="662"/>
                </a:lnTo>
                <a:lnTo>
                  <a:pt x="1794" y="676"/>
                </a:lnTo>
                <a:lnTo>
                  <a:pt x="1813" y="687"/>
                </a:lnTo>
                <a:lnTo>
                  <a:pt x="1835" y="694"/>
                </a:lnTo>
                <a:lnTo>
                  <a:pt x="1859" y="696"/>
                </a:lnTo>
                <a:lnTo>
                  <a:pt x="1884" y="695"/>
                </a:lnTo>
                <a:lnTo>
                  <a:pt x="1905" y="688"/>
                </a:lnTo>
                <a:lnTo>
                  <a:pt x="1924" y="679"/>
                </a:lnTo>
                <a:lnTo>
                  <a:pt x="1940" y="667"/>
                </a:lnTo>
                <a:lnTo>
                  <a:pt x="1952" y="651"/>
                </a:lnTo>
                <a:lnTo>
                  <a:pt x="1962" y="630"/>
                </a:lnTo>
                <a:lnTo>
                  <a:pt x="1966" y="612"/>
                </a:lnTo>
                <a:lnTo>
                  <a:pt x="1969" y="589"/>
                </a:lnTo>
                <a:lnTo>
                  <a:pt x="1970" y="559"/>
                </a:lnTo>
                <a:lnTo>
                  <a:pt x="1970" y="542"/>
                </a:lnTo>
                <a:lnTo>
                  <a:pt x="1894" y="542"/>
                </a:lnTo>
                <a:lnTo>
                  <a:pt x="1894" y="573"/>
                </a:lnTo>
                <a:lnTo>
                  <a:pt x="1893" y="591"/>
                </a:lnTo>
                <a:lnTo>
                  <a:pt x="1891" y="604"/>
                </a:lnTo>
                <a:lnTo>
                  <a:pt x="1887" y="614"/>
                </a:lnTo>
                <a:lnTo>
                  <a:pt x="1882" y="620"/>
                </a:lnTo>
                <a:lnTo>
                  <a:pt x="1871" y="624"/>
                </a:lnTo>
                <a:lnTo>
                  <a:pt x="1862" y="626"/>
                </a:lnTo>
                <a:lnTo>
                  <a:pt x="1856" y="626"/>
                </a:lnTo>
                <a:lnTo>
                  <a:pt x="1845" y="623"/>
                </a:lnTo>
                <a:lnTo>
                  <a:pt x="1837" y="616"/>
                </a:lnTo>
                <a:lnTo>
                  <a:pt x="1831" y="604"/>
                </a:lnTo>
                <a:lnTo>
                  <a:pt x="1828" y="587"/>
                </a:lnTo>
                <a:lnTo>
                  <a:pt x="1827" y="564"/>
                </a:lnTo>
                <a:lnTo>
                  <a:pt x="1827" y="495"/>
                </a:lnTo>
                <a:lnTo>
                  <a:pt x="1829" y="493"/>
                </a:lnTo>
                <a:lnTo>
                  <a:pt x="1970" y="493"/>
                </a:lnTo>
                <a:lnTo>
                  <a:pt x="1970" y="400"/>
                </a:lnTo>
                <a:lnTo>
                  <a:pt x="1969" y="371"/>
                </a:lnTo>
                <a:lnTo>
                  <a:pt x="1964" y="345"/>
                </a:lnTo>
                <a:lnTo>
                  <a:pt x="1956" y="324"/>
                </a:lnTo>
                <a:lnTo>
                  <a:pt x="1945" y="306"/>
                </a:lnTo>
                <a:lnTo>
                  <a:pt x="1929" y="292"/>
                </a:lnTo>
                <a:lnTo>
                  <a:pt x="1912" y="282"/>
                </a:lnTo>
                <a:lnTo>
                  <a:pt x="1891" y="276"/>
                </a:lnTo>
                <a:lnTo>
                  <a:pt x="1866" y="274"/>
                </a:lnTo>
                <a:lnTo>
                  <a:pt x="1859" y="274"/>
                </a:lnTo>
                <a:close/>
                <a:moveTo>
                  <a:pt x="386" y="268"/>
                </a:moveTo>
                <a:lnTo>
                  <a:pt x="392" y="268"/>
                </a:lnTo>
                <a:lnTo>
                  <a:pt x="414" y="270"/>
                </a:lnTo>
                <a:lnTo>
                  <a:pt x="434" y="275"/>
                </a:lnTo>
                <a:lnTo>
                  <a:pt x="451" y="284"/>
                </a:lnTo>
                <a:lnTo>
                  <a:pt x="466" y="296"/>
                </a:lnTo>
                <a:lnTo>
                  <a:pt x="480" y="313"/>
                </a:lnTo>
                <a:lnTo>
                  <a:pt x="490" y="332"/>
                </a:lnTo>
                <a:lnTo>
                  <a:pt x="494" y="349"/>
                </a:lnTo>
                <a:lnTo>
                  <a:pt x="496" y="368"/>
                </a:lnTo>
                <a:lnTo>
                  <a:pt x="496" y="583"/>
                </a:lnTo>
                <a:lnTo>
                  <a:pt x="494" y="608"/>
                </a:lnTo>
                <a:lnTo>
                  <a:pt x="488" y="630"/>
                </a:lnTo>
                <a:lnTo>
                  <a:pt x="478" y="649"/>
                </a:lnTo>
                <a:lnTo>
                  <a:pt x="463" y="665"/>
                </a:lnTo>
                <a:lnTo>
                  <a:pt x="445" y="677"/>
                </a:lnTo>
                <a:lnTo>
                  <a:pt x="423" y="686"/>
                </a:lnTo>
                <a:lnTo>
                  <a:pt x="387" y="691"/>
                </a:lnTo>
                <a:lnTo>
                  <a:pt x="360" y="688"/>
                </a:lnTo>
                <a:lnTo>
                  <a:pt x="338" y="681"/>
                </a:lnTo>
                <a:lnTo>
                  <a:pt x="319" y="670"/>
                </a:lnTo>
                <a:lnTo>
                  <a:pt x="302" y="655"/>
                </a:lnTo>
                <a:lnTo>
                  <a:pt x="290" y="633"/>
                </a:lnTo>
                <a:lnTo>
                  <a:pt x="281" y="609"/>
                </a:lnTo>
                <a:lnTo>
                  <a:pt x="279" y="587"/>
                </a:lnTo>
                <a:lnTo>
                  <a:pt x="278" y="559"/>
                </a:lnTo>
                <a:lnTo>
                  <a:pt x="278" y="386"/>
                </a:lnTo>
                <a:lnTo>
                  <a:pt x="279" y="360"/>
                </a:lnTo>
                <a:lnTo>
                  <a:pt x="283" y="336"/>
                </a:lnTo>
                <a:lnTo>
                  <a:pt x="290" y="318"/>
                </a:lnTo>
                <a:lnTo>
                  <a:pt x="300" y="303"/>
                </a:lnTo>
                <a:lnTo>
                  <a:pt x="313" y="291"/>
                </a:lnTo>
                <a:lnTo>
                  <a:pt x="328" y="281"/>
                </a:lnTo>
                <a:lnTo>
                  <a:pt x="345" y="274"/>
                </a:lnTo>
                <a:lnTo>
                  <a:pt x="365" y="269"/>
                </a:lnTo>
                <a:lnTo>
                  <a:pt x="386" y="268"/>
                </a:lnTo>
                <a:close/>
                <a:moveTo>
                  <a:pt x="1480" y="141"/>
                </a:moveTo>
                <a:lnTo>
                  <a:pt x="1480" y="685"/>
                </a:lnTo>
                <a:lnTo>
                  <a:pt x="1555" y="685"/>
                </a:lnTo>
                <a:lnTo>
                  <a:pt x="1555" y="657"/>
                </a:lnTo>
                <a:lnTo>
                  <a:pt x="1556" y="657"/>
                </a:lnTo>
                <a:lnTo>
                  <a:pt x="1571" y="671"/>
                </a:lnTo>
                <a:lnTo>
                  <a:pt x="1587" y="681"/>
                </a:lnTo>
                <a:lnTo>
                  <a:pt x="1604" y="687"/>
                </a:lnTo>
                <a:lnTo>
                  <a:pt x="1621" y="689"/>
                </a:lnTo>
                <a:lnTo>
                  <a:pt x="1631" y="689"/>
                </a:lnTo>
                <a:lnTo>
                  <a:pt x="1647" y="687"/>
                </a:lnTo>
                <a:lnTo>
                  <a:pt x="1661" y="681"/>
                </a:lnTo>
                <a:lnTo>
                  <a:pt x="1673" y="672"/>
                </a:lnTo>
                <a:lnTo>
                  <a:pt x="1682" y="659"/>
                </a:lnTo>
                <a:lnTo>
                  <a:pt x="1689" y="642"/>
                </a:lnTo>
                <a:lnTo>
                  <a:pt x="1693" y="621"/>
                </a:lnTo>
                <a:lnTo>
                  <a:pt x="1694" y="603"/>
                </a:lnTo>
                <a:lnTo>
                  <a:pt x="1694" y="382"/>
                </a:lnTo>
                <a:lnTo>
                  <a:pt x="1692" y="354"/>
                </a:lnTo>
                <a:lnTo>
                  <a:pt x="1688" y="331"/>
                </a:lnTo>
                <a:lnTo>
                  <a:pt x="1681" y="313"/>
                </a:lnTo>
                <a:lnTo>
                  <a:pt x="1670" y="297"/>
                </a:lnTo>
                <a:lnTo>
                  <a:pt x="1657" y="287"/>
                </a:lnTo>
                <a:lnTo>
                  <a:pt x="1640" y="281"/>
                </a:lnTo>
                <a:lnTo>
                  <a:pt x="1621" y="278"/>
                </a:lnTo>
                <a:lnTo>
                  <a:pt x="1605" y="281"/>
                </a:lnTo>
                <a:lnTo>
                  <a:pt x="1588" y="287"/>
                </a:lnTo>
                <a:lnTo>
                  <a:pt x="1572" y="299"/>
                </a:lnTo>
                <a:lnTo>
                  <a:pt x="1556" y="316"/>
                </a:lnTo>
                <a:lnTo>
                  <a:pt x="1555" y="316"/>
                </a:lnTo>
                <a:lnTo>
                  <a:pt x="1555" y="141"/>
                </a:lnTo>
                <a:lnTo>
                  <a:pt x="1480" y="141"/>
                </a:lnTo>
                <a:close/>
                <a:moveTo>
                  <a:pt x="937" y="141"/>
                </a:moveTo>
                <a:lnTo>
                  <a:pt x="937" y="219"/>
                </a:lnTo>
                <a:lnTo>
                  <a:pt x="1021" y="219"/>
                </a:lnTo>
                <a:lnTo>
                  <a:pt x="1023" y="221"/>
                </a:lnTo>
                <a:lnTo>
                  <a:pt x="1023" y="685"/>
                </a:lnTo>
                <a:lnTo>
                  <a:pt x="1107" y="685"/>
                </a:lnTo>
                <a:lnTo>
                  <a:pt x="1107" y="221"/>
                </a:lnTo>
                <a:lnTo>
                  <a:pt x="1109" y="219"/>
                </a:lnTo>
                <a:lnTo>
                  <a:pt x="1194" y="219"/>
                </a:lnTo>
                <a:lnTo>
                  <a:pt x="1194" y="141"/>
                </a:lnTo>
                <a:lnTo>
                  <a:pt x="937" y="141"/>
                </a:lnTo>
                <a:close/>
                <a:moveTo>
                  <a:pt x="1" y="135"/>
                </a:moveTo>
                <a:lnTo>
                  <a:pt x="83" y="135"/>
                </a:lnTo>
                <a:lnTo>
                  <a:pt x="86" y="138"/>
                </a:lnTo>
                <a:lnTo>
                  <a:pt x="89" y="147"/>
                </a:lnTo>
                <a:lnTo>
                  <a:pt x="93" y="163"/>
                </a:lnTo>
                <a:lnTo>
                  <a:pt x="97" y="184"/>
                </a:lnTo>
                <a:lnTo>
                  <a:pt x="107" y="220"/>
                </a:lnTo>
                <a:lnTo>
                  <a:pt x="117" y="260"/>
                </a:lnTo>
                <a:lnTo>
                  <a:pt x="128" y="304"/>
                </a:lnTo>
                <a:lnTo>
                  <a:pt x="139" y="352"/>
                </a:lnTo>
                <a:lnTo>
                  <a:pt x="145" y="352"/>
                </a:lnTo>
                <a:lnTo>
                  <a:pt x="197" y="135"/>
                </a:lnTo>
                <a:lnTo>
                  <a:pt x="281" y="135"/>
                </a:lnTo>
                <a:lnTo>
                  <a:pt x="282" y="137"/>
                </a:lnTo>
                <a:lnTo>
                  <a:pt x="283" y="137"/>
                </a:lnTo>
                <a:lnTo>
                  <a:pt x="266" y="191"/>
                </a:lnTo>
                <a:lnTo>
                  <a:pt x="250" y="240"/>
                </a:lnTo>
                <a:lnTo>
                  <a:pt x="236" y="285"/>
                </a:lnTo>
                <a:lnTo>
                  <a:pt x="225" y="325"/>
                </a:lnTo>
                <a:lnTo>
                  <a:pt x="214" y="360"/>
                </a:lnTo>
                <a:lnTo>
                  <a:pt x="206" y="389"/>
                </a:lnTo>
                <a:lnTo>
                  <a:pt x="198" y="413"/>
                </a:lnTo>
                <a:lnTo>
                  <a:pt x="192" y="432"/>
                </a:lnTo>
                <a:lnTo>
                  <a:pt x="188" y="446"/>
                </a:lnTo>
                <a:lnTo>
                  <a:pt x="185" y="454"/>
                </a:lnTo>
                <a:lnTo>
                  <a:pt x="185" y="458"/>
                </a:lnTo>
                <a:lnTo>
                  <a:pt x="185" y="678"/>
                </a:lnTo>
                <a:lnTo>
                  <a:pt x="183" y="680"/>
                </a:lnTo>
                <a:lnTo>
                  <a:pt x="102" y="680"/>
                </a:lnTo>
                <a:lnTo>
                  <a:pt x="100" y="678"/>
                </a:lnTo>
                <a:lnTo>
                  <a:pt x="100" y="469"/>
                </a:lnTo>
                <a:lnTo>
                  <a:pt x="99" y="463"/>
                </a:lnTo>
                <a:lnTo>
                  <a:pt x="96" y="453"/>
                </a:lnTo>
                <a:lnTo>
                  <a:pt x="92" y="438"/>
                </a:lnTo>
                <a:lnTo>
                  <a:pt x="86" y="418"/>
                </a:lnTo>
                <a:lnTo>
                  <a:pt x="77" y="391"/>
                </a:lnTo>
                <a:lnTo>
                  <a:pt x="68" y="360"/>
                </a:lnTo>
                <a:lnTo>
                  <a:pt x="57" y="322"/>
                </a:lnTo>
                <a:lnTo>
                  <a:pt x="44" y="279"/>
                </a:lnTo>
                <a:lnTo>
                  <a:pt x="29" y="231"/>
                </a:lnTo>
                <a:lnTo>
                  <a:pt x="12" y="178"/>
                </a:lnTo>
                <a:lnTo>
                  <a:pt x="0" y="137"/>
                </a:lnTo>
                <a:lnTo>
                  <a:pt x="1" y="135"/>
                </a:lnTo>
                <a:close/>
                <a:moveTo>
                  <a:pt x="1395" y="0"/>
                </a:moveTo>
                <a:lnTo>
                  <a:pt x="1513" y="0"/>
                </a:lnTo>
                <a:lnTo>
                  <a:pt x="1624" y="1"/>
                </a:lnTo>
                <a:lnTo>
                  <a:pt x="1728" y="2"/>
                </a:lnTo>
                <a:lnTo>
                  <a:pt x="1825" y="5"/>
                </a:lnTo>
                <a:lnTo>
                  <a:pt x="1914" y="9"/>
                </a:lnTo>
                <a:lnTo>
                  <a:pt x="1946" y="18"/>
                </a:lnTo>
                <a:lnTo>
                  <a:pt x="1972" y="30"/>
                </a:lnTo>
                <a:lnTo>
                  <a:pt x="1995" y="44"/>
                </a:lnTo>
                <a:lnTo>
                  <a:pt x="2012" y="61"/>
                </a:lnTo>
                <a:lnTo>
                  <a:pt x="2028" y="79"/>
                </a:lnTo>
                <a:lnTo>
                  <a:pt x="2040" y="99"/>
                </a:lnTo>
                <a:lnTo>
                  <a:pt x="2051" y="122"/>
                </a:lnTo>
                <a:lnTo>
                  <a:pt x="2058" y="149"/>
                </a:lnTo>
                <a:lnTo>
                  <a:pt x="2063" y="178"/>
                </a:lnTo>
                <a:lnTo>
                  <a:pt x="2064" y="212"/>
                </a:lnTo>
                <a:lnTo>
                  <a:pt x="2067" y="249"/>
                </a:lnTo>
                <a:lnTo>
                  <a:pt x="2069" y="290"/>
                </a:lnTo>
                <a:lnTo>
                  <a:pt x="2070" y="336"/>
                </a:lnTo>
                <a:lnTo>
                  <a:pt x="2070" y="386"/>
                </a:lnTo>
                <a:lnTo>
                  <a:pt x="2070" y="443"/>
                </a:lnTo>
                <a:lnTo>
                  <a:pt x="2069" y="499"/>
                </a:lnTo>
                <a:lnTo>
                  <a:pt x="2068" y="548"/>
                </a:lnTo>
                <a:lnTo>
                  <a:pt x="2066" y="590"/>
                </a:lnTo>
                <a:lnTo>
                  <a:pt x="2064" y="625"/>
                </a:lnTo>
                <a:lnTo>
                  <a:pt x="2062" y="655"/>
                </a:lnTo>
                <a:lnTo>
                  <a:pt x="2060" y="676"/>
                </a:lnTo>
                <a:lnTo>
                  <a:pt x="2058" y="692"/>
                </a:lnTo>
                <a:lnTo>
                  <a:pt x="2055" y="700"/>
                </a:lnTo>
                <a:lnTo>
                  <a:pt x="2043" y="726"/>
                </a:lnTo>
                <a:lnTo>
                  <a:pt x="2028" y="750"/>
                </a:lnTo>
                <a:lnTo>
                  <a:pt x="2010" y="770"/>
                </a:lnTo>
                <a:lnTo>
                  <a:pt x="1987" y="788"/>
                </a:lnTo>
                <a:lnTo>
                  <a:pt x="1962" y="804"/>
                </a:lnTo>
                <a:lnTo>
                  <a:pt x="1947" y="811"/>
                </a:lnTo>
                <a:lnTo>
                  <a:pt x="1926" y="816"/>
                </a:lnTo>
                <a:lnTo>
                  <a:pt x="1903" y="820"/>
                </a:lnTo>
                <a:lnTo>
                  <a:pt x="1875" y="822"/>
                </a:lnTo>
                <a:lnTo>
                  <a:pt x="1844" y="823"/>
                </a:lnTo>
                <a:lnTo>
                  <a:pt x="1770" y="826"/>
                </a:lnTo>
                <a:lnTo>
                  <a:pt x="1689" y="828"/>
                </a:lnTo>
                <a:lnTo>
                  <a:pt x="1604" y="829"/>
                </a:lnTo>
                <a:lnTo>
                  <a:pt x="1513" y="829"/>
                </a:lnTo>
                <a:lnTo>
                  <a:pt x="1397" y="829"/>
                </a:lnTo>
                <a:lnTo>
                  <a:pt x="1286" y="829"/>
                </a:lnTo>
                <a:lnTo>
                  <a:pt x="1183" y="827"/>
                </a:lnTo>
                <a:lnTo>
                  <a:pt x="1085" y="824"/>
                </a:lnTo>
                <a:lnTo>
                  <a:pt x="995" y="819"/>
                </a:lnTo>
                <a:lnTo>
                  <a:pt x="964" y="811"/>
                </a:lnTo>
                <a:lnTo>
                  <a:pt x="933" y="795"/>
                </a:lnTo>
                <a:lnTo>
                  <a:pt x="902" y="772"/>
                </a:lnTo>
                <a:lnTo>
                  <a:pt x="885" y="754"/>
                </a:lnTo>
                <a:lnTo>
                  <a:pt x="871" y="733"/>
                </a:lnTo>
                <a:lnTo>
                  <a:pt x="859" y="710"/>
                </a:lnTo>
                <a:lnTo>
                  <a:pt x="852" y="682"/>
                </a:lnTo>
                <a:lnTo>
                  <a:pt x="847" y="653"/>
                </a:lnTo>
                <a:lnTo>
                  <a:pt x="845" y="619"/>
                </a:lnTo>
                <a:lnTo>
                  <a:pt x="842" y="564"/>
                </a:lnTo>
                <a:lnTo>
                  <a:pt x="840" y="503"/>
                </a:lnTo>
                <a:lnTo>
                  <a:pt x="839" y="435"/>
                </a:lnTo>
                <a:lnTo>
                  <a:pt x="839" y="394"/>
                </a:lnTo>
                <a:lnTo>
                  <a:pt x="840" y="310"/>
                </a:lnTo>
                <a:lnTo>
                  <a:pt x="844" y="228"/>
                </a:lnTo>
                <a:lnTo>
                  <a:pt x="850" y="149"/>
                </a:lnTo>
                <a:lnTo>
                  <a:pt x="852" y="140"/>
                </a:lnTo>
                <a:lnTo>
                  <a:pt x="857" y="126"/>
                </a:lnTo>
                <a:lnTo>
                  <a:pt x="864" y="110"/>
                </a:lnTo>
                <a:lnTo>
                  <a:pt x="874" y="91"/>
                </a:lnTo>
                <a:lnTo>
                  <a:pt x="888" y="71"/>
                </a:lnTo>
                <a:lnTo>
                  <a:pt x="904" y="54"/>
                </a:lnTo>
                <a:lnTo>
                  <a:pt x="925" y="39"/>
                </a:lnTo>
                <a:lnTo>
                  <a:pt x="947" y="26"/>
                </a:lnTo>
                <a:lnTo>
                  <a:pt x="973" y="15"/>
                </a:lnTo>
                <a:lnTo>
                  <a:pt x="981" y="12"/>
                </a:lnTo>
                <a:lnTo>
                  <a:pt x="995" y="10"/>
                </a:lnTo>
                <a:lnTo>
                  <a:pt x="1017" y="8"/>
                </a:lnTo>
                <a:lnTo>
                  <a:pt x="1047" y="7"/>
                </a:lnTo>
                <a:lnTo>
                  <a:pt x="1083" y="5"/>
                </a:lnTo>
                <a:lnTo>
                  <a:pt x="1127" y="4"/>
                </a:lnTo>
                <a:lnTo>
                  <a:pt x="1185" y="2"/>
                </a:lnTo>
                <a:lnTo>
                  <a:pt x="1249" y="1"/>
                </a:lnTo>
                <a:lnTo>
                  <a:pt x="1319" y="0"/>
                </a:lnTo>
                <a:lnTo>
                  <a:pt x="139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6540500" y="2905125"/>
            <a:ext cx="217488" cy="219075"/>
          </a:xfrm>
          <a:custGeom>
            <a:avLst/>
            <a:gdLst>
              <a:gd name="T0" fmla="*/ 127 w 825"/>
              <a:gd name="T1" fmla="*/ 695 h 830"/>
              <a:gd name="T2" fmla="*/ 250 w 825"/>
              <a:gd name="T3" fmla="*/ 320 h 830"/>
              <a:gd name="T4" fmla="*/ 552 w 825"/>
              <a:gd name="T5" fmla="*/ 312 h 830"/>
              <a:gd name="T6" fmla="*/ 503 w 825"/>
              <a:gd name="T7" fmla="*/ 321 h 830"/>
              <a:gd name="T8" fmla="*/ 461 w 825"/>
              <a:gd name="T9" fmla="*/ 351 h 830"/>
              <a:gd name="T10" fmla="*/ 442 w 825"/>
              <a:gd name="T11" fmla="*/ 372 h 830"/>
              <a:gd name="T12" fmla="*/ 319 w 825"/>
              <a:gd name="T13" fmla="*/ 320 h 830"/>
              <a:gd name="T14" fmla="*/ 442 w 825"/>
              <a:gd name="T15" fmla="*/ 695 h 830"/>
              <a:gd name="T16" fmla="*/ 443 w 825"/>
              <a:gd name="T17" fmla="*/ 477 h 830"/>
              <a:gd name="T18" fmla="*/ 452 w 825"/>
              <a:gd name="T19" fmla="*/ 443 h 830"/>
              <a:gd name="T20" fmla="*/ 474 w 825"/>
              <a:gd name="T21" fmla="*/ 421 h 830"/>
              <a:gd name="T22" fmla="*/ 506 w 825"/>
              <a:gd name="T23" fmla="*/ 410 h 830"/>
              <a:gd name="T24" fmla="*/ 531 w 825"/>
              <a:gd name="T25" fmla="*/ 412 h 830"/>
              <a:gd name="T26" fmla="*/ 555 w 825"/>
              <a:gd name="T27" fmla="*/ 427 h 830"/>
              <a:gd name="T28" fmla="*/ 571 w 825"/>
              <a:gd name="T29" fmla="*/ 460 h 830"/>
              <a:gd name="T30" fmla="*/ 575 w 825"/>
              <a:gd name="T31" fmla="*/ 493 h 830"/>
              <a:gd name="T32" fmla="*/ 699 w 825"/>
              <a:gd name="T33" fmla="*/ 695 h 830"/>
              <a:gd name="T34" fmla="*/ 697 w 825"/>
              <a:gd name="T35" fmla="*/ 452 h 830"/>
              <a:gd name="T36" fmla="*/ 682 w 825"/>
              <a:gd name="T37" fmla="*/ 391 h 830"/>
              <a:gd name="T38" fmla="*/ 653 w 825"/>
              <a:gd name="T39" fmla="*/ 348 h 830"/>
              <a:gd name="T40" fmla="*/ 608 w 825"/>
              <a:gd name="T41" fmla="*/ 320 h 830"/>
              <a:gd name="T42" fmla="*/ 552 w 825"/>
              <a:gd name="T43" fmla="*/ 312 h 830"/>
              <a:gd name="T44" fmla="*/ 168 w 825"/>
              <a:gd name="T45" fmla="*/ 142 h 830"/>
              <a:gd name="T46" fmla="*/ 140 w 825"/>
              <a:gd name="T47" fmla="*/ 156 h 830"/>
              <a:gd name="T48" fmla="*/ 120 w 825"/>
              <a:gd name="T49" fmla="*/ 187 h 830"/>
              <a:gd name="T50" fmla="*/ 118 w 825"/>
              <a:gd name="T51" fmla="*/ 204 h 830"/>
              <a:gd name="T52" fmla="*/ 127 w 825"/>
              <a:gd name="T53" fmla="*/ 236 h 830"/>
              <a:gd name="T54" fmla="*/ 149 w 825"/>
              <a:gd name="T55" fmla="*/ 258 h 830"/>
              <a:gd name="T56" fmla="*/ 181 w 825"/>
              <a:gd name="T57" fmla="*/ 268 h 830"/>
              <a:gd name="T58" fmla="*/ 211 w 825"/>
              <a:gd name="T59" fmla="*/ 266 h 830"/>
              <a:gd name="T60" fmla="*/ 239 w 825"/>
              <a:gd name="T61" fmla="*/ 251 h 830"/>
              <a:gd name="T62" fmla="*/ 257 w 825"/>
              <a:gd name="T63" fmla="*/ 218 h 830"/>
              <a:gd name="T64" fmla="*/ 256 w 825"/>
              <a:gd name="T65" fmla="*/ 187 h 830"/>
              <a:gd name="T66" fmla="*/ 241 w 825"/>
              <a:gd name="T67" fmla="*/ 159 h 830"/>
              <a:gd name="T68" fmla="*/ 209 w 825"/>
              <a:gd name="T69" fmla="*/ 142 h 830"/>
              <a:gd name="T70" fmla="*/ 57 w 825"/>
              <a:gd name="T71" fmla="*/ 0 h 830"/>
              <a:gd name="T72" fmla="*/ 785 w 825"/>
              <a:gd name="T73" fmla="*/ 3 h 830"/>
              <a:gd name="T74" fmla="*/ 812 w 825"/>
              <a:gd name="T75" fmla="*/ 25 h 830"/>
              <a:gd name="T76" fmla="*/ 825 w 825"/>
              <a:gd name="T77" fmla="*/ 63 h 830"/>
              <a:gd name="T78" fmla="*/ 823 w 825"/>
              <a:gd name="T79" fmla="*/ 783 h 830"/>
              <a:gd name="T80" fmla="*/ 811 w 825"/>
              <a:gd name="T81" fmla="*/ 809 h 830"/>
              <a:gd name="T82" fmla="*/ 785 w 825"/>
              <a:gd name="T83" fmla="*/ 826 h 830"/>
              <a:gd name="T84" fmla="*/ 768 w 825"/>
              <a:gd name="T85" fmla="*/ 830 h 830"/>
              <a:gd name="T86" fmla="*/ 40 w 825"/>
              <a:gd name="T87" fmla="*/ 827 h 830"/>
              <a:gd name="T88" fmla="*/ 11 w 825"/>
              <a:gd name="T89" fmla="*/ 805 h 830"/>
              <a:gd name="T90" fmla="*/ 0 w 825"/>
              <a:gd name="T91" fmla="*/ 772 h 830"/>
              <a:gd name="T92" fmla="*/ 1 w 825"/>
              <a:gd name="T93" fmla="*/ 43 h 830"/>
              <a:gd name="T94" fmla="*/ 17 w 825"/>
              <a:gd name="T95" fmla="*/ 19 h 830"/>
              <a:gd name="T96" fmla="*/ 46 w 825"/>
              <a:gd name="T97" fmla="*/ 1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25" h="830">
                <a:moveTo>
                  <a:pt x="127" y="320"/>
                </a:moveTo>
                <a:lnTo>
                  <a:pt x="127" y="695"/>
                </a:lnTo>
                <a:lnTo>
                  <a:pt x="250" y="695"/>
                </a:lnTo>
                <a:lnTo>
                  <a:pt x="250" y="320"/>
                </a:lnTo>
                <a:lnTo>
                  <a:pt x="127" y="320"/>
                </a:lnTo>
                <a:close/>
                <a:moveTo>
                  <a:pt x="552" y="312"/>
                </a:moveTo>
                <a:lnTo>
                  <a:pt x="527" y="314"/>
                </a:lnTo>
                <a:lnTo>
                  <a:pt x="503" y="321"/>
                </a:lnTo>
                <a:lnTo>
                  <a:pt x="481" y="333"/>
                </a:lnTo>
                <a:lnTo>
                  <a:pt x="461" y="351"/>
                </a:lnTo>
                <a:lnTo>
                  <a:pt x="444" y="372"/>
                </a:lnTo>
                <a:lnTo>
                  <a:pt x="442" y="372"/>
                </a:lnTo>
                <a:lnTo>
                  <a:pt x="442" y="320"/>
                </a:lnTo>
                <a:lnTo>
                  <a:pt x="319" y="320"/>
                </a:lnTo>
                <a:lnTo>
                  <a:pt x="319" y="695"/>
                </a:lnTo>
                <a:lnTo>
                  <a:pt x="442" y="695"/>
                </a:lnTo>
                <a:lnTo>
                  <a:pt x="442" y="501"/>
                </a:lnTo>
                <a:lnTo>
                  <a:pt x="443" y="477"/>
                </a:lnTo>
                <a:lnTo>
                  <a:pt x="446" y="457"/>
                </a:lnTo>
                <a:lnTo>
                  <a:pt x="452" y="443"/>
                </a:lnTo>
                <a:lnTo>
                  <a:pt x="459" y="435"/>
                </a:lnTo>
                <a:lnTo>
                  <a:pt x="474" y="421"/>
                </a:lnTo>
                <a:lnTo>
                  <a:pt x="490" y="413"/>
                </a:lnTo>
                <a:lnTo>
                  <a:pt x="506" y="410"/>
                </a:lnTo>
                <a:lnTo>
                  <a:pt x="515" y="410"/>
                </a:lnTo>
                <a:lnTo>
                  <a:pt x="531" y="412"/>
                </a:lnTo>
                <a:lnTo>
                  <a:pt x="544" y="418"/>
                </a:lnTo>
                <a:lnTo>
                  <a:pt x="555" y="427"/>
                </a:lnTo>
                <a:lnTo>
                  <a:pt x="564" y="441"/>
                </a:lnTo>
                <a:lnTo>
                  <a:pt x="571" y="460"/>
                </a:lnTo>
                <a:lnTo>
                  <a:pt x="573" y="478"/>
                </a:lnTo>
                <a:lnTo>
                  <a:pt x="575" y="493"/>
                </a:lnTo>
                <a:lnTo>
                  <a:pt x="575" y="695"/>
                </a:lnTo>
                <a:lnTo>
                  <a:pt x="699" y="695"/>
                </a:lnTo>
                <a:lnTo>
                  <a:pt x="699" y="489"/>
                </a:lnTo>
                <a:lnTo>
                  <a:pt x="697" y="452"/>
                </a:lnTo>
                <a:lnTo>
                  <a:pt x="692" y="420"/>
                </a:lnTo>
                <a:lnTo>
                  <a:pt x="682" y="391"/>
                </a:lnTo>
                <a:lnTo>
                  <a:pt x="669" y="368"/>
                </a:lnTo>
                <a:lnTo>
                  <a:pt x="653" y="348"/>
                </a:lnTo>
                <a:lnTo>
                  <a:pt x="633" y="331"/>
                </a:lnTo>
                <a:lnTo>
                  <a:pt x="608" y="320"/>
                </a:lnTo>
                <a:lnTo>
                  <a:pt x="580" y="314"/>
                </a:lnTo>
                <a:lnTo>
                  <a:pt x="552" y="312"/>
                </a:lnTo>
                <a:close/>
                <a:moveTo>
                  <a:pt x="187" y="140"/>
                </a:moveTo>
                <a:lnTo>
                  <a:pt x="168" y="142"/>
                </a:lnTo>
                <a:lnTo>
                  <a:pt x="153" y="147"/>
                </a:lnTo>
                <a:lnTo>
                  <a:pt x="140" y="156"/>
                </a:lnTo>
                <a:lnTo>
                  <a:pt x="129" y="169"/>
                </a:lnTo>
                <a:lnTo>
                  <a:pt x="120" y="187"/>
                </a:lnTo>
                <a:lnTo>
                  <a:pt x="118" y="202"/>
                </a:lnTo>
                <a:lnTo>
                  <a:pt x="118" y="204"/>
                </a:lnTo>
                <a:lnTo>
                  <a:pt x="120" y="221"/>
                </a:lnTo>
                <a:lnTo>
                  <a:pt x="127" y="236"/>
                </a:lnTo>
                <a:lnTo>
                  <a:pt x="136" y="249"/>
                </a:lnTo>
                <a:lnTo>
                  <a:pt x="149" y="258"/>
                </a:lnTo>
                <a:lnTo>
                  <a:pt x="165" y="266"/>
                </a:lnTo>
                <a:lnTo>
                  <a:pt x="181" y="268"/>
                </a:lnTo>
                <a:lnTo>
                  <a:pt x="194" y="268"/>
                </a:lnTo>
                <a:lnTo>
                  <a:pt x="211" y="266"/>
                </a:lnTo>
                <a:lnTo>
                  <a:pt x="226" y="260"/>
                </a:lnTo>
                <a:lnTo>
                  <a:pt x="239" y="251"/>
                </a:lnTo>
                <a:lnTo>
                  <a:pt x="249" y="237"/>
                </a:lnTo>
                <a:lnTo>
                  <a:pt x="257" y="218"/>
                </a:lnTo>
                <a:lnTo>
                  <a:pt x="258" y="204"/>
                </a:lnTo>
                <a:lnTo>
                  <a:pt x="256" y="187"/>
                </a:lnTo>
                <a:lnTo>
                  <a:pt x="250" y="172"/>
                </a:lnTo>
                <a:lnTo>
                  <a:pt x="241" y="159"/>
                </a:lnTo>
                <a:lnTo>
                  <a:pt x="226" y="150"/>
                </a:lnTo>
                <a:lnTo>
                  <a:pt x="209" y="142"/>
                </a:lnTo>
                <a:lnTo>
                  <a:pt x="187" y="140"/>
                </a:lnTo>
                <a:close/>
                <a:moveTo>
                  <a:pt x="57" y="0"/>
                </a:moveTo>
                <a:lnTo>
                  <a:pt x="768" y="0"/>
                </a:lnTo>
                <a:lnTo>
                  <a:pt x="785" y="3"/>
                </a:lnTo>
                <a:lnTo>
                  <a:pt x="800" y="11"/>
                </a:lnTo>
                <a:lnTo>
                  <a:pt x="812" y="25"/>
                </a:lnTo>
                <a:lnTo>
                  <a:pt x="822" y="44"/>
                </a:lnTo>
                <a:lnTo>
                  <a:pt x="825" y="63"/>
                </a:lnTo>
                <a:lnTo>
                  <a:pt x="825" y="767"/>
                </a:lnTo>
                <a:lnTo>
                  <a:pt x="823" y="783"/>
                </a:lnTo>
                <a:lnTo>
                  <a:pt x="818" y="798"/>
                </a:lnTo>
                <a:lnTo>
                  <a:pt x="811" y="809"/>
                </a:lnTo>
                <a:lnTo>
                  <a:pt x="800" y="819"/>
                </a:lnTo>
                <a:lnTo>
                  <a:pt x="785" y="826"/>
                </a:lnTo>
                <a:lnTo>
                  <a:pt x="776" y="829"/>
                </a:lnTo>
                <a:lnTo>
                  <a:pt x="768" y="830"/>
                </a:lnTo>
                <a:lnTo>
                  <a:pt x="57" y="830"/>
                </a:lnTo>
                <a:lnTo>
                  <a:pt x="40" y="827"/>
                </a:lnTo>
                <a:lnTo>
                  <a:pt x="25" y="819"/>
                </a:lnTo>
                <a:lnTo>
                  <a:pt x="11" y="805"/>
                </a:lnTo>
                <a:lnTo>
                  <a:pt x="1" y="785"/>
                </a:lnTo>
                <a:lnTo>
                  <a:pt x="0" y="772"/>
                </a:lnTo>
                <a:lnTo>
                  <a:pt x="0" y="57"/>
                </a:lnTo>
                <a:lnTo>
                  <a:pt x="1" y="43"/>
                </a:lnTo>
                <a:lnTo>
                  <a:pt x="7" y="30"/>
                </a:lnTo>
                <a:lnTo>
                  <a:pt x="17" y="19"/>
                </a:lnTo>
                <a:lnTo>
                  <a:pt x="30" y="8"/>
                </a:lnTo>
                <a:lnTo>
                  <a:pt x="46" y="1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Callout 52"/>
          <p:cNvSpPr/>
          <p:nvPr/>
        </p:nvSpPr>
        <p:spPr>
          <a:xfrm flipH="1">
            <a:off x="5522913" y="2590800"/>
            <a:ext cx="533400" cy="344488"/>
          </a:xfrm>
          <a:prstGeom prst="wedgeEllipseCallout">
            <a:avLst/>
          </a:prstGeom>
          <a:solidFill>
            <a:srgbClr val="F2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1"/>
          <p:cNvSpPr/>
          <p:nvPr/>
        </p:nvSpPr>
        <p:spPr bwMode="auto">
          <a:xfrm>
            <a:off x="5738813" y="2676525"/>
            <a:ext cx="100013" cy="173038"/>
          </a:xfrm>
          <a:custGeom>
            <a:avLst/>
            <a:gdLst>
              <a:gd name="T0" fmla="*/ 295 w 443"/>
              <a:gd name="T1" fmla="*/ 0 h 954"/>
              <a:gd name="T2" fmla="*/ 441 w 443"/>
              <a:gd name="T3" fmla="*/ 1 h 954"/>
              <a:gd name="T4" fmla="*/ 441 w 443"/>
              <a:gd name="T5" fmla="*/ 164 h 954"/>
              <a:gd name="T6" fmla="*/ 403 w 443"/>
              <a:gd name="T7" fmla="*/ 164 h 954"/>
              <a:gd name="T8" fmla="*/ 386 w 443"/>
              <a:gd name="T9" fmla="*/ 164 h 954"/>
              <a:gd name="T10" fmla="*/ 370 w 443"/>
              <a:gd name="T11" fmla="*/ 164 h 954"/>
              <a:gd name="T12" fmla="*/ 334 w 443"/>
              <a:gd name="T13" fmla="*/ 164 h 954"/>
              <a:gd name="T14" fmla="*/ 327 w 443"/>
              <a:gd name="T15" fmla="*/ 165 h 954"/>
              <a:gd name="T16" fmla="*/ 319 w 443"/>
              <a:gd name="T17" fmla="*/ 167 h 954"/>
              <a:gd name="T18" fmla="*/ 311 w 443"/>
              <a:gd name="T19" fmla="*/ 170 h 954"/>
              <a:gd name="T20" fmla="*/ 304 w 443"/>
              <a:gd name="T21" fmla="*/ 176 h 954"/>
              <a:gd name="T22" fmla="*/ 298 w 443"/>
              <a:gd name="T23" fmla="*/ 185 h 954"/>
              <a:gd name="T24" fmla="*/ 294 w 443"/>
              <a:gd name="T25" fmla="*/ 196 h 954"/>
              <a:gd name="T26" fmla="*/ 293 w 443"/>
              <a:gd name="T27" fmla="*/ 210 h 954"/>
              <a:gd name="T28" fmla="*/ 293 w 443"/>
              <a:gd name="T29" fmla="*/ 309 h 954"/>
              <a:gd name="T30" fmla="*/ 443 w 443"/>
              <a:gd name="T31" fmla="*/ 309 h 954"/>
              <a:gd name="T32" fmla="*/ 426 w 443"/>
              <a:gd name="T33" fmla="*/ 478 h 954"/>
              <a:gd name="T34" fmla="*/ 293 w 443"/>
              <a:gd name="T35" fmla="*/ 478 h 954"/>
              <a:gd name="T36" fmla="*/ 293 w 443"/>
              <a:gd name="T37" fmla="*/ 618 h 954"/>
              <a:gd name="T38" fmla="*/ 293 w 443"/>
              <a:gd name="T39" fmla="*/ 665 h 954"/>
              <a:gd name="T40" fmla="*/ 293 w 443"/>
              <a:gd name="T41" fmla="*/ 711 h 954"/>
              <a:gd name="T42" fmla="*/ 293 w 443"/>
              <a:gd name="T43" fmla="*/ 897 h 954"/>
              <a:gd name="T44" fmla="*/ 293 w 443"/>
              <a:gd name="T45" fmla="*/ 921 h 954"/>
              <a:gd name="T46" fmla="*/ 293 w 443"/>
              <a:gd name="T47" fmla="*/ 939 h 954"/>
              <a:gd name="T48" fmla="*/ 293 w 443"/>
              <a:gd name="T49" fmla="*/ 954 h 954"/>
              <a:gd name="T50" fmla="*/ 94 w 443"/>
              <a:gd name="T51" fmla="*/ 954 h 954"/>
              <a:gd name="T52" fmla="*/ 94 w 443"/>
              <a:gd name="T53" fmla="*/ 922 h 954"/>
              <a:gd name="T54" fmla="*/ 94 w 443"/>
              <a:gd name="T55" fmla="*/ 897 h 954"/>
              <a:gd name="T56" fmla="*/ 94 w 443"/>
              <a:gd name="T57" fmla="*/ 869 h 954"/>
              <a:gd name="T58" fmla="*/ 94 w 443"/>
              <a:gd name="T59" fmla="*/ 478 h 954"/>
              <a:gd name="T60" fmla="*/ 0 w 443"/>
              <a:gd name="T61" fmla="*/ 478 h 954"/>
              <a:gd name="T62" fmla="*/ 0 w 443"/>
              <a:gd name="T63" fmla="*/ 309 h 954"/>
              <a:gd name="T64" fmla="*/ 94 w 443"/>
              <a:gd name="T65" fmla="*/ 309 h 954"/>
              <a:gd name="T66" fmla="*/ 94 w 443"/>
              <a:gd name="T67" fmla="*/ 200 h 954"/>
              <a:gd name="T68" fmla="*/ 95 w 443"/>
              <a:gd name="T69" fmla="*/ 183 h 954"/>
              <a:gd name="T70" fmla="*/ 97 w 443"/>
              <a:gd name="T71" fmla="*/ 164 h 954"/>
              <a:gd name="T72" fmla="*/ 100 w 443"/>
              <a:gd name="T73" fmla="*/ 146 h 954"/>
              <a:gd name="T74" fmla="*/ 105 w 443"/>
              <a:gd name="T75" fmla="*/ 127 h 954"/>
              <a:gd name="T76" fmla="*/ 112 w 443"/>
              <a:gd name="T77" fmla="*/ 107 h 954"/>
              <a:gd name="T78" fmla="*/ 121 w 443"/>
              <a:gd name="T79" fmla="*/ 89 h 954"/>
              <a:gd name="T80" fmla="*/ 134 w 443"/>
              <a:gd name="T81" fmla="*/ 71 h 954"/>
              <a:gd name="T82" fmla="*/ 147 w 443"/>
              <a:gd name="T83" fmla="*/ 54 h 954"/>
              <a:gd name="T84" fmla="*/ 164 w 443"/>
              <a:gd name="T85" fmla="*/ 39 h 954"/>
              <a:gd name="T86" fmla="*/ 184 w 443"/>
              <a:gd name="T87" fmla="*/ 27 h 954"/>
              <a:gd name="T88" fmla="*/ 206 w 443"/>
              <a:gd name="T89" fmla="*/ 16 h 954"/>
              <a:gd name="T90" fmla="*/ 231 w 443"/>
              <a:gd name="T91" fmla="*/ 7 h 954"/>
              <a:gd name="T92" fmla="*/ 261 w 443"/>
              <a:gd name="T93" fmla="*/ 2 h 954"/>
              <a:gd name="T94" fmla="*/ 295 w 443"/>
              <a:gd name="T95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3" h="954">
                <a:moveTo>
                  <a:pt x="295" y="0"/>
                </a:moveTo>
                <a:lnTo>
                  <a:pt x="441" y="1"/>
                </a:lnTo>
                <a:lnTo>
                  <a:pt x="441" y="164"/>
                </a:lnTo>
                <a:lnTo>
                  <a:pt x="403" y="164"/>
                </a:lnTo>
                <a:lnTo>
                  <a:pt x="386" y="164"/>
                </a:lnTo>
                <a:lnTo>
                  <a:pt x="370" y="164"/>
                </a:lnTo>
                <a:lnTo>
                  <a:pt x="334" y="164"/>
                </a:lnTo>
                <a:lnTo>
                  <a:pt x="327" y="165"/>
                </a:lnTo>
                <a:lnTo>
                  <a:pt x="319" y="167"/>
                </a:lnTo>
                <a:lnTo>
                  <a:pt x="311" y="170"/>
                </a:lnTo>
                <a:lnTo>
                  <a:pt x="304" y="176"/>
                </a:lnTo>
                <a:lnTo>
                  <a:pt x="298" y="185"/>
                </a:lnTo>
                <a:lnTo>
                  <a:pt x="294" y="196"/>
                </a:lnTo>
                <a:lnTo>
                  <a:pt x="293" y="210"/>
                </a:lnTo>
                <a:lnTo>
                  <a:pt x="293" y="309"/>
                </a:lnTo>
                <a:lnTo>
                  <a:pt x="443" y="309"/>
                </a:lnTo>
                <a:lnTo>
                  <a:pt x="426" y="478"/>
                </a:lnTo>
                <a:lnTo>
                  <a:pt x="293" y="478"/>
                </a:lnTo>
                <a:lnTo>
                  <a:pt x="293" y="618"/>
                </a:lnTo>
                <a:lnTo>
                  <a:pt x="293" y="665"/>
                </a:lnTo>
                <a:lnTo>
                  <a:pt x="293" y="711"/>
                </a:lnTo>
                <a:lnTo>
                  <a:pt x="293" y="897"/>
                </a:lnTo>
                <a:lnTo>
                  <a:pt x="293" y="921"/>
                </a:lnTo>
                <a:lnTo>
                  <a:pt x="293" y="939"/>
                </a:lnTo>
                <a:lnTo>
                  <a:pt x="293" y="954"/>
                </a:lnTo>
                <a:lnTo>
                  <a:pt x="94" y="954"/>
                </a:lnTo>
                <a:lnTo>
                  <a:pt x="94" y="922"/>
                </a:lnTo>
                <a:lnTo>
                  <a:pt x="94" y="897"/>
                </a:lnTo>
                <a:lnTo>
                  <a:pt x="94" y="869"/>
                </a:lnTo>
                <a:lnTo>
                  <a:pt x="94" y="478"/>
                </a:lnTo>
                <a:lnTo>
                  <a:pt x="0" y="478"/>
                </a:lnTo>
                <a:lnTo>
                  <a:pt x="0" y="309"/>
                </a:lnTo>
                <a:lnTo>
                  <a:pt x="94" y="309"/>
                </a:lnTo>
                <a:lnTo>
                  <a:pt x="94" y="200"/>
                </a:lnTo>
                <a:lnTo>
                  <a:pt x="95" y="183"/>
                </a:lnTo>
                <a:lnTo>
                  <a:pt x="97" y="164"/>
                </a:lnTo>
                <a:lnTo>
                  <a:pt x="100" y="146"/>
                </a:lnTo>
                <a:lnTo>
                  <a:pt x="105" y="127"/>
                </a:lnTo>
                <a:lnTo>
                  <a:pt x="112" y="107"/>
                </a:lnTo>
                <a:lnTo>
                  <a:pt x="121" y="89"/>
                </a:lnTo>
                <a:lnTo>
                  <a:pt x="134" y="71"/>
                </a:lnTo>
                <a:lnTo>
                  <a:pt x="147" y="54"/>
                </a:lnTo>
                <a:lnTo>
                  <a:pt x="164" y="39"/>
                </a:lnTo>
                <a:lnTo>
                  <a:pt x="184" y="27"/>
                </a:lnTo>
                <a:lnTo>
                  <a:pt x="206" y="16"/>
                </a:lnTo>
                <a:lnTo>
                  <a:pt x="231" y="7"/>
                </a:lnTo>
                <a:lnTo>
                  <a:pt x="261" y="2"/>
                </a:lnTo>
                <a:lnTo>
                  <a:pt x="29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60513" y="1955800"/>
            <a:ext cx="6010275" cy="3873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ctr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AutoShape 33"/>
          <p:cNvSpPr/>
          <p:nvPr/>
        </p:nvSpPr>
        <p:spPr bwMode="auto">
          <a:xfrm>
            <a:off x="903288" y="2646363"/>
            <a:ext cx="2317750" cy="1119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l" defTabSz="309245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最好的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理念</a:t>
            </a:r>
            <a:endParaRPr kumimoji="0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309245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最专的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</a:t>
            </a:r>
            <a:endParaRPr kumimoji="0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01700" y="4064000"/>
            <a:ext cx="2319338" cy="969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738" y="3262313"/>
            <a:ext cx="1204912" cy="56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270250"/>
            <a:ext cx="801688" cy="56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reeform 45"/>
          <p:cNvSpPr/>
          <p:nvPr/>
        </p:nvSpPr>
        <p:spPr>
          <a:xfrm>
            <a:off x="4173538" y="2405063"/>
            <a:ext cx="65088" cy="2871788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noFill/>
          <a:ln w="12700" cap="flat" cmpd="sng" algn="ctr">
            <a:solidFill>
              <a:srgbClr val="96969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221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25" y="2433638"/>
            <a:ext cx="2708275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eform 1"/>
          <p:cNvSpPr/>
          <p:nvPr/>
        </p:nvSpPr>
        <p:spPr>
          <a:xfrm>
            <a:off x="6567488" y="2813050"/>
            <a:ext cx="779463" cy="744538"/>
          </a:xfrm>
          <a:custGeom>
            <a:avLst/>
            <a:gdLst>
              <a:gd name="connsiteX0" fmla="*/ 0 w 869757"/>
              <a:gd name="connsiteY0" fmla="*/ 831272 h 831272"/>
              <a:gd name="connsiteX1" fmla="*/ 100060 w 869757"/>
              <a:gd name="connsiteY1" fmla="*/ 677333 h 831272"/>
              <a:gd name="connsiteX2" fmla="*/ 292485 w 869757"/>
              <a:gd name="connsiteY2" fmla="*/ 431030 h 831272"/>
              <a:gd name="connsiteX3" fmla="*/ 469515 w 869757"/>
              <a:gd name="connsiteY3" fmla="*/ 277091 h 831272"/>
              <a:gd name="connsiteX4" fmla="*/ 661939 w 869757"/>
              <a:gd name="connsiteY4" fmla="*/ 138545 h 831272"/>
              <a:gd name="connsiteX5" fmla="*/ 869757 w 869757"/>
              <a:gd name="connsiteY5" fmla="*/ 0 h 8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757" h="831272">
                <a:moveTo>
                  <a:pt x="0" y="831272"/>
                </a:moveTo>
                <a:cubicBezTo>
                  <a:pt x="25656" y="787656"/>
                  <a:pt x="51313" y="744040"/>
                  <a:pt x="100060" y="677333"/>
                </a:cubicBezTo>
                <a:cubicBezTo>
                  <a:pt x="148808" y="610626"/>
                  <a:pt x="230909" y="497737"/>
                  <a:pt x="292485" y="431030"/>
                </a:cubicBezTo>
                <a:cubicBezTo>
                  <a:pt x="354061" y="364323"/>
                  <a:pt x="407939" y="325838"/>
                  <a:pt x="469515" y="277091"/>
                </a:cubicBezTo>
                <a:cubicBezTo>
                  <a:pt x="531091" y="228344"/>
                  <a:pt x="595232" y="184727"/>
                  <a:pt x="661939" y="138545"/>
                </a:cubicBezTo>
                <a:cubicBezTo>
                  <a:pt x="728646" y="92363"/>
                  <a:pt x="804333" y="57727"/>
                  <a:pt x="869757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2"/>
          <p:cNvSpPr/>
          <p:nvPr/>
        </p:nvSpPr>
        <p:spPr>
          <a:xfrm>
            <a:off x="6450013" y="2427288"/>
            <a:ext cx="241300" cy="1033463"/>
          </a:xfrm>
          <a:custGeom>
            <a:avLst/>
            <a:gdLst>
              <a:gd name="connsiteX0" fmla="*/ 0 w 269583"/>
              <a:gd name="connsiteY0" fmla="*/ 1154546 h 1154546"/>
              <a:gd name="connsiteX1" fmla="*/ 123152 w 269583"/>
              <a:gd name="connsiteY1" fmla="*/ 1000606 h 1154546"/>
              <a:gd name="connsiteX2" fmla="*/ 246303 w 269583"/>
              <a:gd name="connsiteY2" fmla="*/ 762000 h 1154546"/>
              <a:gd name="connsiteX3" fmla="*/ 269394 w 269583"/>
              <a:gd name="connsiteY3" fmla="*/ 500303 h 1154546"/>
              <a:gd name="connsiteX4" fmla="*/ 246303 w 269583"/>
              <a:gd name="connsiteY4" fmla="*/ 261697 h 1154546"/>
              <a:gd name="connsiteX5" fmla="*/ 107758 w 269583"/>
              <a:gd name="connsiteY5" fmla="*/ 0 h 1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583" h="1154546">
                <a:moveTo>
                  <a:pt x="0" y="1154546"/>
                </a:moveTo>
                <a:cubicBezTo>
                  <a:pt x="41051" y="1110288"/>
                  <a:pt x="82102" y="1066030"/>
                  <a:pt x="123152" y="1000606"/>
                </a:cubicBezTo>
                <a:cubicBezTo>
                  <a:pt x="164202" y="935182"/>
                  <a:pt x="221929" y="845384"/>
                  <a:pt x="246303" y="762000"/>
                </a:cubicBezTo>
                <a:cubicBezTo>
                  <a:pt x="270677" y="678616"/>
                  <a:pt x="269394" y="583687"/>
                  <a:pt x="269394" y="500303"/>
                </a:cubicBezTo>
                <a:cubicBezTo>
                  <a:pt x="269394" y="416919"/>
                  <a:pt x="273242" y="345081"/>
                  <a:pt x="246303" y="261697"/>
                </a:cubicBezTo>
                <a:cubicBezTo>
                  <a:pt x="219364" y="178313"/>
                  <a:pt x="107758" y="0"/>
                  <a:pt x="107758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5437188" y="2757488"/>
            <a:ext cx="868363" cy="779463"/>
          </a:xfrm>
          <a:custGeom>
            <a:avLst/>
            <a:gdLst>
              <a:gd name="connsiteX0" fmla="*/ 969818 w 969818"/>
              <a:gd name="connsiteY0" fmla="*/ 869758 h 869758"/>
              <a:gd name="connsiteX1" fmla="*/ 915939 w 969818"/>
              <a:gd name="connsiteY1" fmla="*/ 677333 h 869758"/>
              <a:gd name="connsiteX2" fmla="*/ 731212 w 969818"/>
              <a:gd name="connsiteY2" fmla="*/ 407939 h 869758"/>
              <a:gd name="connsiteX3" fmla="*/ 477212 w 969818"/>
              <a:gd name="connsiteY3" fmla="*/ 192424 h 869758"/>
              <a:gd name="connsiteX4" fmla="*/ 254000 w 969818"/>
              <a:gd name="connsiteY4" fmla="*/ 69273 h 869758"/>
              <a:gd name="connsiteX5" fmla="*/ 0 w 969818"/>
              <a:gd name="connsiteY5" fmla="*/ 0 h 86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818" h="869758">
                <a:moveTo>
                  <a:pt x="969818" y="869758"/>
                </a:moveTo>
                <a:cubicBezTo>
                  <a:pt x="962762" y="812030"/>
                  <a:pt x="955707" y="754303"/>
                  <a:pt x="915939" y="677333"/>
                </a:cubicBezTo>
                <a:cubicBezTo>
                  <a:pt x="876171" y="600363"/>
                  <a:pt x="804333" y="488757"/>
                  <a:pt x="731212" y="407939"/>
                </a:cubicBezTo>
                <a:cubicBezTo>
                  <a:pt x="658091" y="327121"/>
                  <a:pt x="556747" y="248868"/>
                  <a:pt x="477212" y="192424"/>
                </a:cubicBezTo>
                <a:cubicBezTo>
                  <a:pt x="397677" y="135980"/>
                  <a:pt x="333535" y="101344"/>
                  <a:pt x="254000" y="69273"/>
                </a:cubicBezTo>
                <a:cubicBezTo>
                  <a:pt x="174465" y="37202"/>
                  <a:pt x="0" y="0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4"/>
          <p:cNvSpPr/>
          <p:nvPr/>
        </p:nvSpPr>
        <p:spPr>
          <a:xfrm>
            <a:off x="5078413" y="3660775"/>
            <a:ext cx="1185863" cy="220663"/>
          </a:xfrm>
          <a:custGeom>
            <a:avLst/>
            <a:gdLst>
              <a:gd name="connsiteX0" fmla="*/ 1323879 w 1323879"/>
              <a:gd name="connsiteY0" fmla="*/ 0 h 246303"/>
              <a:gd name="connsiteX1" fmla="*/ 1123758 w 1323879"/>
              <a:gd name="connsiteY1" fmla="*/ 84667 h 246303"/>
              <a:gd name="connsiteX2" fmla="*/ 954425 w 1323879"/>
              <a:gd name="connsiteY2" fmla="*/ 146242 h 246303"/>
              <a:gd name="connsiteX3" fmla="*/ 785091 w 1323879"/>
              <a:gd name="connsiteY3" fmla="*/ 192424 h 246303"/>
              <a:gd name="connsiteX4" fmla="*/ 569576 w 1323879"/>
              <a:gd name="connsiteY4" fmla="*/ 230909 h 246303"/>
              <a:gd name="connsiteX5" fmla="*/ 377152 w 1323879"/>
              <a:gd name="connsiteY5" fmla="*/ 246303 h 246303"/>
              <a:gd name="connsiteX6" fmla="*/ 184728 w 1323879"/>
              <a:gd name="connsiteY6" fmla="*/ 230909 h 246303"/>
              <a:gd name="connsiteX7" fmla="*/ 0 w 1323879"/>
              <a:gd name="connsiteY7" fmla="*/ 184727 h 2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879" h="246303">
                <a:moveTo>
                  <a:pt x="1323879" y="0"/>
                </a:moveTo>
                <a:cubicBezTo>
                  <a:pt x="1254606" y="30146"/>
                  <a:pt x="1185334" y="60293"/>
                  <a:pt x="1123758" y="84667"/>
                </a:cubicBezTo>
                <a:cubicBezTo>
                  <a:pt x="1062182" y="109041"/>
                  <a:pt x="1010869" y="128283"/>
                  <a:pt x="954425" y="146242"/>
                </a:cubicBezTo>
                <a:cubicBezTo>
                  <a:pt x="897981" y="164201"/>
                  <a:pt x="849232" y="178313"/>
                  <a:pt x="785091" y="192424"/>
                </a:cubicBezTo>
                <a:cubicBezTo>
                  <a:pt x="720950" y="206535"/>
                  <a:pt x="637566" y="221929"/>
                  <a:pt x="569576" y="230909"/>
                </a:cubicBezTo>
                <a:cubicBezTo>
                  <a:pt x="501586" y="239889"/>
                  <a:pt x="441293" y="246303"/>
                  <a:pt x="377152" y="246303"/>
                </a:cubicBezTo>
                <a:cubicBezTo>
                  <a:pt x="313011" y="246303"/>
                  <a:pt x="247587" y="241172"/>
                  <a:pt x="184728" y="230909"/>
                </a:cubicBezTo>
                <a:cubicBezTo>
                  <a:pt x="121869" y="220646"/>
                  <a:pt x="0" y="184727"/>
                  <a:pt x="0" y="184727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5499100" y="3757613"/>
            <a:ext cx="785813" cy="1171575"/>
          </a:xfrm>
          <a:custGeom>
            <a:avLst/>
            <a:gdLst>
              <a:gd name="connsiteX0" fmla="*/ 877617 w 877617"/>
              <a:gd name="connsiteY0" fmla="*/ 0 h 1308485"/>
              <a:gd name="connsiteX1" fmla="*/ 708283 w 877617"/>
              <a:gd name="connsiteY1" fmla="*/ 53878 h 1308485"/>
              <a:gd name="connsiteX2" fmla="*/ 508162 w 877617"/>
              <a:gd name="connsiteY2" fmla="*/ 138545 h 1308485"/>
              <a:gd name="connsiteX3" fmla="*/ 354223 w 877617"/>
              <a:gd name="connsiteY3" fmla="*/ 254000 h 1308485"/>
              <a:gd name="connsiteX4" fmla="*/ 246465 w 877617"/>
              <a:gd name="connsiteY4" fmla="*/ 400242 h 1308485"/>
              <a:gd name="connsiteX5" fmla="*/ 115617 w 877617"/>
              <a:gd name="connsiteY5" fmla="*/ 646545 h 1308485"/>
              <a:gd name="connsiteX6" fmla="*/ 61738 w 877617"/>
              <a:gd name="connsiteY6" fmla="*/ 854363 h 1308485"/>
              <a:gd name="connsiteX7" fmla="*/ 15556 w 877617"/>
              <a:gd name="connsiteY7" fmla="*/ 1092969 h 1308485"/>
              <a:gd name="connsiteX8" fmla="*/ 162 w 877617"/>
              <a:gd name="connsiteY8" fmla="*/ 1262303 h 1308485"/>
              <a:gd name="connsiteX9" fmla="*/ 23253 w 877617"/>
              <a:gd name="connsiteY9" fmla="*/ 1308485 h 1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617" h="1308485">
                <a:moveTo>
                  <a:pt x="877617" y="0"/>
                </a:moveTo>
                <a:cubicBezTo>
                  <a:pt x="823738" y="15393"/>
                  <a:pt x="769859" y="30787"/>
                  <a:pt x="708283" y="53878"/>
                </a:cubicBezTo>
                <a:cubicBezTo>
                  <a:pt x="646707" y="76969"/>
                  <a:pt x="567172" y="105191"/>
                  <a:pt x="508162" y="138545"/>
                </a:cubicBezTo>
                <a:cubicBezTo>
                  <a:pt x="449152" y="171899"/>
                  <a:pt x="397839" y="210384"/>
                  <a:pt x="354223" y="254000"/>
                </a:cubicBezTo>
                <a:cubicBezTo>
                  <a:pt x="310607" y="297616"/>
                  <a:pt x="286233" y="334818"/>
                  <a:pt x="246465" y="400242"/>
                </a:cubicBezTo>
                <a:cubicBezTo>
                  <a:pt x="206697" y="465666"/>
                  <a:pt x="146405" y="570858"/>
                  <a:pt x="115617" y="646545"/>
                </a:cubicBezTo>
                <a:cubicBezTo>
                  <a:pt x="84829" y="722232"/>
                  <a:pt x="78415" y="779959"/>
                  <a:pt x="61738" y="854363"/>
                </a:cubicBezTo>
                <a:cubicBezTo>
                  <a:pt x="45061" y="928767"/>
                  <a:pt x="25819" y="1024979"/>
                  <a:pt x="15556" y="1092969"/>
                </a:cubicBezTo>
                <a:cubicBezTo>
                  <a:pt x="5293" y="1160959"/>
                  <a:pt x="-1121" y="1226384"/>
                  <a:pt x="162" y="1262303"/>
                </a:cubicBezTo>
                <a:cubicBezTo>
                  <a:pt x="1445" y="1298222"/>
                  <a:pt x="23253" y="1308485"/>
                  <a:pt x="23253" y="1308485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6629400" y="3489325"/>
            <a:ext cx="1144588" cy="238125"/>
          </a:xfrm>
          <a:custGeom>
            <a:avLst/>
            <a:gdLst>
              <a:gd name="connsiteX0" fmla="*/ 0 w 1277697"/>
              <a:gd name="connsiteY0" fmla="*/ 169333 h 267083"/>
              <a:gd name="connsiteX1" fmla="*/ 153940 w 1277697"/>
              <a:gd name="connsiteY1" fmla="*/ 230909 h 267083"/>
              <a:gd name="connsiteX2" fmla="*/ 384849 w 1277697"/>
              <a:gd name="connsiteY2" fmla="*/ 261697 h 267083"/>
              <a:gd name="connsiteX3" fmla="*/ 631152 w 1277697"/>
              <a:gd name="connsiteY3" fmla="*/ 261697 h 267083"/>
              <a:gd name="connsiteX4" fmla="*/ 900546 w 1277697"/>
              <a:gd name="connsiteY4" fmla="*/ 207818 h 267083"/>
              <a:gd name="connsiteX5" fmla="*/ 1100667 w 1277697"/>
              <a:gd name="connsiteY5" fmla="*/ 115454 h 267083"/>
              <a:gd name="connsiteX6" fmla="*/ 1277697 w 1277697"/>
              <a:gd name="connsiteY6" fmla="*/ 0 h 26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697" h="267083">
                <a:moveTo>
                  <a:pt x="0" y="169333"/>
                </a:moveTo>
                <a:cubicBezTo>
                  <a:pt x="44899" y="192424"/>
                  <a:pt x="89799" y="215515"/>
                  <a:pt x="153940" y="230909"/>
                </a:cubicBezTo>
                <a:cubicBezTo>
                  <a:pt x="218081" y="246303"/>
                  <a:pt x="305314" y="256566"/>
                  <a:pt x="384849" y="261697"/>
                </a:cubicBezTo>
                <a:cubicBezTo>
                  <a:pt x="464384" y="266828"/>
                  <a:pt x="545203" y="270677"/>
                  <a:pt x="631152" y="261697"/>
                </a:cubicBezTo>
                <a:cubicBezTo>
                  <a:pt x="717101" y="252717"/>
                  <a:pt x="822294" y="232192"/>
                  <a:pt x="900546" y="207818"/>
                </a:cubicBezTo>
                <a:cubicBezTo>
                  <a:pt x="978798" y="183444"/>
                  <a:pt x="1037809" y="150090"/>
                  <a:pt x="1100667" y="115454"/>
                </a:cubicBezTo>
                <a:cubicBezTo>
                  <a:pt x="1163525" y="80818"/>
                  <a:pt x="1277697" y="0"/>
                  <a:pt x="1277697" y="0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6311900" y="3951288"/>
            <a:ext cx="123825" cy="1185863"/>
          </a:xfrm>
          <a:custGeom>
            <a:avLst/>
            <a:gdLst>
              <a:gd name="connsiteX0" fmla="*/ 138545 w 138545"/>
              <a:gd name="connsiteY0" fmla="*/ 0 h 1323879"/>
              <a:gd name="connsiteX1" fmla="*/ 115454 w 138545"/>
              <a:gd name="connsiteY1" fmla="*/ 407939 h 1323879"/>
              <a:gd name="connsiteX2" fmla="*/ 84667 w 138545"/>
              <a:gd name="connsiteY2" fmla="*/ 700424 h 1323879"/>
              <a:gd name="connsiteX3" fmla="*/ 46182 w 138545"/>
              <a:gd name="connsiteY3" fmla="*/ 1054485 h 1323879"/>
              <a:gd name="connsiteX4" fmla="*/ 0 w 138545"/>
              <a:gd name="connsiteY4" fmla="*/ 1323879 h 132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45" h="1323879">
                <a:moveTo>
                  <a:pt x="138545" y="0"/>
                </a:moveTo>
                <a:cubicBezTo>
                  <a:pt x="131489" y="145601"/>
                  <a:pt x="124434" y="291202"/>
                  <a:pt x="115454" y="407939"/>
                </a:cubicBezTo>
                <a:cubicBezTo>
                  <a:pt x="106474" y="524676"/>
                  <a:pt x="96212" y="592666"/>
                  <a:pt x="84667" y="700424"/>
                </a:cubicBezTo>
                <a:cubicBezTo>
                  <a:pt x="73122" y="808182"/>
                  <a:pt x="60293" y="950576"/>
                  <a:pt x="46182" y="1054485"/>
                </a:cubicBezTo>
                <a:cubicBezTo>
                  <a:pt x="32071" y="1158394"/>
                  <a:pt x="3848" y="1276415"/>
                  <a:pt x="0" y="1323879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>
          <a:xfrm>
            <a:off x="6581775" y="3716338"/>
            <a:ext cx="504825" cy="1241425"/>
          </a:xfrm>
          <a:custGeom>
            <a:avLst/>
            <a:gdLst>
              <a:gd name="connsiteX0" fmla="*/ 0 w 564158"/>
              <a:gd name="connsiteY0" fmla="*/ 0 h 1385454"/>
              <a:gd name="connsiteX1" fmla="*/ 184727 w 564158"/>
              <a:gd name="connsiteY1" fmla="*/ 138545 h 1385454"/>
              <a:gd name="connsiteX2" fmla="*/ 323272 w 564158"/>
              <a:gd name="connsiteY2" fmla="*/ 330969 h 1385454"/>
              <a:gd name="connsiteX3" fmla="*/ 415636 w 564158"/>
              <a:gd name="connsiteY3" fmla="*/ 538788 h 1385454"/>
              <a:gd name="connsiteX4" fmla="*/ 500303 w 564158"/>
              <a:gd name="connsiteY4" fmla="*/ 785091 h 1385454"/>
              <a:gd name="connsiteX5" fmla="*/ 531091 w 564158"/>
              <a:gd name="connsiteY5" fmla="*/ 1008303 h 1385454"/>
              <a:gd name="connsiteX6" fmla="*/ 561878 w 564158"/>
              <a:gd name="connsiteY6" fmla="*/ 1216121 h 1385454"/>
              <a:gd name="connsiteX7" fmla="*/ 561878 w 564158"/>
              <a:gd name="connsiteY7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158" h="1385454">
                <a:moveTo>
                  <a:pt x="0" y="0"/>
                </a:moveTo>
                <a:cubicBezTo>
                  <a:pt x="65424" y="41692"/>
                  <a:pt x="130848" y="83384"/>
                  <a:pt x="184727" y="138545"/>
                </a:cubicBezTo>
                <a:cubicBezTo>
                  <a:pt x="238606" y="193706"/>
                  <a:pt x="284787" y="264262"/>
                  <a:pt x="323272" y="330969"/>
                </a:cubicBezTo>
                <a:cubicBezTo>
                  <a:pt x="361757" y="397676"/>
                  <a:pt x="386131" y="463101"/>
                  <a:pt x="415636" y="538788"/>
                </a:cubicBezTo>
                <a:cubicBezTo>
                  <a:pt x="445141" y="614475"/>
                  <a:pt x="481060" y="706838"/>
                  <a:pt x="500303" y="785091"/>
                </a:cubicBezTo>
                <a:cubicBezTo>
                  <a:pt x="519546" y="863344"/>
                  <a:pt x="520829" y="936465"/>
                  <a:pt x="531091" y="1008303"/>
                </a:cubicBezTo>
                <a:cubicBezTo>
                  <a:pt x="541353" y="1080141"/>
                  <a:pt x="556747" y="1153263"/>
                  <a:pt x="561878" y="1216121"/>
                </a:cubicBezTo>
                <a:cubicBezTo>
                  <a:pt x="567009" y="1278980"/>
                  <a:pt x="561878" y="1385454"/>
                  <a:pt x="561878" y="1385454"/>
                </a:cubicBezTo>
              </a:path>
            </a:pathLst>
          </a:custGeom>
          <a:noFill/>
          <a:ln w="19050" cap="flat" cmpd="sng" algn="ctr">
            <a:solidFill>
              <a:srgbClr val="969696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456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0" cap="none" spc="0" normalizeH="0" baseline="0" noProof="0">
              <a:ln>
                <a:solidFill>
                  <a:srgbClr val="0A0A0A"/>
                </a:solidFill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23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13" y="3355975"/>
            <a:ext cx="1400175" cy="766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1" name="Oval 26"/>
          <p:cNvSpPr>
            <a:spLocks noChangeAspect="1"/>
          </p:cNvSpPr>
          <p:nvPr/>
        </p:nvSpPr>
        <p:spPr>
          <a:xfrm>
            <a:off x="6248400" y="2090738"/>
            <a:ext cx="407988" cy="407987"/>
          </a:xfrm>
          <a:prstGeom prst="ellipse">
            <a:avLst/>
          </a:prstGeom>
          <a:solidFill>
            <a:srgbClr val="12A89D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Oval 27"/>
          <p:cNvSpPr>
            <a:spLocks noChangeAspect="1"/>
          </p:cNvSpPr>
          <p:nvPr/>
        </p:nvSpPr>
        <p:spPr>
          <a:xfrm>
            <a:off x="5110163" y="2581275"/>
            <a:ext cx="409575" cy="409575"/>
          </a:xfrm>
          <a:prstGeom prst="ellipse">
            <a:avLst/>
          </a:prstGeom>
          <a:solidFill>
            <a:srgbClr val="F2644C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Oval 29"/>
          <p:cNvSpPr>
            <a:spLocks noChangeAspect="1"/>
          </p:cNvSpPr>
          <p:nvPr/>
        </p:nvSpPr>
        <p:spPr>
          <a:xfrm>
            <a:off x="4735513" y="3552825"/>
            <a:ext cx="409575" cy="409575"/>
          </a:xfrm>
          <a:prstGeom prst="ellipse">
            <a:avLst/>
          </a:prstGeom>
          <a:solidFill>
            <a:srgbClr val="12A89D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Oval 31"/>
          <p:cNvSpPr>
            <a:spLocks noChangeAspect="1"/>
          </p:cNvSpPr>
          <p:nvPr/>
        </p:nvSpPr>
        <p:spPr>
          <a:xfrm>
            <a:off x="5314950" y="4821238"/>
            <a:ext cx="409575" cy="409575"/>
          </a:xfrm>
          <a:prstGeom prst="ellipse">
            <a:avLst/>
          </a:prstGeom>
          <a:solidFill>
            <a:srgbClr val="F2644C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Oval 33"/>
          <p:cNvSpPr>
            <a:spLocks noChangeAspect="1"/>
          </p:cNvSpPr>
          <p:nvPr/>
        </p:nvSpPr>
        <p:spPr>
          <a:xfrm>
            <a:off x="6100763" y="5026025"/>
            <a:ext cx="409575" cy="409575"/>
          </a:xfrm>
          <a:prstGeom prst="ellipse">
            <a:avLst/>
          </a:prstGeom>
          <a:solidFill>
            <a:srgbClr val="12A89D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Oval 35"/>
          <p:cNvSpPr>
            <a:spLocks noChangeAspect="1"/>
          </p:cNvSpPr>
          <p:nvPr/>
        </p:nvSpPr>
        <p:spPr>
          <a:xfrm>
            <a:off x="6937375" y="4875213"/>
            <a:ext cx="409575" cy="407987"/>
          </a:xfrm>
          <a:prstGeom prst="ellipse">
            <a:avLst/>
          </a:prstGeom>
          <a:solidFill>
            <a:srgbClr val="F2644C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Oval 37"/>
          <p:cNvSpPr>
            <a:spLocks noChangeAspect="1"/>
          </p:cNvSpPr>
          <p:nvPr/>
        </p:nvSpPr>
        <p:spPr>
          <a:xfrm>
            <a:off x="7634288" y="3238500"/>
            <a:ext cx="407987" cy="409575"/>
          </a:xfrm>
          <a:prstGeom prst="ellipse">
            <a:avLst/>
          </a:prstGeom>
          <a:solidFill>
            <a:srgbClr val="12A89D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Oval 39"/>
          <p:cNvSpPr>
            <a:spLocks noChangeAspect="1"/>
          </p:cNvSpPr>
          <p:nvPr/>
        </p:nvSpPr>
        <p:spPr>
          <a:xfrm>
            <a:off x="7297738" y="2574925"/>
            <a:ext cx="409575" cy="409575"/>
          </a:xfrm>
          <a:prstGeom prst="ellipse">
            <a:avLst/>
          </a:prstGeom>
          <a:solidFill>
            <a:srgbClr val="F2644C"/>
          </a:solidFill>
          <a:ln w="9525">
            <a:noFill/>
          </a:ln>
        </p:spPr>
        <p:txBody>
          <a:bodyPr anchor="ctr"/>
          <a:p>
            <a:pPr algn="ctr" defTabSz="455930" eaLnBrk="1" hangingPunct="1"/>
            <a:r>
              <a:rPr lang="en-US" altLang="zh-CN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altLang="zh-CN" sz="2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4538" y="2106613"/>
            <a:ext cx="3001963" cy="7762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240" name="TextBox 13"/>
          <p:cNvSpPr txBox="1"/>
          <p:nvPr/>
        </p:nvSpPr>
        <p:spPr>
          <a:xfrm>
            <a:off x="820738" y="4200525"/>
            <a:ext cx="14636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1" name="TextBox 13"/>
          <p:cNvSpPr txBox="1"/>
          <p:nvPr/>
        </p:nvSpPr>
        <p:spPr>
          <a:xfrm>
            <a:off x="820738" y="4486275"/>
            <a:ext cx="1343025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2" name="TextBox 13"/>
          <p:cNvSpPr txBox="1"/>
          <p:nvPr/>
        </p:nvSpPr>
        <p:spPr>
          <a:xfrm>
            <a:off x="2470150" y="4200525"/>
            <a:ext cx="14652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3" name="TextBox 13"/>
          <p:cNvSpPr txBox="1"/>
          <p:nvPr/>
        </p:nvSpPr>
        <p:spPr>
          <a:xfrm>
            <a:off x="2470150" y="4486275"/>
            <a:ext cx="1276350" cy="415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911225" eaLnBrk="1" hangingPunct="1">
              <a:spcBef>
                <a:spcPct val="20000"/>
              </a:spcBef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reeform 30"/>
          <p:cNvSpPr/>
          <p:nvPr/>
        </p:nvSpPr>
        <p:spPr bwMode="auto">
          <a:xfrm>
            <a:off x="2984500" y="2189163"/>
            <a:ext cx="3135313" cy="2112963"/>
          </a:xfrm>
          <a:custGeom>
            <a:avLst/>
            <a:gdLst/>
            <a:ahLst/>
            <a:cxnLst>
              <a:cxn ang="0">
                <a:pos x="1729" y="1111"/>
              </a:cxn>
              <a:cxn ang="0">
                <a:pos x="1729" y="1111"/>
              </a:cxn>
              <a:cxn ang="0">
                <a:pos x="1729" y="1122"/>
              </a:cxn>
              <a:cxn ang="0">
                <a:pos x="1725" y="1132"/>
              </a:cxn>
              <a:cxn ang="0">
                <a:pos x="1722" y="1141"/>
              </a:cxn>
              <a:cxn ang="0">
                <a:pos x="1718" y="1149"/>
              </a:cxn>
              <a:cxn ang="0">
                <a:pos x="1712" y="1156"/>
              </a:cxn>
              <a:cxn ang="0">
                <a:pos x="1705" y="1160"/>
              </a:cxn>
              <a:cxn ang="0">
                <a:pos x="1697" y="1164"/>
              </a:cxn>
              <a:cxn ang="0">
                <a:pos x="1690" y="1166"/>
              </a:cxn>
              <a:cxn ang="0">
                <a:pos x="39" y="1166"/>
              </a:cxn>
              <a:cxn ang="0">
                <a:pos x="39" y="1166"/>
              </a:cxn>
              <a:cxn ang="0">
                <a:pos x="32" y="1164"/>
              </a:cxn>
              <a:cxn ang="0">
                <a:pos x="24" y="1160"/>
              </a:cxn>
              <a:cxn ang="0">
                <a:pos x="17" y="1156"/>
              </a:cxn>
              <a:cxn ang="0">
                <a:pos x="11" y="1149"/>
              </a:cxn>
              <a:cxn ang="0">
                <a:pos x="6" y="1141"/>
              </a:cxn>
              <a:cxn ang="0">
                <a:pos x="4" y="1132"/>
              </a:cxn>
              <a:cxn ang="0">
                <a:pos x="0" y="1122"/>
              </a:cxn>
              <a:cxn ang="0">
                <a:pos x="0" y="1111"/>
              </a:cxn>
              <a:cxn ang="0">
                <a:pos x="0" y="53"/>
              </a:cxn>
              <a:cxn ang="0">
                <a:pos x="0" y="53"/>
              </a:cxn>
              <a:cxn ang="0">
                <a:pos x="0" y="43"/>
              </a:cxn>
              <a:cxn ang="0">
                <a:pos x="4" y="32"/>
              </a:cxn>
              <a:cxn ang="0">
                <a:pos x="6" y="24"/>
              </a:cxn>
              <a:cxn ang="0">
                <a:pos x="11" y="15"/>
              </a:cxn>
              <a:cxn ang="0">
                <a:pos x="17" y="9"/>
              </a:cxn>
              <a:cxn ang="0">
                <a:pos x="24" y="4"/>
              </a:cxn>
              <a:cxn ang="0">
                <a:pos x="32" y="2"/>
              </a:cxn>
              <a:cxn ang="0">
                <a:pos x="39" y="0"/>
              </a:cxn>
              <a:cxn ang="0">
                <a:pos x="1690" y="0"/>
              </a:cxn>
              <a:cxn ang="0">
                <a:pos x="1690" y="0"/>
              </a:cxn>
              <a:cxn ang="0">
                <a:pos x="1697" y="2"/>
              </a:cxn>
              <a:cxn ang="0">
                <a:pos x="1705" y="4"/>
              </a:cxn>
              <a:cxn ang="0">
                <a:pos x="1712" y="9"/>
              </a:cxn>
              <a:cxn ang="0">
                <a:pos x="1718" y="15"/>
              </a:cxn>
              <a:cxn ang="0">
                <a:pos x="1722" y="24"/>
              </a:cxn>
              <a:cxn ang="0">
                <a:pos x="1725" y="32"/>
              </a:cxn>
              <a:cxn ang="0">
                <a:pos x="1729" y="43"/>
              </a:cxn>
              <a:cxn ang="0">
                <a:pos x="1729" y="53"/>
              </a:cxn>
              <a:cxn ang="0">
                <a:pos x="1729" y="1111"/>
              </a:cxn>
            </a:cxnLst>
            <a:rect l="0" t="0" r="r" b="b"/>
            <a:pathLst>
              <a:path w="1729" h="1166">
                <a:moveTo>
                  <a:pt x="1729" y="1111"/>
                </a:moveTo>
                <a:lnTo>
                  <a:pt x="1729" y="1111"/>
                </a:lnTo>
                <a:lnTo>
                  <a:pt x="1729" y="1122"/>
                </a:lnTo>
                <a:lnTo>
                  <a:pt x="1725" y="1132"/>
                </a:lnTo>
                <a:lnTo>
                  <a:pt x="1722" y="1141"/>
                </a:lnTo>
                <a:lnTo>
                  <a:pt x="1718" y="1149"/>
                </a:lnTo>
                <a:lnTo>
                  <a:pt x="1712" y="1156"/>
                </a:lnTo>
                <a:lnTo>
                  <a:pt x="1705" y="1160"/>
                </a:lnTo>
                <a:lnTo>
                  <a:pt x="1697" y="1164"/>
                </a:lnTo>
                <a:lnTo>
                  <a:pt x="1690" y="1166"/>
                </a:lnTo>
                <a:lnTo>
                  <a:pt x="39" y="1166"/>
                </a:lnTo>
                <a:lnTo>
                  <a:pt x="39" y="1166"/>
                </a:lnTo>
                <a:lnTo>
                  <a:pt x="32" y="1164"/>
                </a:lnTo>
                <a:lnTo>
                  <a:pt x="24" y="1160"/>
                </a:lnTo>
                <a:lnTo>
                  <a:pt x="17" y="1156"/>
                </a:lnTo>
                <a:lnTo>
                  <a:pt x="11" y="1149"/>
                </a:lnTo>
                <a:lnTo>
                  <a:pt x="6" y="1141"/>
                </a:lnTo>
                <a:lnTo>
                  <a:pt x="4" y="1132"/>
                </a:lnTo>
                <a:lnTo>
                  <a:pt x="0" y="1122"/>
                </a:lnTo>
                <a:lnTo>
                  <a:pt x="0" y="1111"/>
                </a:lnTo>
                <a:lnTo>
                  <a:pt x="0" y="53"/>
                </a:lnTo>
                <a:lnTo>
                  <a:pt x="0" y="53"/>
                </a:lnTo>
                <a:lnTo>
                  <a:pt x="0" y="43"/>
                </a:lnTo>
                <a:lnTo>
                  <a:pt x="4" y="32"/>
                </a:lnTo>
                <a:lnTo>
                  <a:pt x="6" y="24"/>
                </a:lnTo>
                <a:lnTo>
                  <a:pt x="11" y="15"/>
                </a:lnTo>
                <a:lnTo>
                  <a:pt x="17" y="9"/>
                </a:lnTo>
                <a:lnTo>
                  <a:pt x="24" y="4"/>
                </a:lnTo>
                <a:lnTo>
                  <a:pt x="32" y="2"/>
                </a:lnTo>
                <a:lnTo>
                  <a:pt x="39" y="0"/>
                </a:lnTo>
                <a:lnTo>
                  <a:pt x="1690" y="0"/>
                </a:lnTo>
                <a:lnTo>
                  <a:pt x="1690" y="0"/>
                </a:lnTo>
                <a:lnTo>
                  <a:pt x="1697" y="2"/>
                </a:lnTo>
                <a:lnTo>
                  <a:pt x="1705" y="4"/>
                </a:lnTo>
                <a:lnTo>
                  <a:pt x="1712" y="9"/>
                </a:lnTo>
                <a:lnTo>
                  <a:pt x="1718" y="15"/>
                </a:lnTo>
                <a:lnTo>
                  <a:pt x="1722" y="24"/>
                </a:lnTo>
                <a:lnTo>
                  <a:pt x="1725" y="32"/>
                </a:lnTo>
                <a:lnTo>
                  <a:pt x="1729" y="43"/>
                </a:lnTo>
                <a:lnTo>
                  <a:pt x="1729" y="53"/>
                </a:lnTo>
                <a:lnTo>
                  <a:pt x="1729" y="11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31"/>
          <p:cNvSpPr/>
          <p:nvPr/>
        </p:nvSpPr>
        <p:spPr bwMode="auto">
          <a:xfrm>
            <a:off x="2984500" y="2189163"/>
            <a:ext cx="3135313" cy="2112963"/>
          </a:xfrm>
          <a:custGeom>
            <a:avLst/>
            <a:gdLst/>
            <a:ahLst/>
            <a:cxnLst>
              <a:cxn ang="0">
                <a:pos x="1729" y="1111"/>
              </a:cxn>
              <a:cxn ang="0">
                <a:pos x="1729" y="1111"/>
              </a:cxn>
              <a:cxn ang="0">
                <a:pos x="1729" y="1122"/>
              </a:cxn>
              <a:cxn ang="0">
                <a:pos x="1725" y="1132"/>
              </a:cxn>
              <a:cxn ang="0">
                <a:pos x="1722" y="1141"/>
              </a:cxn>
              <a:cxn ang="0">
                <a:pos x="1718" y="1149"/>
              </a:cxn>
              <a:cxn ang="0">
                <a:pos x="1712" y="1156"/>
              </a:cxn>
              <a:cxn ang="0">
                <a:pos x="1705" y="1160"/>
              </a:cxn>
              <a:cxn ang="0">
                <a:pos x="1697" y="1164"/>
              </a:cxn>
              <a:cxn ang="0">
                <a:pos x="1690" y="1166"/>
              </a:cxn>
              <a:cxn ang="0">
                <a:pos x="39" y="1166"/>
              </a:cxn>
              <a:cxn ang="0">
                <a:pos x="39" y="1166"/>
              </a:cxn>
              <a:cxn ang="0">
                <a:pos x="32" y="1164"/>
              </a:cxn>
              <a:cxn ang="0">
                <a:pos x="24" y="1160"/>
              </a:cxn>
              <a:cxn ang="0">
                <a:pos x="17" y="1156"/>
              </a:cxn>
              <a:cxn ang="0">
                <a:pos x="11" y="1149"/>
              </a:cxn>
              <a:cxn ang="0">
                <a:pos x="6" y="1141"/>
              </a:cxn>
              <a:cxn ang="0">
                <a:pos x="4" y="1132"/>
              </a:cxn>
              <a:cxn ang="0">
                <a:pos x="0" y="1122"/>
              </a:cxn>
              <a:cxn ang="0">
                <a:pos x="0" y="1111"/>
              </a:cxn>
              <a:cxn ang="0">
                <a:pos x="0" y="53"/>
              </a:cxn>
              <a:cxn ang="0">
                <a:pos x="0" y="53"/>
              </a:cxn>
              <a:cxn ang="0">
                <a:pos x="0" y="43"/>
              </a:cxn>
              <a:cxn ang="0">
                <a:pos x="4" y="32"/>
              </a:cxn>
              <a:cxn ang="0">
                <a:pos x="6" y="24"/>
              </a:cxn>
              <a:cxn ang="0">
                <a:pos x="11" y="15"/>
              </a:cxn>
              <a:cxn ang="0">
                <a:pos x="17" y="9"/>
              </a:cxn>
              <a:cxn ang="0">
                <a:pos x="24" y="4"/>
              </a:cxn>
              <a:cxn ang="0">
                <a:pos x="32" y="2"/>
              </a:cxn>
              <a:cxn ang="0">
                <a:pos x="39" y="0"/>
              </a:cxn>
              <a:cxn ang="0">
                <a:pos x="1690" y="0"/>
              </a:cxn>
              <a:cxn ang="0">
                <a:pos x="1690" y="0"/>
              </a:cxn>
              <a:cxn ang="0">
                <a:pos x="1697" y="2"/>
              </a:cxn>
              <a:cxn ang="0">
                <a:pos x="1705" y="4"/>
              </a:cxn>
              <a:cxn ang="0">
                <a:pos x="1712" y="9"/>
              </a:cxn>
              <a:cxn ang="0">
                <a:pos x="1718" y="15"/>
              </a:cxn>
              <a:cxn ang="0">
                <a:pos x="1722" y="24"/>
              </a:cxn>
              <a:cxn ang="0">
                <a:pos x="1725" y="32"/>
              </a:cxn>
              <a:cxn ang="0">
                <a:pos x="1729" y="43"/>
              </a:cxn>
              <a:cxn ang="0">
                <a:pos x="1729" y="53"/>
              </a:cxn>
              <a:cxn ang="0">
                <a:pos x="1729" y="1111"/>
              </a:cxn>
            </a:cxnLst>
            <a:rect l="0" t="0" r="r" b="b"/>
            <a:pathLst>
              <a:path w="1729" h="1166">
                <a:moveTo>
                  <a:pt x="1729" y="1111"/>
                </a:moveTo>
                <a:lnTo>
                  <a:pt x="1729" y="1111"/>
                </a:lnTo>
                <a:lnTo>
                  <a:pt x="1729" y="1122"/>
                </a:lnTo>
                <a:lnTo>
                  <a:pt x="1725" y="1132"/>
                </a:lnTo>
                <a:lnTo>
                  <a:pt x="1722" y="1141"/>
                </a:lnTo>
                <a:lnTo>
                  <a:pt x="1718" y="1149"/>
                </a:lnTo>
                <a:lnTo>
                  <a:pt x="1712" y="1156"/>
                </a:lnTo>
                <a:lnTo>
                  <a:pt x="1705" y="1160"/>
                </a:lnTo>
                <a:lnTo>
                  <a:pt x="1697" y="1164"/>
                </a:lnTo>
                <a:lnTo>
                  <a:pt x="1690" y="1166"/>
                </a:lnTo>
                <a:lnTo>
                  <a:pt x="39" y="1166"/>
                </a:lnTo>
                <a:lnTo>
                  <a:pt x="39" y="1166"/>
                </a:lnTo>
                <a:lnTo>
                  <a:pt x="32" y="1164"/>
                </a:lnTo>
                <a:lnTo>
                  <a:pt x="24" y="1160"/>
                </a:lnTo>
                <a:lnTo>
                  <a:pt x="17" y="1156"/>
                </a:lnTo>
                <a:lnTo>
                  <a:pt x="11" y="1149"/>
                </a:lnTo>
                <a:lnTo>
                  <a:pt x="6" y="1141"/>
                </a:lnTo>
                <a:lnTo>
                  <a:pt x="4" y="1132"/>
                </a:lnTo>
                <a:lnTo>
                  <a:pt x="0" y="1122"/>
                </a:lnTo>
                <a:lnTo>
                  <a:pt x="0" y="1111"/>
                </a:lnTo>
                <a:lnTo>
                  <a:pt x="0" y="53"/>
                </a:lnTo>
                <a:lnTo>
                  <a:pt x="0" y="53"/>
                </a:lnTo>
                <a:lnTo>
                  <a:pt x="0" y="43"/>
                </a:lnTo>
                <a:lnTo>
                  <a:pt x="4" y="32"/>
                </a:lnTo>
                <a:lnTo>
                  <a:pt x="6" y="24"/>
                </a:lnTo>
                <a:lnTo>
                  <a:pt x="11" y="15"/>
                </a:lnTo>
                <a:lnTo>
                  <a:pt x="17" y="9"/>
                </a:lnTo>
                <a:lnTo>
                  <a:pt x="24" y="4"/>
                </a:lnTo>
                <a:lnTo>
                  <a:pt x="32" y="2"/>
                </a:lnTo>
                <a:lnTo>
                  <a:pt x="39" y="0"/>
                </a:lnTo>
                <a:lnTo>
                  <a:pt x="1690" y="0"/>
                </a:lnTo>
                <a:lnTo>
                  <a:pt x="1690" y="0"/>
                </a:lnTo>
                <a:lnTo>
                  <a:pt x="1697" y="2"/>
                </a:lnTo>
                <a:lnTo>
                  <a:pt x="1705" y="4"/>
                </a:lnTo>
                <a:lnTo>
                  <a:pt x="1712" y="9"/>
                </a:lnTo>
                <a:lnTo>
                  <a:pt x="1718" y="15"/>
                </a:lnTo>
                <a:lnTo>
                  <a:pt x="1722" y="24"/>
                </a:lnTo>
                <a:lnTo>
                  <a:pt x="1725" y="32"/>
                </a:lnTo>
                <a:lnTo>
                  <a:pt x="1729" y="43"/>
                </a:lnTo>
                <a:lnTo>
                  <a:pt x="1729" y="53"/>
                </a:lnTo>
                <a:lnTo>
                  <a:pt x="1729" y="1111"/>
                </a:lnTo>
              </a:path>
            </a:pathLst>
          </a:custGeom>
          <a:noFill/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108325" y="2305050"/>
            <a:ext cx="2895600" cy="17827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lIns="91262" tIns="45631" rIns="91262" bIns="456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3108325" y="2305050"/>
            <a:ext cx="2895600" cy="178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62" tIns="45631" rIns="91262" bIns="456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34"/>
          <p:cNvSpPr/>
          <p:nvPr/>
        </p:nvSpPr>
        <p:spPr bwMode="auto">
          <a:xfrm>
            <a:off x="2452688" y="4316413"/>
            <a:ext cx="4198938" cy="1016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13"/>
              </a:cxn>
              <a:cxn ang="0">
                <a:pos x="2" y="17"/>
              </a:cxn>
              <a:cxn ang="0">
                <a:pos x="6" y="25"/>
              </a:cxn>
              <a:cxn ang="0">
                <a:pos x="17" y="32"/>
              </a:cxn>
              <a:cxn ang="0">
                <a:pos x="32" y="40"/>
              </a:cxn>
              <a:cxn ang="0">
                <a:pos x="57" y="49"/>
              </a:cxn>
              <a:cxn ang="0">
                <a:pos x="89" y="57"/>
              </a:cxn>
              <a:cxn ang="0">
                <a:pos x="2229" y="57"/>
              </a:cxn>
              <a:cxn ang="0">
                <a:pos x="2229" y="57"/>
              </a:cxn>
              <a:cxn ang="0">
                <a:pos x="2240" y="57"/>
              </a:cxn>
              <a:cxn ang="0">
                <a:pos x="2268" y="51"/>
              </a:cxn>
              <a:cxn ang="0">
                <a:pos x="2283" y="45"/>
              </a:cxn>
              <a:cxn ang="0">
                <a:pos x="2298" y="40"/>
              </a:cxn>
              <a:cxn ang="0">
                <a:pos x="2309" y="30"/>
              </a:cxn>
              <a:cxn ang="0">
                <a:pos x="2315" y="25"/>
              </a:cxn>
              <a:cxn ang="0">
                <a:pos x="2319" y="19"/>
              </a:cxn>
              <a:cxn ang="0">
                <a:pos x="2319" y="0"/>
              </a:cxn>
              <a:cxn ang="0">
                <a:pos x="0" y="8"/>
              </a:cxn>
            </a:cxnLst>
            <a:rect l="0" t="0" r="r" b="b"/>
            <a:pathLst>
              <a:path w="2319" h="57">
                <a:moveTo>
                  <a:pt x="0" y="8"/>
                </a:moveTo>
                <a:lnTo>
                  <a:pt x="0" y="8"/>
                </a:lnTo>
                <a:lnTo>
                  <a:pt x="0" y="13"/>
                </a:lnTo>
                <a:lnTo>
                  <a:pt x="2" y="17"/>
                </a:lnTo>
                <a:lnTo>
                  <a:pt x="6" y="25"/>
                </a:lnTo>
                <a:lnTo>
                  <a:pt x="17" y="32"/>
                </a:lnTo>
                <a:lnTo>
                  <a:pt x="32" y="40"/>
                </a:lnTo>
                <a:lnTo>
                  <a:pt x="57" y="49"/>
                </a:lnTo>
                <a:lnTo>
                  <a:pt x="89" y="57"/>
                </a:lnTo>
                <a:lnTo>
                  <a:pt x="2229" y="57"/>
                </a:lnTo>
                <a:lnTo>
                  <a:pt x="2229" y="57"/>
                </a:lnTo>
                <a:lnTo>
                  <a:pt x="2240" y="57"/>
                </a:lnTo>
                <a:lnTo>
                  <a:pt x="2268" y="51"/>
                </a:lnTo>
                <a:lnTo>
                  <a:pt x="2283" y="45"/>
                </a:lnTo>
                <a:lnTo>
                  <a:pt x="2298" y="40"/>
                </a:lnTo>
                <a:lnTo>
                  <a:pt x="2309" y="30"/>
                </a:lnTo>
                <a:lnTo>
                  <a:pt x="2315" y="25"/>
                </a:lnTo>
                <a:lnTo>
                  <a:pt x="2319" y="19"/>
                </a:lnTo>
                <a:lnTo>
                  <a:pt x="2319" y="0"/>
                </a:lnTo>
                <a:lnTo>
                  <a:pt x="0" y="8"/>
                </a:lnTo>
                <a:close/>
              </a:path>
            </a:pathLst>
          </a:custGeom>
          <a:solidFill>
            <a:srgbClr val="5F6767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47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3638" y="4217988"/>
            <a:ext cx="4240212" cy="15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Freeform 36"/>
          <p:cNvSpPr/>
          <p:nvPr/>
        </p:nvSpPr>
        <p:spPr bwMode="auto">
          <a:xfrm>
            <a:off x="6303963" y="4286250"/>
            <a:ext cx="155575" cy="15875"/>
          </a:xfrm>
          <a:custGeom>
            <a:avLst/>
            <a:gdLst/>
            <a:ahLst/>
            <a:cxnLst>
              <a:cxn ang="0">
                <a:pos x="86" y="4"/>
              </a:cxn>
              <a:cxn ang="0">
                <a:pos x="86" y="4"/>
              </a:cxn>
              <a:cxn ang="0">
                <a:pos x="85" y="6"/>
              </a:cxn>
              <a:cxn ang="0">
                <a:pos x="83" y="8"/>
              </a:cxn>
              <a:cxn ang="0">
                <a:pos x="4" y="8"/>
              </a:cxn>
              <a:cxn ang="0">
                <a:pos x="4" y="8"/>
              </a:cxn>
              <a:cxn ang="0">
                <a:pos x="2" y="6"/>
              </a:cxn>
              <a:cxn ang="0">
                <a:pos x="0" y="4"/>
              </a:cxn>
              <a:cxn ang="0">
                <a:pos x="0" y="4"/>
              </a:cxn>
              <a:cxn ang="0">
                <a:pos x="2" y="0"/>
              </a:cxn>
              <a:cxn ang="0">
                <a:pos x="4" y="0"/>
              </a:cxn>
              <a:cxn ang="0">
                <a:pos x="83" y="0"/>
              </a:cxn>
              <a:cxn ang="0">
                <a:pos x="83" y="0"/>
              </a:cxn>
              <a:cxn ang="0">
                <a:pos x="85" y="0"/>
              </a:cxn>
              <a:cxn ang="0">
                <a:pos x="86" y="4"/>
              </a:cxn>
              <a:cxn ang="0">
                <a:pos x="86" y="4"/>
              </a:cxn>
            </a:cxnLst>
            <a:rect l="0" t="0" r="r" b="b"/>
            <a:pathLst>
              <a:path w="86" h="8">
                <a:moveTo>
                  <a:pt x="86" y="4"/>
                </a:moveTo>
                <a:lnTo>
                  <a:pt x="86" y="4"/>
                </a:lnTo>
                <a:lnTo>
                  <a:pt x="85" y="6"/>
                </a:lnTo>
                <a:lnTo>
                  <a:pt x="83" y="8"/>
                </a:lnTo>
                <a:lnTo>
                  <a:pt x="4" y="8"/>
                </a:ln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83" y="0"/>
                </a:lnTo>
                <a:lnTo>
                  <a:pt x="83" y="0"/>
                </a:lnTo>
                <a:lnTo>
                  <a:pt x="85" y="0"/>
                </a:lnTo>
                <a:lnTo>
                  <a:pt x="86" y="4"/>
                </a:lnTo>
                <a:lnTo>
                  <a:pt x="86" y="4"/>
                </a:lnTo>
                <a:close/>
              </a:path>
            </a:pathLst>
          </a:custGeom>
          <a:solidFill>
            <a:srgbClr val="5F6767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49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0" y="4217988"/>
            <a:ext cx="627063" cy="93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0" y="4214813"/>
            <a:ext cx="71438" cy="8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313" y="4214813"/>
            <a:ext cx="576262" cy="93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063" y="4214813"/>
            <a:ext cx="33337" cy="3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Oval 2"/>
          <p:cNvSpPr/>
          <p:nvPr/>
        </p:nvSpPr>
        <p:spPr>
          <a:xfrm>
            <a:off x="6740525" y="2238375"/>
            <a:ext cx="671513" cy="671513"/>
          </a:xfrm>
          <a:prstGeom prst="ellipse">
            <a:avLst/>
          </a:prstGeom>
          <a:solidFill>
            <a:srgbClr val="F2644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52"/>
          <p:cNvSpPr/>
          <p:nvPr/>
        </p:nvSpPr>
        <p:spPr bwMode="auto">
          <a:xfrm>
            <a:off x="6873875" y="2379663"/>
            <a:ext cx="401638" cy="401638"/>
          </a:xfrm>
          <a:custGeom>
            <a:avLst/>
            <a:gdLst>
              <a:gd name="T0" fmla="+- 0 10800 87"/>
              <a:gd name="T1" fmla="*/ T0 w 21426"/>
              <a:gd name="T2" fmla="+- 0 10799 73"/>
              <a:gd name="T3" fmla="*/ 10799 h 21453"/>
              <a:gd name="T4" fmla="+- 0 10800 87"/>
              <a:gd name="T5" fmla="*/ T4 w 21426"/>
              <a:gd name="T6" fmla="+- 0 10799 73"/>
              <a:gd name="T7" fmla="*/ 10799 h 21453"/>
              <a:gd name="T8" fmla="+- 0 10800 87"/>
              <a:gd name="T9" fmla="*/ T8 w 21426"/>
              <a:gd name="T10" fmla="+- 0 10799 73"/>
              <a:gd name="T11" fmla="*/ 10799 h 21453"/>
              <a:gd name="T12" fmla="+- 0 10800 87"/>
              <a:gd name="T13" fmla="*/ T12 w 21426"/>
              <a:gd name="T14" fmla="+- 0 10799 73"/>
              <a:gd name="T15" fmla="*/ 10799 h 2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6" h="21453">
                <a:moveTo>
                  <a:pt x="8034" y="20112"/>
                </a:moveTo>
                <a:cubicBezTo>
                  <a:pt x="5816" y="17892"/>
                  <a:pt x="3556" y="15628"/>
                  <a:pt x="1338" y="13408"/>
                </a:cubicBezTo>
                <a:cubicBezTo>
                  <a:pt x="3241" y="7240"/>
                  <a:pt x="11488" y="7509"/>
                  <a:pt x="13391" y="1341"/>
                </a:cubicBezTo>
                <a:cubicBezTo>
                  <a:pt x="15609" y="3560"/>
                  <a:pt x="17869" y="5825"/>
                  <a:pt x="20087" y="8045"/>
                </a:cubicBezTo>
                <a:cubicBezTo>
                  <a:pt x="18184" y="14212"/>
                  <a:pt x="9937" y="13944"/>
                  <a:pt x="8034" y="20112"/>
                </a:cubicBezTo>
                <a:moveTo>
                  <a:pt x="21034" y="7097"/>
                </a:moveTo>
                <a:lnTo>
                  <a:pt x="14338" y="393"/>
                </a:lnTo>
                <a:cubicBezTo>
                  <a:pt x="14006" y="60"/>
                  <a:pt x="13525" y="-73"/>
                  <a:pt x="13069" y="39"/>
                </a:cubicBezTo>
                <a:cubicBezTo>
                  <a:pt x="12828" y="98"/>
                  <a:pt x="12614" y="222"/>
                  <a:pt x="12444" y="393"/>
                </a:cubicBezTo>
                <a:cubicBezTo>
                  <a:pt x="12292" y="545"/>
                  <a:pt x="12177" y="733"/>
                  <a:pt x="12112" y="944"/>
                </a:cubicBezTo>
                <a:cubicBezTo>
                  <a:pt x="11808" y="1929"/>
                  <a:pt x="11283" y="2785"/>
                  <a:pt x="10507" y="3562"/>
                </a:cubicBezTo>
                <a:cubicBezTo>
                  <a:pt x="9471" y="4598"/>
                  <a:pt x="8121" y="5384"/>
                  <a:pt x="6693" y="6214"/>
                </a:cubicBezTo>
                <a:cubicBezTo>
                  <a:pt x="5177" y="7094"/>
                  <a:pt x="3611" y="8006"/>
                  <a:pt x="2328" y="9290"/>
                </a:cubicBezTo>
                <a:cubicBezTo>
                  <a:pt x="1237" y="10383"/>
                  <a:pt x="493" y="11600"/>
                  <a:pt x="59" y="13011"/>
                </a:cubicBezTo>
                <a:cubicBezTo>
                  <a:pt x="-87" y="13488"/>
                  <a:pt x="40" y="14004"/>
                  <a:pt x="391" y="14356"/>
                </a:cubicBezTo>
                <a:lnTo>
                  <a:pt x="7087" y="21060"/>
                </a:lnTo>
                <a:cubicBezTo>
                  <a:pt x="7419" y="21393"/>
                  <a:pt x="7900" y="21526"/>
                  <a:pt x="8356" y="21414"/>
                </a:cubicBezTo>
                <a:cubicBezTo>
                  <a:pt x="8597" y="21354"/>
                  <a:pt x="8811" y="21231"/>
                  <a:pt x="8981" y="21060"/>
                </a:cubicBezTo>
                <a:cubicBezTo>
                  <a:pt x="9133" y="20908"/>
                  <a:pt x="9248" y="20720"/>
                  <a:pt x="9314" y="20508"/>
                </a:cubicBezTo>
                <a:cubicBezTo>
                  <a:pt x="9617" y="19523"/>
                  <a:pt x="10142" y="18667"/>
                  <a:pt x="10918" y="17890"/>
                </a:cubicBezTo>
                <a:cubicBezTo>
                  <a:pt x="11954" y="16853"/>
                  <a:pt x="13304" y="16069"/>
                  <a:pt x="14733" y="15239"/>
                </a:cubicBezTo>
                <a:cubicBezTo>
                  <a:pt x="16248" y="14357"/>
                  <a:pt x="17814" y="13446"/>
                  <a:pt x="19097" y="12162"/>
                </a:cubicBezTo>
                <a:cubicBezTo>
                  <a:pt x="20188" y="11070"/>
                  <a:pt x="20932" y="9852"/>
                  <a:pt x="21366" y="8440"/>
                </a:cubicBezTo>
                <a:cubicBezTo>
                  <a:pt x="21512" y="7965"/>
                  <a:pt x="21385" y="7448"/>
                  <a:pt x="21034" y="70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53"/>
          <p:cNvSpPr/>
          <p:nvPr/>
        </p:nvSpPr>
        <p:spPr bwMode="auto">
          <a:xfrm>
            <a:off x="7026275" y="2517775"/>
            <a:ext cx="107950" cy="112713"/>
          </a:xfrm>
          <a:custGeom>
            <a:avLst/>
            <a:gdLst>
              <a:gd name="T0" fmla="+- 0 10801 59"/>
              <a:gd name="T1" fmla="*/ T0 w 21484"/>
              <a:gd name="T2" fmla="+- 0 10799 41"/>
              <a:gd name="T3" fmla="*/ 10799 h 21516"/>
              <a:gd name="T4" fmla="+- 0 10801 59"/>
              <a:gd name="T5" fmla="*/ T4 w 21484"/>
              <a:gd name="T6" fmla="+- 0 10799 41"/>
              <a:gd name="T7" fmla="*/ 10799 h 21516"/>
              <a:gd name="T8" fmla="+- 0 10801 59"/>
              <a:gd name="T9" fmla="*/ T8 w 21484"/>
              <a:gd name="T10" fmla="+- 0 10799 41"/>
              <a:gd name="T11" fmla="*/ 10799 h 21516"/>
              <a:gd name="T12" fmla="+- 0 10801 59"/>
              <a:gd name="T13" fmla="*/ T12 w 21484"/>
              <a:gd name="T14" fmla="+- 0 10799 41"/>
              <a:gd name="T15" fmla="*/ 10799 h 215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84" h="21516">
                <a:moveTo>
                  <a:pt x="17511" y="14987"/>
                </a:moveTo>
                <a:cubicBezTo>
                  <a:pt x="17287" y="15384"/>
                  <a:pt x="17032" y="15740"/>
                  <a:pt x="16731" y="16049"/>
                </a:cubicBezTo>
                <a:cubicBezTo>
                  <a:pt x="15340" y="14692"/>
                  <a:pt x="13947" y="13205"/>
                  <a:pt x="12559" y="11675"/>
                </a:cubicBezTo>
                <a:cubicBezTo>
                  <a:pt x="12912" y="11521"/>
                  <a:pt x="13287" y="11362"/>
                  <a:pt x="13689" y="11198"/>
                </a:cubicBezTo>
                <a:cubicBezTo>
                  <a:pt x="14092" y="11034"/>
                  <a:pt x="14494" y="10927"/>
                  <a:pt x="14895" y="10861"/>
                </a:cubicBezTo>
                <a:cubicBezTo>
                  <a:pt x="15308" y="10801"/>
                  <a:pt x="15715" y="10819"/>
                  <a:pt x="16122" y="10913"/>
                </a:cubicBezTo>
                <a:cubicBezTo>
                  <a:pt x="16527" y="11011"/>
                  <a:pt x="16909" y="11222"/>
                  <a:pt x="17262" y="11554"/>
                </a:cubicBezTo>
                <a:cubicBezTo>
                  <a:pt x="17612" y="11890"/>
                  <a:pt x="17835" y="12244"/>
                  <a:pt x="17923" y="12620"/>
                </a:cubicBezTo>
                <a:cubicBezTo>
                  <a:pt x="18020" y="13004"/>
                  <a:pt x="18025" y="13392"/>
                  <a:pt x="17958" y="13789"/>
                </a:cubicBezTo>
                <a:cubicBezTo>
                  <a:pt x="17883" y="14187"/>
                  <a:pt x="17738" y="14585"/>
                  <a:pt x="17511" y="14987"/>
                </a:cubicBezTo>
                <a:moveTo>
                  <a:pt x="5799" y="10193"/>
                </a:moveTo>
                <a:cubicBezTo>
                  <a:pt x="5096" y="10221"/>
                  <a:pt x="4482" y="9996"/>
                  <a:pt x="3946" y="9496"/>
                </a:cubicBezTo>
                <a:cubicBezTo>
                  <a:pt x="3717" y="9285"/>
                  <a:pt x="3558" y="9028"/>
                  <a:pt x="3461" y="8724"/>
                </a:cubicBezTo>
                <a:cubicBezTo>
                  <a:pt x="3359" y="8420"/>
                  <a:pt x="3326" y="8088"/>
                  <a:pt x="3366" y="7723"/>
                </a:cubicBezTo>
                <a:cubicBezTo>
                  <a:pt x="3397" y="7363"/>
                  <a:pt x="3509" y="6989"/>
                  <a:pt x="3703" y="6610"/>
                </a:cubicBezTo>
                <a:cubicBezTo>
                  <a:pt x="3889" y="6231"/>
                  <a:pt x="4160" y="5852"/>
                  <a:pt x="4510" y="5487"/>
                </a:cubicBezTo>
                <a:cubicBezTo>
                  <a:pt x="5768" y="6694"/>
                  <a:pt x="7022" y="8018"/>
                  <a:pt x="8282" y="9388"/>
                </a:cubicBezTo>
                <a:cubicBezTo>
                  <a:pt x="7330" y="9893"/>
                  <a:pt x="6501" y="10164"/>
                  <a:pt x="5799" y="10193"/>
                </a:cubicBezTo>
                <a:moveTo>
                  <a:pt x="19678" y="8570"/>
                </a:moveTo>
                <a:cubicBezTo>
                  <a:pt x="18868" y="7915"/>
                  <a:pt x="18055" y="7470"/>
                  <a:pt x="17235" y="7250"/>
                </a:cubicBezTo>
                <a:cubicBezTo>
                  <a:pt x="16421" y="7031"/>
                  <a:pt x="15603" y="6942"/>
                  <a:pt x="14779" y="6998"/>
                </a:cubicBezTo>
                <a:cubicBezTo>
                  <a:pt x="13964" y="7059"/>
                  <a:pt x="13130" y="7236"/>
                  <a:pt x="12296" y="7545"/>
                </a:cubicBezTo>
                <a:cubicBezTo>
                  <a:pt x="11462" y="7859"/>
                  <a:pt x="10625" y="8200"/>
                  <a:pt x="9782" y="8593"/>
                </a:cubicBezTo>
                <a:cubicBezTo>
                  <a:pt x="8448" y="7115"/>
                  <a:pt x="7114" y="5658"/>
                  <a:pt x="5778" y="4299"/>
                </a:cubicBezTo>
                <a:cubicBezTo>
                  <a:pt x="6382" y="3775"/>
                  <a:pt x="6963" y="3509"/>
                  <a:pt x="7526" y="3490"/>
                </a:cubicBezTo>
                <a:cubicBezTo>
                  <a:pt x="8088" y="3467"/>
                  <a:pt x="8631" y="3523"/>
                  <a:pt x="9145" y="3649"/>
                </a:cubicBezTo>
                <a:cubicBezTo>
                  <a:pt x="9669" y="3775"/>
                  <a:pt x="10149" y="3883"/>
                  <a:pt x="10590" y="3967"/>
                </a:cubicBezTo>
                <a:cubicBezTo>
                  <a:pt x="11038" y="4051"/>
                  <a:pt x="11424" y="3958"/>
                  <a:pt x="11765" y="3682"/>
                </a:cubicBezTo>
                <a:cubicBezTo>
                  <a:pt x="12123" y="3382"/>
                  <a:pt x="12321" y="2994"/>
                  <a:pt x="12351" y="2526"/>
                </a:cubicBezTo>
                <a:cubicBezTo>
                  <a:pt x="12376" y="2054"/>
                  <a:pt x="12189" y="1596"/>
                  <a:pt x="11782" y="1147"/>
                </a:cubicBezTo>
                <a:cubicBezTo>
                  <a:pt x="11258" y="569"/>
                  <a:pt x="10630" y="216"/>
                  <a:pt x="9872" y="85"/>
                </a:cubicBezTo>
                <a:cubicBezTo>
                  <a:pt x="9126" y="-41"/>
                  <a:pt x="8358" y="-30"/>
                  <a:pt x="7564" y="136"/>
                </a:cubicBezTo>
                <a:cubicBezTo>
                  <a:pt x="6780" y="309"/>
                  <a:pt x="6032" y="595"/>
                  <a:pt x="5324" y="997"/>
                </a:cubicBezTo>
                <a:cubicBezTo>
                  <a:pt x="4617" y="1399"/>
                  <a:pt x="4048" y="1811"/>
                  <a:pt x="3626" y="2213"/>
                </a:cubicBezTo>
                <a:cubicBezTo>
                  <a:pt x="3464" y="2066"/>
                  <a:pt x="3302" y="1918"/>
                  <a:pt x="3141" y="1773"/>
                </a:cubicBezTo>
                <a:cubicBezTo>
                  <a:pt x="2963" y="1614"/>
                  <a:pt x="2739" y="1530"/>
                  <a:pt x="2471" y="1535"/>
                </a:cubicBezTo>
                <a:cubicBezTo>
                  <a:pt x="2200" y="1535"/>
                  <a:pt x="1977" y="1647"/>
                  <a:pt x="1793" y="1853"/>
                </a:cubicBezTo>
                <a:cubicBezTo>
                  <a:pt x="1615" y="2054"/>
                  <a:pt x="1530" y="2288"/>
                  <a:pt x="1565" y="2536"/>
                </a:cubicBezTo>
                <a:cubicBezTo>
                  <a:pt x="1589" y="2793"/>
                  <a:pt x="1696" y="2989"/>
                  <a:pt x="1880" y="3139"/>
                </a:cubicBezTo>
                <a:cubicBezTo>
                  <a:pt x="2044" y="3270"/>
                  <a:pt x="2203" y="3401"/>
                  <a:pt x="2364" y="3537"/>
                </a:cubicBezTo>
                <a:cubicBezTo>
                  <a:pt x="1731" y="4276"/>
                  <a:pt x="1207" y="5094"/>
                  <a:pt x="795" y="5957"/>
                </a:cubicBezTo>
                <a:cubicBezTo>
                  <a:pt x="378" y="6820"/>
                  <a:pt x="130" y="7676"/>
                  <a:pt x="37" y="8509"/>
                </a:cubicBezTo>
                <a:cubicBezTo>
                  <a:pt x="-59" y="9346"/>
                  <a:pt x="33" y="10113"/>
                  <a:pt x="298" y="10824"/>
                </a:cubicBezTo>
                <a:cubicBezTo>
                  <a:pt x="566" y="11540"/>
                  <a:pt x="1056" y="12148"/>
                  <a:pt x="1774" y="12723"/>
                </a:cubicBezTo>
                <a:cubicBezTo>
                  <a:pt x="2942" y="13658"/>
                  <a:pt x="4321" y="14056"/>
                  <a:pt x="5915" y="13967"/>
                </a:cubicBezTo>
                <a:cubicBezTo>
                  <a:pt x="7507" y="13874"/>
                  <a:pt x="9223" y="13415"/>
                  <a:pt x="11064" y="12461"/>
                </a:cubicBezTo>
                <a:cubicBezTo>
                  <a:pt x="12532" y="14093"/>
                  <a:pt x="14002" y="15716"/>
                  <a:pt x="15470" y="17223"/>
                </a:cubicBezTo>
                <a:cubicBezTo>
                  <a:pt x="14849" y="17728"/>
                  <a:pt x="14305" y="18018"/>
                  <a:pt x="13826" y="18111"/>
                </a:cubicBezTo>
                <a:cubicBezTo>
                  <a:pt x="13344" y="18210"/>
                  <a:pt x="12917" y="18200"/>
                  <a:pt x="12530" y="18088"/>
                </a:cubicBezTo>
                <a:cubicBezTo>
                  <a:pt x="12142" y="17971"/>
                  <a:pt x="11782" y="17803"/>
                  <a:pt x="11455" y="17587"/>
                </a:cubicBezTo>
                <a:cubicBezTo>
                  <a:pt x="11125" y="17368"/>
                  <a:pt x="10799" y="17181"/>
                  <a:pt x="10474" y="17026"/>
                </a:cubicBezTo>
                <a:cubicBezTo>
                  <a:pt x="10154" y="16872"/>
                  <a:pt x="9823" y="16788"/>
                  <a:pt x="9486" y="16783"/>
                </a:cubicBezTo>
                <a:cubicBezTo>
                  <a:pt x="9145" y="16778"/>
                  <a:pt x="8785" y="16937"/>
                  <a:pt x="8388" y="17265"/>
                </a:cubicBezTo>
                <a:cubicBezTo>
                  <a:pt x="7981" y="17606"/>
                  <a:pt x="7777" y="18004"/>
                  <a:pt x="7777" y="18453"/>
                </a:cubicBezTo>
                <a:cubicBezTo>
                  <a:pt x="7777" y="18897"/>
                  <a:pt x="7991" y="19351"/>
                  <a:pt x="8408" y="19809"/>
                </a:cubicBezTo>
                <a:cubicBezTo>
                  <a:pt x="8830" y="20268"/>
                  <a:pt x="9379" y="20651"/>
                  <a:pt x="10042" y="20955"/>
                </a:cubicBezTo>
                <a:cubicBezTo>
                  <a:pt x="10708" y="21259"/>
                  <a:pt x="11455" y="21451"/>
                  <a:pt x="12279" y="21502"/>
                </a:cubicBezTo>
                <a:cubicBezTo>
                  <a:pt x="13103" y="21559"/>
                  <a:pt x="13970" y="21437"/>
                  <a:pt x="14886" y="21109"/>
                </a:cubicBezTo>
                <a:cubicBezTo>
                  <a:pt x="15807" y="20787"/>
                  <a:pt x="16721" y="20202"/>
                  <a:pt x="17617" y="19332"/>
                </a:cubicBezTo>
                <a:cubicBezTo>
                  <a:pt x="18051" y="19739"/>
                  <a:pt x="18489" y="20127"/>
                  <a:pt x="18921" y="20501"/>
                </a:cubicBezTo>
                <a:cubicBezTo>
                  <a:pt x="19107" y="20656"/>
                  <a:pt x="19328" y="20731"/>
                  <a:pt x="19601" y="20712"/>
                </a:cubicBezTo>
                <a:cubicBezTo>
                  <a:pt x="19861" y="20703"/>
                  <a:pt x="20090" y="20586"/>
                  <a:pt x="20269" y="20375"/>
                </a:cubicBezTo>
                <a:cubicBezTo>
                  <a:pt x="20455" y="20160"/>
                  <a:pt x="20532" y="19921"/>
                  <a:pt x="20503" y="19674"/>
                </a:cubicBezTo>
                <a:cubicBezTo>
                  <a:pt x="20477" y="19421"/>
                  <a:pt x="20371" y="19229"/>
                  <a:pt x="20192" y="19089"/>
                </a:cubicBezTo>
                <a:cubicBezTo>
                  <a:pt x="19755" y="18752"/>
                  <a:pt x="19321" y="18397"/>
                  <a:pt x="18884" y="18022"/>
                </a:cubicBezTo>
                <a:cubicBezTo>
                  <a:pt x="19626" y="17143"/>
                  <a:pt x="20221" y="16217"/>
                  <a:pt x="20664" y="15300"/>
                </a:cubicBezTo>
                <a:cubicBezTo>
                  <a:pt x="21103" y="14379"/>
                  <a:pt x="21367" y="13490"/>
                  <a:pt x="21453" y="12667"/>
                </a:cubicBezTo>
                <a:cubicBezTo>
                  <a:pt x="21540" y="11839"/>
                  <a:pt x="21439" y="11091"/>
                  <a:pt x="21159" y="10412"/>
                </a:cubicBezTo>
                <a:cubicBezTo>
                  <a:pt x="20880" y="9725"/>
                  <a:pt x="20386" y="9135"/>
                  <a:pt x="19678" y="85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54"/>
          <p:cNvSpPr/>
          <p:nvPr/>
        </p:nvSpPr>
        <p:spPr bwMode="auto">
          <a:xfrm>
            <a:off x="7011988" y="2655888"/>
            <a:ext cx="61913" cy="63500"/>
          </a:xfrm>
          <a:custGeom>
            <a:avLst/>
            <a:gdLst>
              <a:gd name="T0" fmla="+- 0 10791 197"/>
              <a:gd name="T1" fmla="*/ T0 w 21188"/>
              <a:gd name="T2" fmla="+- 0 10794 193"/>
              <a:gd name="T3" fmla="*/ 10794 h 21203"/>
              <a:gd name="T4" fmla="+- 0 10791 197"/>
              <a:gd name="T5" fmla="*/ T4 w 21188"/>
              <a:gd name="T6" fmla="+- 0 10794 193"/>
              <a:gd name="T7" fmla="*/ 10794 h 21203"/>
              <a:gd name="T8" fmla="+- 0 10791 197"/>
              <a:gd name="T9" fmla="*/ T8 w 21188"/>
              <a:gd name="T10" fmla="+- 0 10794 193"/>
              <a:gd name="T11" fmla="*/ 10794 h 21203"/>
              <a:gd name="T12" fmla="+- 0 10791 197"/>
              <a:gd name="T13" fmla="*/ T12 w 21188"/>
              <a:gd name="T14" fmla="+- 0 10794 193"/>
              <a:gd name="T15" fmla="*/ 10794 h 212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8" h="21203">
                <a:moveTo>
                  <a:pt x="17615" y="468"/>
                </a:moveTo>
                <a:lnTo>
                  <a:pt x="17606" y="468"/>
                </a:lnTo>
                <a:cubicBezTo>
                  <a:pt x="14870" y="2476"/>
                  <a:pt x="12200" y="4590"/>
                  <a:pt x="9727" y="6958"/>
                </a:cubicBezTo>
                <a:cubicBezTo>
                  <a:pt x="7348" y="9227"/>
                  <a:pt x="5200" y="11619"/>
                  <a:pt x="3329" y="14060"/>
                </a:cubicBezTo>
                <a:lnTo>
                  <a:pt x="341" y="17962"/>
                </a:lnTo>
                <a:lnTo>
                  <a:pt x="350" y="17970"/>
                </a:lnTo>
                <a:cubicBezTo>
                  <a:pt x="-197" y="18786"/>
                  <a:pt x="-106" y="19880"/>
                  <a:pt x="638" y="20590"/>
                </a:cubicBezTo>
                <a:cubicBezTo>
                  <a:pt x="1491" y="21407"/>
                  <a:pt x="2889" y="21407"/>
                  <a:pt x="3746" y="20590"/>
                </a:cubicBezTo>
                <a:cubicBezTo>
                  <a:pt x="3877" y="20460"/>
                  <a:pt x="3984" y="20321"/>
                  <a:pt x="4069" y="20174"/>
                </a:cubicBezTo>
                <a:lnTo>
                  <a:pt x="6867" y="16517"/>
                </a:lnTo>
                <a:cubicBezTo>
                  <a:pt x="8601" y="14255"/>
                  <a:pt x="10606" y="12027"/>
                  <a:pt x="12824" y="9913"/>
                </a:cubicBezTo>
                <a:cubicBezTo>
                  <a:pt x="15281" y="7570"/>
                  <a:pt x="17557" y="5758"/>
                  <a:pt x="20329" y="3749"/>
                </a:cubicBezTo>
                <a:lnTo>
                  <a:pt x="20321" y="3741"/>
                </a:lnTo>
                <a:cubicBezTo>
                  <a:pt x="20400" y="3684"/>
                  <a:pt x="20473" y="3635"/>
                  <a:pt x="20543" y="3570"/>
                </a:cubicBezTo>
                <a:cubicBezTo>
                  <a:pt x="21402" y="2753"/>
                  <a:pt x="21402" y="1427"/>
                  <a:pt x="20543" y="606"/>
                </a:cubicBezTo>
                <a:cubicBezTo>
                  <a:pt x="19742" y="-161"/>
                  <a:pt x="18472" y="-193"/>
                  <a:pt x="17615" y="4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55"/>
          <p:cNvSpPr/>
          <p:nvPr/>
        </p:nvSpPr>
        <p:spPr bwMode="auto">
          <a:xfrm>
            <a:off x="7075488" y="2441575"/>
            <a:ext cx="61913" cy="65088"/>
          </a:xfrm>
          <a:custGeom>
            <a:avLst/>
            <a:gdLst>
              <a:gd name="T0" fmla="+- 0 10803 213"/>
              <a:gd name="T1" fmla="*/ T0 w 21180"/>
              <a:gd name="T2" fmla="+- 0 10801 203"/>
              <a:gd name="T3" fmla="*/ 10801 h 21196"/>
              <a:gd name="T4" fmla="+- 0 10803 213"/>
              <a:gd name="T5" fmla="*/ T4 w 21180"/>
              <a:gd name="T6" fmla="+- 0 10801 203"/>
              <a:gd name="T7" fmla="*/ 10801 h 21196"/>
              <a:gd name="T8" fmla="+- 0 10803 213"/>
              <a:gd name="T9" fmla="*/ T8 w 21180"/>
              <a:gd name="T10" fmla="+- 0 10801 203"/>
              <a:gd name="T11" fmla="*/ 10801 h 21196"/>
              <a:gd name="T12" fmla="+- 0 10803 213"/>
              <a:gd name="T13" fmla="*/ T12 w 21180"/>
              <a:gd name="T14" fmla="+- 0 10801 203"/>
              <a:gd name="T15" fmla="*/ 10801 h 211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0" h="21196">
                <a:moveTo>
                  <a:pt x="8372" y="11356"/>
                </a:moveTo>
                <a:cubicBezTo>
                  <a:pt x="6122" y="13508"/>
                  <a:pt x="3675" y="15444"/>
                  <a:pt x="1144" y="17292"/>
                </a:cubicBezTo>
                <a:cubicBezTo>
                  <a:pt x="963" y="17388"/>
                  <a:pt x="786" y="17493"/>
                  <a:pt x="637" y="17645"/>
                </a:cubicBezTo>
                <a:cubicBezTo>
                  <a:pt x="-213" y="18457"/>
                  <a:pt x="-213" y="19774"/>
                  <a:pt x="637" y="20585"/>
                </a:cubicBezTo>
                <a:cubicBezTo>
                  <a:pt x="1464" y="21380"/>
                  <a:pt x="2796" y="21397"/>
                  <a:pt x="3652" y="20641"/>
                </a:cubicBezTo>
                <a:lnTo>
                  <a:pt x="3665" y="20649"/>
                </a:lnTo>
                <a:cubicBezTo>
                  <a:pt x="6364" y="18673"/>
                  <a:pt x="8988" y="16581"/>
                  <a:pt x="11419" y="14263"/>
                </a:cubicBezTo>
                <a:cubicBezTo>
                  <a:pt x="13759" y="12030"/>
                  <a:pt x="15873" y="9685"/>
                  <a:pt x="17715" y="7283"/>
                </a:cubicBezTo>
                <a:lnTo>
                  <a:pt x="20663" y="3427"/>
                </a:lnTo>
                <a:lnTo>
                  <a:pt x="20654" y="3419"/>
                </a:lnTo>
                <a:cubicBezTo>
                  <a:pt x="21386" y="2600"/>
                  <a:pt x="21357" y="1379"/>
                  <a:pt x="20541" y="608"/>
                </a:cubicBezTo>
                <a:cubicBezTo>
                  <a:pt x="19697" y="-203"/>
                  <a:pt x="18323" y="-203"/>
                  <a:pt x="17468" y="608"/>
                </a:cubicBezTo>
                <a:cubicBezTo>
                  <a:pt x="17313" y="760"/>
                  <a:pt x="17197" y="937"/>
                  <a:pt x="17094" y="1114"/>
                </a:cubicBezTo>
                <a:lnTo>
                  <a:pt x="14228" y="4857"/>
                </a:lnTo>
                <a:cubicBezTo>
                  <a:pt x="12526" y="7090"/>
                  <a:pt x="10552" y="9275"/>
                  <a:pt x="8372" y="1135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26"/>
          <p:cNvSpPr/>
          <p:nvPr/>
        </p:nvSpPr>
        <p:spPr>
          <a:xfrm>
            <a:off x="7486650" y="2216150"/>
            <a:ext cx="12176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ms-MY" sz="3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kumimoji="0" lang="en-US" sz="39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AutoShape 120"/>
          <p:cNvSpPr/>
          <p:nvPr/>
        </p:nvSpPr>
        <p:spPr bwMode="auto">
          <a:xfrm>
            <a:off x="1550988" y="4860925"/>
            <a:ext cx="179388" cy="179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utoShape 121"/>
          <p:cNvSpPr/>
          <p:nvPr/>
        </p:nvSpPr>
        <p:spPr bwMode="auto">
          <a:xfrm>
            <a:off x="1595438" y="4905375"/>
            <a:ext cx="50800" cy="5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22"/>
          <p:cNvSpPr/>
          <p:nvPr/>
        </p:nvSpPr>
        <p:spPr bwMode="auto">
          <a:xfrm>
            <a:off x="1460500" y="4781550"/>
            <a:ext cx="360363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48"/>
          <p:cNvSpPr/>
          <p:nvPr/>
        </p:nvSpPr>
        <p:spPr bwMode="auto">
          <a:xfrm>
            <a:off x="3817938" y="4752975"/>
            <a:ext cx="315913" cy="361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425"/>
                </a:moveTo>
                <a:cubicBezTo>
                  <a:pt x="5687" y="7425"/>
                  <a:pt x="1542" y="6064"/>
                  <a:pt x="1542" y="4387"/>
                </a:cubicBezTo>
                <a:cubicBezTo>
                  <a:pt x="1542" y="2709"/>
                  <a:pt x="5687" y="1350"/>
                  <a:pt x="10800" y="1350"/>
                </a:cubicBezTo>
                <a:cubicBezTo>
                  <a:pt x="15912" y="1350"/>
                  <a:pt x="20057" y="2709"/>
                  <a:pt x="20057" y="4387"/>
                </a:cubicBezTo>
                <a:cubicBezTo>
                  <a:pt x="20057" y="6064"/>
                  <a:pt x="15912" y="7425"/>
                  <a:pt x="10800" y="7425"/>
                </a:cubicBezTo>
                <a:moveTo>
                  <a:pt x="20057" y="9112"/>
                </a:moveTo>
                <a:lnTo>
                  <a:pt x="20054" y="9112"/>
                </a:lnTo>
                <a:cubicBezTo>
                  <a:pt x="20054" y="9119"/>
                  <a:pt x="20057" y="9127"/>
                  <a:pt x="20057" y="9133"/>
                </a:cubicBezTo>
                <a:cubicBezTo>
                  <a:pt x="20057" y="10800"/>
                  <a:pt x="15912" y="12150"/>
                  <a:pt x="10800" y="12150"/>
                </a:cubicBezTo>
                <a:cubicBezTo>
                  <a:pt x="5687" y="12150"/>
                  <a:pt x="1542" y="10800"/>
                  <a:pt x="1542" y="9133"/>
                </a:cubicBezTo>
                <a:cubicBezTo>
                  <a:pt x="1542" y="9127"/>
                  <a:pt x="1545" y="9119"/>
                  <a:pt x="1545" y="9112"/>
                </a:cubicBezTo>
                <a:lnTo>
                  <a:pt x="1542" y="9112"/>
                </a:lnTo>
                <a:lnTo>
                  <a:pt x="1542" y="6793"/>
                </a:lnTo>
                <a:cubicBezTo>
                  <a:pt x="3564" y="8140"/>
                  <a:pt x="7271" y="8774"/>
                  <a:pt x="10800" y="8774"/>
                </a:cubicBezTo>
                <a:cubicBezTo>
                  <a:pt x="14328" y="8774"/>
                  <a:pt x="18035" y="8140"/>
                  <a:pt x="20057" y="6793"/>
                </a:cubicBezTo>
                <a:cubicBezTo>
                  <a:pt x="20057" y="6793"/>
                  <a:pt x="20057" y="9112"/>
                  <a:pt x="20057" y="9112"/>
                </a:cubicBezTo>
                <a:close/>
                <a:moveTo>
                  <a:pt x="20057" y="13162"/>
                </a:moveTo>
                <a:lnTo>
                  <a:pt x="20054" y="13162"/>
                </a:lnTo>
                <a:cubicBezTo>
                  <a:pt x="20054" y="13169"/>
                  <a:pt x="20057" y="13177"/>
                  <a:pt x="20057" y="13183"/>
                </a:cubicBezTo>
                <a:cubicBezTo>
                  <a:pt x="20057" y="14850"/>
                  <a:pt x="15912" y="16200"/>
                  <a:pt x="10800" y="16200"/>
                </a:cubicBezTo>
                <a:cubicBezTo>
                  <a:pt x="5687" y="16200"/>
                  <a:pt x="1542" y="14850"/>
                  <a:pt x="1542" y="13183"/>
                </a:cubicBezTo>
                <a:cubicBezTo>
                  <a:pt x="1542" y="13177"/>
                  <a:pt x="1545" y="13169"/>
                  <a:pt x="1545" y="13162"/>
                </a:cubicBezTo>
                <a:lnTo>
                  <a:pt x="1542" y="13162"/>
                </a:lnTo>
                <a:lnTo>
                  <a:pt x="1542" y="10640"/>
                </a:lnTo>
                <a:cubicBezTo>
                  <a:pt x="3136" y="12077"/>
                  <a:pt x="6982" y="12825"/>
                  <a:pt x="10800" y="12825"/>
                </a:cubicBezTo>
                <a:cubicBezTo>
                  <a:pt x="14617" y="12825"/>
                  <a:pt x="18463" y="12077"/>
                  <a:pt x="20057" y="10640"/>
                </a:cubicBezTo>
                <a:cubicBezTo>
                  <a:pt x="20057" y="10640"/>
                  <a:pt x="20057" y="13162"/>
                  <a:pt x="20057" y="13162"/>
                </a:cubicBezTo>
                <a:close/>
                <a:moveTo>
                  <a:pt x="20057" y="17212"/>
                </a:moveTo>
                <a:cubicBezTo>
                  <a:pt x="20057" y="18889"/>
                  <a:pt x="15912" y="20249"/>
                  <a:pt x="10800" y="20249"/>
                </a:cubicBezTo>
                <a:cubicBezTo>
                  <a:pt x="5687" y="20249"/>
                  <a:pt x="1542" y="18889"/>
                  <a:pt x="1542" y="17212"/>
                </a:cubicBezTo>
                <a:lnTo>
                  <a:pt x="1542" y="14690"/>
                </a:lnTo>
                <a:cubicBezTo>
                  <a:pt x="3136" y="16127"/>
                  <a:pt x="6982" y="16875"/>
                  <a:pt x="10800" y="16875"/>
                </a:cubicBezTo>
                <a:cubicBezTo>
                  <a:pt x="14617" y="16875"/>
                  <a:pt x="18463" y="16127"/>
                  <a:pt x="20057" y="14690"/>
                </a:cubicBezTo>
                <a:cubicBezTo>
                  <a:pt x="20057" y="14690"/>
                  <a:pt x="20057" y="17212"/>
                  <a:pt x="20057" y="17212"/>
                </a:cubicBezTo>
                <a:close/>
                <a:moveTo>
                  <a:pt x="10800" y="0"/>
                </a:moveTo>
                <a:cubicBezTo>
                  <a:pt x="5598" y="0"/>
                  <a:pt x="0" y="1372"/>
                  <a:pt x="0" y="4387"/>
                </a:cubicBezTo>
                <a:lnTo>
                  <a:pt x="0" y="17212"/>
                </a:lnTo>
                <a:cubicBezTo>
                  <a:pt x="0" y="20226"/>
                  <a:pt x="5598" y="21599"/>
                  <a:pt x="10800" y="21599"/>
                </a:cubicBezTo>
                <a:cubicBezTo>
                  <a:pt x="16001" y="21599"/>
                  <a:pt x="21599" y="20226"/>
                  <a:pt x="21599" y="17212"/>
                </a:cubicBezTo>
                <a:lnTo>
                  <a:pt x="21599" y="4387"/>
                </a:lnTo>
                <a:cubicBezTo>
                  <a:pt x="21599" y="1372"/>
                  <a:pt x="16001" y="0"/>
                  <a:pt x="10800" y="0"/>
                </a:cubicBezTo>
              </a:path>
            </a:pathLst>
          </a:custGeom>
          <a:solidFill>
            <a:srgbClr val="12A89D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49"/>
          <p:cNvSpPr/>
          <p:nvPr/>
        </p:nvSpPr>
        <p:spPr bwMode="auto">
          <a:xfrm>
            <a:off x="4065588" y="5035550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50"/>
          <p:cNvSpPr/>
          <p:nvPr/>
        </p:nvSpPr>
        <p:spPr bwMode="auto">
          <a:xfrm>
            <a:off x="4065588" y="4967288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51"/>
          <p:cNvSpPr/>
          <p:nvPr/>
        </p:nvSpPr>
        <p:spPr bwMode="auto">
          <a:xfrm>
            <a:off x="4065588" y="4899025"/>
            <a:ext cx="22225" cy="23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28"/>
          <p:cNvSpPr/>
          <p:nvPr/>
        </p:nvSpPr>
        <p:spPr bwMode="auto">
          <a:xfrm>
            <a:off x="6173788" y="4749800"/>
            <a:ext cx="361950" cy="361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8026" tIns="38026" rIns="38026" bIns="38026" anchor="ctr"/>
          <a:lstStyle/>
          <a:p>
            <a:pPr marL="0" marR="0" lvl="0" indent="0" algn="l" defTabSz="455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Straight Connector 27"/>
          <p:cNvCxnSpPr/>
          <p:nvPr/>
        </p:nvCxnSpPr>
        <p:spPr>
          <a:xfrm>
            <a:off x="3292475" y="4781550"/>
            <a:ext cx="0" cy="857250"/>
          </a:xfrm>
          <a:prstGeom prst="line">
            <a:avLst/>
          </a:prstGeom>
          <a:ln w="63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3"/>
          <p:cNvCxnSpPr/>
          <p:nvPr/>
        </p:nvCxnSpPr>
        <p:spPr>
          <a:xfrm>
            <a:off x="5626100" y="4781550"/>
            <a:ext cx="0" cy="857250"/>
          </a:xfrm>
          <a:prstGeom prst="line">
            <a:avLst/>
          </a:prstGeom>
          <a:ln w="63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3"/>
          <p:cNvSpPr txBox="1"/>
          <p:nvPr/>
        </p:nvSpPr>
        <p:spPr>
          <a:xfrm>
            <a:off x="6784975" y="3155950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784975" y="3429000"/>
            <a:ext cx="1751013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82625" y="2298700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396875" y="2543175"/>
            <a:ext cx="1751013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82625" y="3324225"/>
            <a:ext cx="14652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6875" y="3567113"/>
            <a:ext cx="1751013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3840163" y="4849813"/>
            <a:ext cx="1754188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817938" y="5270500"/>
            <a:ext cx="174942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484313" y="4891088"/>
            <a:ext cx="175418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1460500" y="5311775"/>
            <a:ext cx="1751013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232525" y="4891088"/>
            <a:ext cx="175418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200" b="1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208713" y="5311775"/>
            <a:ext cx="1751013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2495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kern="120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900" kern="1200" cap="none" spc="0" normalizeH="0" baseline="0" noProof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81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388" y="2330450"/>
            <a:ext cx="2895600" cy="175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1645</Words>
  <Application>WPS 演示</Application>
  <PresentationFormat>全屏显示(4:3)</PresentationFormat>
  <Paragraphs>223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Calibri Light</vt:lpstr>
      <vt:lpstr>微软雅黑</vt:lpstr>
      <vt:lpstr>方正正中黑简体</vt:lpstr>
      <vt:lpstr>Impact</vt:lpstr>
      <vt:lpstr>黑体</vt:lpstr>
      <vt:lpstr>Arial Unicode MS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kwl6163com</cp:lastModifiedBy>
  <cp:revision>45</cp:revision>
  <dcterms:created xsi:type="dcterms:W3CDTF">2015-07-06T14:27:22Z</dcterms:created>
  <dcterms:modified xsi:type="dcterms:W3CDTF">2018-08-31T10:29:05Z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