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3"/>
    <p:sldId id="288" r:id="rId4"/>
    <p:sldId id="259" r:id="rId5"/>
    <p:sldId id="260" r:id="rId6"/>
    <p:sldId id="265" r:id="rId7"/>
    <p:sldId id="285" r:id="rId8"/>
    <p:sldId id="269" r:id="rId9"/>
    <p:sldId id="287" r:id="rId10"/>
    <p:sldId id="262" r:id="rId11"/>
    <p:sldId id="266" r:id="rId12"/>
    <p:sldId id="270" r:id="rId13"/>
    <p:sldId id="271" r:id="rId14"/>
    <p:sldId id="272" r:id="rId15"/>
    <p:sldId id="273" r:id="rId16"/>
    <p:sldId id="263" r:id="rId17"/>
    <p:sldId id="274" r:id="rId18"/>
    <p:sldId id="276" r:id="rId19"/>
    <p:sldId id="283" r:id="rId20"/>
    <p:sldId id="267" r:id="rId21"/>
    <p:sldId id="264" r:id="rId22"/>
    <p:sldId id="275" r:id="rId23"/>
    <p:sldId id="286" r:id="rId24"/>
    <p:sldId id="280" r:id="rId25"/>
    <p:sldId id="281" r:id="rId26"/>
    <p:sldId id="284" r:id="rId27"/>
    <p:sldId id="261" r:id="rId28"/>
    <p:sldId id="313"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575A"/>
    <a:srgbClr val="F17F42"/>
    <a:srgbClr val="D992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712" y="-6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CAC5CB-6390-4061-8DE8-0C81ED3F3D3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3D9478-11F9-42E4-A047-A71E524A9B2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幻灯片图像占位符 1"/>
          <p:cNvSpPr>
            <a:spLocks noGrp="1" noRot="1" noChangeAspect="1" noTextEdit="1"/>
          </p:cNvSpPr>
          <p:nvPr>
            <p:ph type="sldImg"/>
          </p:nvPr>
        </p:nvSpPr>
        <p:spPr>
          <a:xfrm>
            <a:off x="685800" y="1143000"/>
            <a:ext cx="5486400" cy="3086100"/>
          </a:xfrm>
          <a:ln>
            <a:solidFill>
              <a:srgbClr val="000000"/>
            </a:solidFill>
            <a:miter/>
          </a:ln>
        </p:spPr>
      </p:sp>
      <p:sp>
        <p:nvSpPr>
          <p:cNvPr id="16386" name="备注占位符 2"/>
          <p:cNvSpPr>
            <a:spLocks noGrp="1"/>
          </p:cNvSpPr>
          <p:nvPr>
            <p:ph type="body"/>
          </p:nvPr>
        </p:nvSpPr>
        <p:spPr>
          <a:noFill/>
          <a:ln>
            <a:noFill/>
          </a:ln>
        </p:spPr>
        <p:txBody>
          <a:bodyPr wrap="square" lIns="91440" tIns="45720" rIns="91440" bIns="45720" anchor="t"/>
          <a:p>
            <a:pPr lvl="0" eaLnBrk="1" hangingPunct="1">
              <a:spcBef>
                <a:spcPct val="0"/>
              </a:spcBef>
            </a:pPr>
            <a:endParaRPr lang="zh-CN" altLang="en-US" dirty="0"/>
          </a:p>
        </p:txBody>
      </p:sp>
      <p:sp>
        <p:nvSpPr>
          <p:cNvPr id="16387"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p>
            <a:pPr lvl="0" indent="0"/>
            <a:fld id="{9A0DB2DC-4C9A-4742-B13C-FB6460FD3503}" type="slidenum">
              <a:rPr lang="zh-CN" altLang="en-US" sz="1800">
                <a:solidFill>
                  <a:srgbClr val="000000"/>
                </a:solidFill>
                <a:latin typeface="Calibri" panose="020F0502020204030204" charset="0"/>
                <a:ea typeface="宋体" panose="02010600030101010101" pitchFamily="2" charset="-122"/>
              </a:rPr>
            </a:fld>
            <a:endParaRPr lang="zh-CN" altLang="en-US" sz="1800">
              <a:solidFill>
                <a:srgbClr val="000000"/>
              </a:solidFill>
              <a:latin typeface="Calibri" panose="020F050202020403020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400" advClick="0" advTm="5000">
        <p14:reveal/>
      </p:transition>
    </mc:Choice>
    <mc:Fallback>
      <p:transition spd="slow" advClick="0"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400" advClick="0" advTm="5000">
        <p14:reveal/>
      </p:transition>
    </mc:Choice>
    <mc:Fallback>
      <p:transition spd="slow" advClick="0"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400" advClick="0" advTm="5000">
        <p14:reveal/>
      </p:transition>
    </mc:Choice>
    <mc:Fallback>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400" advClick="0" advTm="5000">
        <p14:reveal/>
      </p:transition>
    </mc:Choice>
    <mc:Fallback>
      <p:transition spd="slow" advClick="0" advTm="5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400" advClick="0" advTm="5000">
        <p14:reveal/>
      </p:transition>
    </mc:Choice>
    <mc:Fallback>
      <p:transition spd="slow" advClick="0"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400" advClick="0" advTm="5000">
        <p14:reveal/>
      </p:transition>
    </mc:Choice>
    <mc:Fallback>
      <p:transition spd="slow" advClick="0"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400" advClick="0" advTm="5000">
        <p14:reveal/>
      </p:transition>
    </mc:Choice>
    <mc:Fallback>
      <p:transition spd="slow" advClick="0"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400" advClick="0" advTm="5000">
        <p14:reveal/>
      </p:transition>
    </mc:Choice>
    <mc:Fallback>
      <p:transition spd="slow" advClick="0"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400" advClick="0" advTm="5000">
        <p14:reveal/>
      </p:transition>
    </mc:Choice>
    <mc:Fallback>
      <p:transition spd="slow" advClick="0"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400" advClick="0" advTm="5000">
        <p14:reveal/>
      </p:transition>
    </mc:Choice>
    <mc:Fallback>
      <p:transition spd="slow" advClick="0"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400" advClick="0" advTm="5000">
        <p14:reveal/>
      </p:transition>
    </mc:Choice>
    <mc:Fallback>
      <p:transition spd="slow" advClick="0" advTm="5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3400" advClick="0" advTm="5000">
        <p14:reveal/>
      </p:transition>
    </mc:Choice>
    <mc:Fallback>
      <p:transition spd="slow" advClick="0" advTm="500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1.jpeg"/><Relationship Id="rId10"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8.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1.jpeg"/></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tags" Target="../tags/tag8.xml"/><Relationship Id="rId4" Type="http://schemas.openxmlformats.org/officeDocument/2006/relationships/image" Target="../media/image43.jpeg"/><Relationship Id="rId3" Type="http://schemas.openxmlformats.org/officeDocument/2006/relationships/image" Target="../media/image39.png"/><Relationship Id="rId2" Type="http://schemas.openxmlformats.org/officeDocument/2006/relationships/image" Target="../media/image36.png"/><Relationship Id="rId1" Type="http://schemas.openxmlformats.org/officeDocument/2006/relationships/image" Target="../media/image42.jpe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48.png"/><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0.png"/><Relationship Id="rId1" Type="http://schemas.openxmlformats.org/officeDocument/2006/relationships/image" Target="../media/image49.jpe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51.png"/><Relationship Id="rId1" Type="http://schemas.openxmlformats.org/officeDocument/2006/relationships/hyperlink" Target="https://www.freeppt7.com/" TargetMode="Externa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1"/>
            </p:custDataLst>
          </p:nvPr>
        </p:nvPicPr>
        <p:blipFill rotWithShape="1">
          <a:blip r:embed="rId2">
            <a:extLst>
              <a:ext uri="{28A0092B-C50C-407E-A947-70E740481C1C}">
                <a14:useLocalDpi xmlns:a14="http://schemas.microsoft.com/office/drawing/2010/main" val="0"/>
              </a:ext>
            </a:extLst>
          </a:blip>
          <a:srcRect t="7834" b="7834"/>
          <a:stretch>
            <a:fillRect/>
          </a:stretch>
        </p:blipFill>
        <p:spPr>
          <a:xfrm>
            <a:off x="0" y="0"/>
            <a:ext cx="12192000" cy="6858000"/>
          </a:xfrm>
          <a:prstGeom prst="rect">
            <a:avLst/>
          </a:prstGeom>
        </p:spPr>
      </p:pic>
      <p:sp>
        <p:nvSpPr>
          <p:cNvPr id="16" name="PA_平行四边形 15"/>
          <p:cNvSpPr/>
          <p:nvPr>
            <p:custDataLst>
              <p:tags r:id="rId3"/>
            </p:custDataLst>
          </p:nvPr>
        </p:nvSpPr>
        <p:spPr>
          <a:xfrm>
            <a:off x="1864008" y="0"/>
            <a:ext cx="8712968" cy="6858000"/>
          </a:xfrm>
          <a:prstGeom prst="parallelogram">
            <a:avLst>
              <a:gd name="adj" fmla="val 26721"/>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_文本框 8"/>
          <p:cNvSpPr txBox="1"/>
          <p:nvPr>
            <p:custDataLst>
              <p:tags r:id="rId4"/>
            </p:custDataLst>
          </p:nvPr>
        </p:nvSpPr>
        <p:spPr>
          <a:xfrm>
            <a:off x="3644047" y="2084655"/>
            <a:ext cx="4903907" cy="1200329"/>
          </a:xfrm>
          <a:prstGeom prst="rect">
            <a:avLst/>
          </a:prstGeom>
          <a:noFill/>
        </p:spPr>
        <p:txBody>
          <a:bodyPr wrap="none" rtlCol="0">
            <a:spAutoFit/>
          </a:bodyPr>
          <a:lstStyle/>
          <a:p>
            <a:pPr algn="ctr"/>
            <a:r>
              <a:rPr lang="en-US" altLang="zh-CN" sz="7200" dirty="0">
                <a:solidFill>
                  <a:srgbClr val="53575A"/>
                </a:solidFill>
                <a:latin typeface="Arial" panose="020B0604020202020204" pitchFamily="34" charset="0"/>
                <a:ea typeface="微软雅黑" panose="020B0503020204020204" pitchFamily="34" charset="-122"/>
                <a:cs typeface="Arial" panose="020B0604020202020204" pitchFamily="34" charset="0"/>
              </a:rPr>
              <a:t>BUSINESS</a:t>
            </a:r>
            <a:endParaRPr lang="zh-CN" altLang="en-US" sz="7200" dirty="0">
              <a:solidFill>
                <a:srgbClr val="53575A"/>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PA_矩形 11"/>
          <p:cNvSpPr/>
          <p:nvPr>
            <p:custDataLst>
              <p:tags r:id="rId5"/>
            </p:custDataLst>
          </p:nvPr>
        </p:nvSpPr>
        <p:spPr>
          <a:xfrm>
            <a:off x="5172063" y="3356992"/>
            <a:ext cx="1847875" cy="14401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PA_矩形 12"/>
          <p:cNvSpPr/>
          <p:nvPr>
            <p:custDataLst>
              <p:tags r:id="rId6"/>
            </p:custDataLst>
          </p:nvPr>
        </p:nvSpPr>
        <p:spPr>
          <a:xfrm>
            <a:off x="2735689" y="3842464"/>
            <a:ext cx="6720622" cy="369332"/>
          </a:xfrm>
          <a:prstGeom prst="rect">
            <a:avLst/>
          </a:prstGeom>
        </p:spPr>
        <p:txBody>
          <a:bodyPr wrap="none">
            <a:spAutoFit/>
          </a:bodyPr>
          <a:lstStyle/>
          <a:p>
            <a:pPr algn="ctr"/>
            <a:r>
              <a:rPr lang="zh-CN" altLang="en-US" dirty="0">
                <a:solidFill>
                  <a:schemeClr val="tx1">
                    <a:lumMod val="50000"/>
                    <a:lumOff val="50000"/>
                  </a:schemeClr>
                </a:solidFill>
                <a:latin typeface="Arial" panose="020B0604020202020204" pitchFamily="34" charset="0"/>
                <a:cs typeface="Arial" panose="020B0604020202020204" pitchFamily="34" charset="0"/>
              </a:rPr>
              <a:t>The work report by the year-end summary, </a:t>
            </a:r>
            <a:r>
              <a:rPr lang="en-US" altLang="zh-CN" dirty="0">
                <a:solidFill>
                  <a:schemeClr val="tx1">
                    <a:lumMod val="50000"/>
                    <a:lumOff val="50000"/>
                  </a:schemeClr>
                </a:solidFill>
                <a:latin typeface="Arial" panose="020B0604020202020204" pitchFamily="34" charset="0"/>
                <a:cs typeface="Arial" panose="020B0604020202020204" pitchFamily="34" charset="0"/>
              </a:rPr>
              <a:t>PowerPoint</a:t>
            </a:r>
            <a:r>
              <a:rPr lang="zh-CN" altLang="en-US" dirty="0">
                <a:solidFill>
                  <a:schemeClr val="tx1">
                    <a:lumMod val="50000"/>
                    <a:lumOff val="50000"/>
                  </a:schemeClr>
                </a:solidFill>
                <a:latin typeface="Arial" panose="020B0604020202020204" pitchFamily="34" charset="0"/>
                <a:cs typeface="Arial" panose="020B0604020202020204" pitchFamily="34" charset="0"/>
              </a:rPr>
              <a:t> template</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14" name="PA_矩形 13"/>
          <p:cNvSpPr/>
          <p:nvPr>
            <p:custDataLst>
              <p:tags r:id="rId7"/>
            </p:custDataLst>
          </p:nvPr>
        </p:nvSpPr>
        <p:spPr>
          <a:xfrm>
            <a:off x="5163694" y="4283804"/>
            <a:ext cx="1864613" cy="369332"/>
          </a:xfrm>
          <a:prstGeom prst="rect">
            <a:avLst/>
          </a:prstGeom>
          <a:noFill/>
        </p:spPr>
        <p:txBody>
          <a:bodyPr wrap="none">
            <a:spAutoFit/>
          </a:bodyPr>
          <a:lstStyle/>
          <a:p>
            <a:r>
              <a:rPr lang="en-US" altLang="zh-CN" dirty="0">
                <a:solidFill>
                  <a:schemeClr val="tx1">
                    <a:lumMod val="50000"/>
                    <a:lumOff val="50000"/>
                  </a:schemeClr>
                </a:solidFill>
                <a:latin typeface="Arial" panose="020B0604020202020204" pitchFamily="34" charset="0"/>
                <a:cs typeface="Arial" panose="020B0604020202020204" pitchFamily="34" charset="0"/>
              </a:rPr>
              <a:t>Morning for PPT</a:t>
            </a:r>
            <a:endParaRPr lang="en-US" altLang="zh-CN" dirty="0">
              <a:solidFill>
                <a:schemeClr val="tx1">
                  <a:lumMod val="50000"/>
                  <a:lumOff val="50000"/>
                </a:schemeClr>
              </a:solidFill>
              <a:latin typeface="Arial" panose="020B0604020202020204" pitchFamily="34" charset="0"/>
              <a:cs typeface="Arial" panose="020B0604020202020204" pitchFamily="34" charset="0"/>
            </a:endParaRPr>
          </a:p>
        </p:txBody>
      </p:sp>
      <p:pic>
        <p:nvPicPr>
          <p:cNvPr id="15" name="PA_图片 14"/>
          <p:cNvPicPr>
            <a:picLocks noChangeAspect="1"/>
          </p:cNvPicPr>
          <p:nvPr>
            <p:custDataLst>
              <p:tags r:id="rId8"/>
            </p:custDataLst>
          </p:nvPr>
        </p:nvPicPr>
        <p:blipFill>
          <a:blip r:embed="rId9" cstate="print">
            <a:extLst>
              <a:ext uri="{28A0092B-C50C-407E-A947-70E740481C1C}">
                <a14:useLocalDpi xmlns:a14="http://schemas.microsoft.com/office/drawing/2010/main" val="0"/>
              </a:ext>
            </a:extLst>
          </a:blip>
          <a:stretch>
            <a:fillRect/>
          </a:stretch>
        </p:blipFill>
        <p:spPr>
          <a:xfrm>
            <a:off x="5507937" y="931540"/>
            <a:ext cx="1129308" cy="11293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6" presetClass="emph" presetSubtype="0" decel="100000" fill="hold" nodeType="afterEffect">
                                  <p:stCondLst>
                                    <p:cond delay="0"/>
                                  </p:stCondLst>
                                  <p:childTnLst>
                                    <p:animScale>
                                      <p:cBhvr>
                                        <p:cTn id="10" dur="5000" fill="hold"/>
                                        <p:tgtEl>
                                          <p:spTgt spid="4"/>
                                        </p:tgtEl>
                                      </p:cBhvr>
                                      <p:by x="115000" y="115000"/>
                                    </p:animScale>
                                  </p:childTnLst>
                                </p:cTn>
                              </p:par>
                              <p:par>
                                <p:cTn id="11" presetID="17" presetClass="entr" presetSubtype="10" fill="hold" grpId="0" nodeType="withEffect">
                                  <p:stCondLst>
                                    <p:cond delay="50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strVal val="#ppt_h"/>
                                          </p:val>
                                        </p:tav>
                                        <p:tav tm="100000">
                                          <p:val>
                                            <p:strVal val="#ppt_h"/>
                                          </p:val>
                                        </p:tav>
                                      </p:tavLst>
                                    </p:anim>
                                  </p:childTnLst>
                                </p:cTn>
                              </p:par>
                              <p:par>
                                <p:cTn id="15" presetID="2" presetClass="entr" presetSubtype="6" fill="hold" nodeType="withEffect">
                                  <p:stCondLst>
                                    <p:cond delay="150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1000" fill="hold"/>
                                        <p:tgtEl>
                                          <p:spTgt spid="15"/>
                                        </p:tgtEl>
                                        <p:attrNameLst>
                                          <p:attrName>ppt_x</p:attrName>
                                        </p:attrNameLst>
                                      </p:cBhvr>
                                      <p:tavLst>
                                        <p:tav tm="0">
                                          <p:val>
                                            <p:strVal val="1+#ppt_w/2"/>
                                          </p:val>
                                        </p:tav>
                                        <p:tav tm="100000">
                                          <p:val>
                                            <p:strVal val="#ppt_x"/>
                                          </p:val>
                                        </p:tav>
                                      </p:tavLst>
                                    </p:anim>
                                    <p:anim calcmode="lin" valueType="num">
                                      <p:cBhvr additive="base">
                                        <p:cTn id="18" dur="1000" fill="hold"/>
                                        <p:tgtEl>
                                          <p:spTgt spid="15"/>
                                        </p:tgtEl>
                                        <p:attrNameLst>
                                          <p:attrName>ppt_y</p:attrName>
                                        </p:attrNameLst>
                                      </p:cBhvr>
                                      <p:tavLst>
                                        <p:tav tm="0">
                                          <p:val>
                                            <p:strVal val="1+#ppt_h/2"/>
                                          </p:val>
                                        </p:tav>
                                        <p:tav tm="100000">
                                          <p:val>
                                            <p:strVal val="#ppt_y"/>
                                          </p:val>
                                        </p:tav>
                                      </p:tavLst>
                                    </p:anim>
                                  </p:childTnLst>
                                </p:cTn>
                              </p:par>
                              <p:par>
                                <p:cTn id="19" presetID="2" presetClass="entr" presetSubtype="2" decel="100000" fill="hold" grpId="0" nodeType="withEffect">
                                  <p:stCondLst>
                                    <p:cond delay="1500"/>
                                  </p:stCondLst>
                                  <p:iterate type="lt">
                                    <p:tmPct val="10000"/>
                                  </p:iterate>
                                  <p:childTnLst>
                                    <p:set>
                                      <p:cBhvr>
                                        <p:cTn id="20" dur="1" fill="hold">
                                          <p:stCondLst>
                                            <p:cond delay="0"/>
                                          </p:stCondLst>
                                        </p:cTn>
                                        <p:tgtEl>
                                          <p:spTgt spid="9">
                                            <p:txEl>
                                              <p:pRg st="0" end="0"/>
                                            </p:txEl>
                                          </p:spTgt>
                                        </p:tgtEl>
                                        <p:attrNameLst>
                                          <p:attrName>style.visibility</p:attrName>
                                        </p:attrNameLst>
                                      </p:cBhvr>
                                      <p:to>
                                        <p:strVal val="visible"/>
                                      </p:to>
                                    </p:set>
                                    <p:anim calcmode="lin" valueType="num">
                                      <p:cBhvr additive="base">
                                        <p:cTn id="21" dur="100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22" dur="1000" fill="hold"/>
                                        <p:tgtEl>
                                          <p:spTgt spid="9">
                                            <p:txEl>
                                              <p:pRg st="0" end="0"/>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15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1000" fill="hold"/>
                                        <p:tgtEl>
                                          <p:spTgt spid="12"/>
                                        </p:tgtEl>
                                        <p:attrNameLst>
                                          <p:attrName>ppt_x</p:attrName>
                                        </p:attrNameLst>
                                      </p:cBhvr>
                                      <p:tavLst>
                                        <p:tav tm="0">
                                          <p:val>
                                            <p:strVal val="1+#ppt_w/2"/>
                                          </p:val>
                                        </p:tav>
                                        <p:tav tm="100000">
                                          <p:val>
                                            <p:strVal val="#ppt_x"/>
                                          </p:val>
                                        </p:tav>
                                      </p:tavLst>
                                    </p:anim>
                                    <p:anim calcmode="lin" valueType="num">
                                      <p:cBhvr additive="base">
                                        <p:cTn id="26" dur="1000" fill="hold"/>
                                        <p:tgtEl>
                                          <p:spTgt spid="12"/>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2000"/>
                                  </p:stCondLst>
                                  <p:iterate type="lt">
                                    <p:tmPct val="10000"/>
                                  </p:iterate>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1+#ppt_w/2"/>
                                          </p:val>
                                        </p:tav>
                                        <p:tav tm="100000">
                                          <p:val>
                                            <p:strVal val="#ppt_x"/>
                                          </p:val>
                                        </p:tav>
                                      </p:tavLst>
                                    </p:anim>
                                    <p:anim calcmode="lin" valueType="num">
                                      <p:cBhvr additive="base">
                                        <p:cTn id="30" dur="500" fill="hold"/>
                                        <p:tgtEl>
                                          <p:spTgt spid="13"/>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3000"/>
                                  </p:stCondLst>
                                  <p:iterate type="lt">
                                    <p:tmPct val="10000"/>
                                  </p:iterate>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1+#ppt_w/2"/>
                                          </p:val>
                                        </p:tav>
                                        <p:tav tm="100000">
                                          <p:val>
                                            <p:strVal val="#ppt_x"/>
                                          </p:val>
                                        </p:tav>
                                      </p:tavLst>
                                    </p:anim>
                                    <p:anim calcmode="lin" valueType="num">
                                      <p:cBhvr additive="base">
                                        <p:cTn id="34"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9" grpId="0" build="p"/>
      <p:bldP spid="12" grpId="0" animBg="1"/>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604787" y="2287941"/>
            <a:ext cx="1691682" cy="400110"/>
          </a:xfrm>
          <a:prstGeom prst="rect">
            <a:avLst/>
          </a:prstGeom>
          <a:noFill/>
        </p:spPr>
        <p:txBody>
          <a:bodyPr wrap="none" rtlCol="0">
            <a:spAutoFit/>
          </a:bodyPr>
          <a:lstStyle/>
          <a:p>
            <a:r>
              <a:rPr lang="en-US" altLang="zh-CN" sz="20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20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11" name="矩形 10"/>
          <p:cNvSpPr/>
          <p:nvPr/>
        </p:nvSpPr>
        <p:spPr>
          <a:xfrm>
            <a:off x="7604787" y="2690336"/>
            <a:ext cx="3963821" cy="830997"/>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 messages click here to enter your text messages </a:t>
            </a:r>
            <a:endParaRPr lang="zh-CN" altLang="en-US" sz="1600" dirty="0"/>
          </a:p>
        </p:txBody>
      </p:sp>
      <p:grpSp>
        <p:nvGrpSpPr>
          <p:cNvPr id="2" name="组合 1"/>
          <p:cNvGrpSpPr/>
          <p:nvPr/>
        </p:nvGrpSpPr>
        <p:grpSpPr>
          <a:xfrm>
            <a:off x="6600056" y="2276872"/>
            <a:ext cx="864096" cy="864096"/>
            <a:chOff x="6600056" y="2276872"/>
            <a:chExt cx="864096" cy="864096"/>
          </a:xfrm>
        </p:grpSpPr>
        <p:sp>
          <p:nvSpPr>
            <p:cNvPr id="7" name="椭圆 6"/>
            <p:cNvSpPr/>
            <p:nvPr/>
          </p:nvSpPr>
          <p:spPr>
            <a:xfrm>
              <a:off x="6600056" y="2276872"/>
              <a:ext cx="864096" cy="864096"/>
            </a:xfrm>
            <a:prstGeom prst="ellipse">
              <a:avLst/>
            </a:prstGeom>
            <a:solidFill>
              <a:srgbClr val="53575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683474" y="2342911"/>
              <a:ext cx="697260" cy="697260"/>
            </a:xfrm>
            <a:prstGeom prst="rect">
              <a:avLst/>
            </a:prstGeom>
          </p:spPr>
        </p:pic>
      </p:grpSp>
      <p:grpSp>
        <p:nvGrpSpPr>
          <p:cNvPr id="3" name="组合 2"/>
          <p:cNvGrpSpPr/>
          <p:nvPr/>
        </p:nvGrpSpPr>
        <p:grpSpPr>
          <a:xfrm>
            <a:off x="6600056" y="4293096"/>
            <a:ext cx="864096" cy="864096"/>
            <a:chOff x="6600056" y="4293096"/>
            <a:chExt cx="864096" cy="864096"/>
          </a:xfrm>
        </p:grpSpPr>
        <p:sp>
          <p:nvSpPr>
            <p:cNvPr id="8" name="椭圆 7"/>
            <p:cNvSpPr/>
            <p:nvPr/>
          </p:nvSpPr>
          <p:spPr>
            <a:xfrm>
              <a:off x="6600056" y="4293096"/>
              <a:ext cx="864096" cy="864096"/>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0654" y="4365104"/>
              <a:ext cx="720080" cy="720080"/>
            </a:xfrm>
            <a:prstGeom prst="rect">
              <a:avLst/>
            </a:prstGeom>
          </p:spPr>
        </p:pic>
      </p:grpSp>
      <p:sp>
        <p:nvSpPr>
          <p:cNvPr id="16" name="文本框 15"/>
          <p:cNvSpPr txBox="1"/>
          <p:nvPr/>
        </p:nvSpPr>
        <p:spPr>
          <a:xfrm>
            <a:off x="7604787" y="4387214"/>
            <a:ext cx="1691682" cy="400110"/>
          </a:xfrm>
          <a:prstGeom prst="rect">
            <a:avLst/>
          </a:prstGeom>
          <a:noFill/>
        </p:spPr>
        <p:txBody>
          <a:bodyPr wrap="none" rtlCol="0">
            <a:spAutoFit/>
          </a:bodyPr>
          <a:lstStyle/>
          <a:p>
            <a:r>
              <a:rPr lang="en-US" altLang="zh-CN" sz="20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20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17" name="矩形 16"/>
          <p:cNvSpPr/>
          <p:nvPr/>
        </p:nvSpPr>
        <p:spPr>
          <a:xfrm>
            <a:off x="7604787" y="4789609"/>
            <a:ext cx="3963821" cy="830997"/>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 messages click here to enter your text messages </a:t>
            </a:r>
            <a:endParaRPr lang="zh-CN" altLang="en-US" sz="1600" dirty="0"/>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966528"/>
            <a:ext cx="6076822" cy="4054760"/>
          </a:xfrm>
          <a:prstGeom prst="rect">
            <a:avLst/>
          </a:prstGeom>
        </p:spPr>
      </p:pic>
      <p:sp>
        <p:nvSpPr>
          <p:cNvPr id="18" name="文本框 17"/>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19" name="矩形 18"/>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barn(outVertical)">
                                      <p:cBhvr>
                                        <p:cTn id="10" dur="500"/>
                                        <p:tgtEl>
                                          <p:spTgt spid="18"/>
                                        </p:tgtEl>
                                      </p:cBhvr>
                                    </p:animEffect>
                                  </p:childTnLst>
                                </p:cTn>
                              </p:par>
                              <p:par>
                                <p:cTn id="11" presetID="37" presetClass="entr" presetSubtype="0"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900" decel="100000" fill="hold"/>
                                        <p:tgtEl>
                                          <p:spTgt spid="1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1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900" decel="100000" fill="hold"/>
                                        <p:tgtEl>
                                          <p:spTgt spid="2"/>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1500"/>
                                  </p:stCondLst>
                                  <p:iterate type="lt">
                                    <p:tmPct val="5000"/>
                                  </p:iterate>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900" decel="100000" fill="hold"/>
                                        <p:tgtEl>
                                          <p:spTgt spid="9"/>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1500"/>
                                  </p:stCondLst>
                                  <p:iterate type="lt">
                                    <p:tmPct val="5000"/>
                                  </p:iterate>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900" decel="100000" fill="hold"/>
                                        <p:tgtEl>
                                          <p:spTgt spid="11"/>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200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900" decel="100000" fill="hold"/>
                                        <p:tgtEl>
                                          <p:spTgt spid="3"/>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2000"/>
                                  </p:stCondLst>
                                  <p:iterate type="lt">
                                    <p:tmPct val="5000"/>
                                  </p:iterate>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900" decel="100000" fill="hold"/>
                                        <p:tgtEl>
                                          <p:spTgt spid="16"/>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2000"/>
                                  </p:stCondLst>
                                  <p:iterate type="lt">
                                    <p:tmPct val="5000"/>
                                  </p:iterate>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900" decel="100000" fill="hold"/>
                                        <p:tgtEl>
                                          <p:spTgt spid="17"/>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6" grpId="0"/>
      <p:bldP spid="17" grpId="0"/>
      <p:bldP spid="18" grpId="0"/>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772608" y="1772816"/>
            <a:ext cx="2646785" cy="3830204"/>
          </a:xfrm>
          <a:prstGeom prst="rect">
            <a:avLst/>
          </a:prstGeom>
        </p:spPr>
      </p:pic>
      <p:sp>
        <p:nvSpPr>
          <p:cNvPr id="7" name="椭圆 6"/>
          <p:cNvSpPr/>
          <p:nvPr/>
        </p:nvSpPr>
        <p:spPr>
          <a:xfrm>
            <a:off x="650640" y="1988840"/>
            <a:ext cx="720080" cy="720080"/>
          </a:xfrm>
          <a:prstGeom prst="ellipse">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endParaRPr>
          </a:p>
        </p:txBody>
      </p:sp>
      <p:sp>
        <p:nvSpPr>
          <p:cNvPr id="8" name="椭圆 7"/>
          <p:cNvSpPr/>
          <p:nvPr/>
        </p:nvSpPr>
        <p:spPr>
          <a:xfrm>
            <a:off x="650640" y="3327878"/>
            <a:ext cx="720080" cy="720080"/>
          </a:xfrm>
          <a:prstGeom prst="ellipse">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p:txBody>
      </p:sp>
      <p:sp>
        <p:nvSpPr>
          <p:cNvPr id="9" name="椭圆 8"/>
          <p:cNvSpPr/>
          <p:nvPr/>
        </p:nvSpPr>
        <p:spPr>
          <a:xfrm>
            <a:off x="650640" y="4666916"/>
            <a:ext cx="720080" cy="720080"/>
          </a:xfrm>
          <a:prstGeom prst="ellipse">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10" name="椭圆 9"/>
          <p:cNvSpPr/>
          <p:nvPr/>
        </p:nvSpPr>
        <p:spPr>
          <a:xfrm>
            <a:off x="10776520" y="1844824"/>
            <a:ext cx="720080" cy="720080"/>
          </a:xfrm>
          <a:prstGeom prst="ellipse">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rPr>
              <a:t>4</a:t>
            </a:r>
            <a:endParaRPr lang="zh-CN" altLang="en-US" dirty="0">
              <a:latin typeface="微软雅黑" panose="020B0503020204020204" pitchFamily="34" charset="-122"/>
              <a:ea typeface="微软雅黑" panose="020B0503020204020204" pitchFamily="34" charset="-122"/>
            </a:endParaRPr>
          </a:p>
        </p:txBody>
      </p:sp>
      <p:sp>
        <p:nvSpPr>
          <p:cNvPr id="11" name="椭圆 10"/>
          <p:cNvSpPr/>
          <p:nvPr/>
        </p:nvSpPr>
        <p:spPr>
          <a:xfrm>
            <a:off x="10776520" y="3183862"/>
            <a:ext cx="720080" cy="720080"/>
          </a:xfrm>
          <a:prstGeom prst="ellipse">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rPr>
              <a:t>5</a:t>
            </a:r>
            <a:endParaRPr lang="zh-CN" altLang="en-US" dirty="0">
              <a:latin typeface="微软雅黑" panose="020B0503020204020204" pitchFamily="34" charset="-122"/>
              <a:ea typeface="微软雅黑" panose="020B0503020204020204" pitchFamily="34" charset="-122"/>
            </a:endParaRPr>
          </a:p>
        </p:txBody>
      </p:sp>
      <p:sp>
        <p:nvSpPr>
          <p:cNvPr id="12" name="椭圆 11"/>
          <p:cNvSpPr/>
          <p:nvPr/>
        </p:nvSpPr>
        <p:spPr>
          <a:xfrm>
            <a:off x="10776520" y="4522900"/>
            <a:ext cx="720080" cy="720080"/>
          </a:xfrm>
          <a:prstGeom prst="ellipse">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rPr>
              <a:t>6</a:t>
            </a:r>
            <a:endParaRPr lang="zh-CN" altLang="en-US"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1370720" y="1988840"/>
            <a:ext cx="1388009" cy="338554"/>
          </a:xfrm>
          <a:prstGeom prst="rect">
            <a:avLst/>
          </a:prstGeom>
          <a:noFill/>
        </p:spPr>
        <p:txBody>
          <a:bodyPr wrap="none" rtlCol="0">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14" name="矩形 13"/>
          <p:cNvSpPr/>
          <p:nvPr/>
        </p:nvSpPr>
        <p:spPr>
          <a:xfrm>
            <a:off x="1370720" y="2391235"/>
            <a:ext cx="3213112" cy="461665"/>
          </a:xfrm>
          <a:prstGeom prst="rect">
            <a:avLst/>
          </a:prstGeom>
        </p:spPr>
        <p:txBody>
          <a:bodyPr wrap="square">
            <a:spAutoFit/>
          </a:bodyPr>
          <a:lstStyle/>
          <a:p>
            <a:r>
              <a:rPr lang="en-US" altLang="zh-CN" sz="12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200" dirty="0"/>
          </a:p>
        </p:txBody>
      </p:sp>
      <p:sp>
        <p:nvSpPr>
          <p:cNvPr id="15" name="文本框 14"/>
          <p:cNvSpPr txBox="1"/>
          <p:nvPr/>
        </p:nvSpPr>
        <p:spPr>
          <a:xfrm>
            <a:off x="1370720" y="3310503"/>
            <a:ext cx="1388009" cy="338554"/>
          </a:xfrm>
          <a:prstGeom prst="rect">
            <a:avLst/>
          </a:prstGeom>
          <a:noFill/>
        </p:spPr>
        <p:txBody>
          <a:bodyPr wrap="none" rtlCol="0">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16" name="矩形 15"/>
          <p:cNvSpPr/>
          <p:nvPr/>
        </p:nvSpPr>
        <p:spPr>
          <a:xfrm>
            <a:off x="1370720" y="3712898"/>
            <a:ext cx="3096344" cy="461665"/>
          </a:xfrm>
          <a:prstGeom prst="rect">
            <a:avLst/>
          </a:prstGeom>
        </p:spPr>
        <p:txBody>
          <a:bodyPr wrap="square">
            <a:spAutoFit/>
          </a:bodyPr>
          <a:lstStyle/>
          <a:p>
            <a:r>
              <a:rPr lang="en-US" altLang="zh-CN" sz="12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200" dirty="0"/>
          </a:p>
        </p:txBody>
      </p:sp>
      <p:sp>
        <p:nvSpPr>
          <p:cNvPr id="17" name="文本框 16"/>
          <p:cNvSpPr txBox="1"/>
          <p:nvPr/>
        </p:nvSpPr>
        <p:spPr>
          <a:xfrm>
            <a:off x="1370720" y="4653136"/>
            <a:ext cx="1388009" cy="338554"/>
          </a:xfrm>
          <a:prstGeom prst="rect">
            <a:avLst/>
          </a:prstGeom>
          <a:noFill/>
        </p:spPr>
        <p:txBody>
          <a:bodyPr wrap="none" rtlCol="0">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18" name="矩形 17"/>
          <p:cNvSpPr/>
          <p:nvPr/>
        </p:nvSpPr>
        <p:spPr>
          <a:xfrm>
            <a:off x="1370720" y="5055531"/>
            <a:ext cx="3096344" cy="461665"/>
          </a:xfrm>
          <a:prstGeom prst="rect">
            <a:avLst/>
          </a:prstGeom>
        </p:spPr>
        <p:txBody>
          <a:bodyPr wrap="square">
            <a:spAutoFit/>
          </a:bodyPr>
          <a:lstStyle/>
          <a:p>
            <a:r>
              <a:rPr lang="en-US" altLang="zh-CN" sz="12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200" dirty="0"/>
          </a:p>
        </p:txBody>
      </p:sp>
      <p:sp>
        <p:nvSpPr>
          <p:cNvPr id="21" name="文本框 20"/>
          <p:cNvSpPr txBox="1"/>
          <p:nvPr/>
        </p:nvSpPr>
        <p:spPr>
          <a:xfrm>
            <a:off x="9172487" y="1988840"/>
            <a:ext cx="1388009" cy="338554"/>
          </a:xfrm>
          <a:prstGeom prst="rect">
            <a:avLst/>
          </a:prstGeom>
          <a:noFill/>
        </p:spPr>
        <p:txBody>
          <a:bodyPr wrap="none" rtlCol="0">
            <a:spAutoFit/>
          </a:bodyPr>
          <a:lstStyle/>
          <a:p>
            <a:pPr algn="r"/>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2" name="矩形 21"/>
          <p:cNvSpPr/>
          <p:nvPr/>
        </p:nvSpPr>
        <p:spPr>
          <a:xfrm>
            <a:off x="7608168" y="2391235"/>
            <a:ext cx="2952328" cy="461665"/>
          </a:xfrm>
          <a:prstGeom prst="rect">
            <a:avLst/>
          </a:prstGeom>
        </p:spPr>
        <p:txBody>
          <a:bodyPr wrap="square">
            <a:spAutoFit/>
          </a:bodyPr>
          <a:lstStyle/>
          <a:p>
            <a:pPr algn="r"/>
            <a:r>
              <a:rPr lang="en-US" altLang="zh-CN" sz="12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200" dirty="0"/>
          </a:p>
        </p:txBody>
      </p:sp>
      <p:sp>
        <p:nvSpPr>
          <p:cNvPr id="23" name="文本框 22"/>
          <p:cNvSpPr txBox="1"/>
          <p:nvPr/>
        </p:nvSpPr>
        <p:spPr>
          <a:xfrm>
            <a:off x="9172487" y="3183898"/>
            <a:ext cx="1388009" cy="338554"/>
          </a:xfrm>
          <a:prstGeom prst="rect">
            <a:avLst/>
          </a:prstGeom>
          <a:noFill/>
        </p:spPr>
        <p:txBody>
          <a:bodyPr wrap="none" rtlCol="0">
            <a:spAutoFit/>
          </a:bodyPr>
          <a:lstStyle/>
          <a:p>
            <a:pPr algn="r"/>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4" name="矩形 23"/>
          <p:cNvSpPr/>
          <p:nvPr/>
        </p:nvSpPr>
        <p:spPr>
          <a:xfrm>
            <a:off x="7608168" y="3586293"/>
            <a:ext cx="2952328" cy="461665"/>
          </a:xfrm>
          <a:prstGeom prst="rect">
            <a:avLst/>
          </a:prstGeom>
        </p:spPr>
        <p:txBody>
          <a:bodyPr wrap="square">
            <a:spAutoFit/>
          </a:bodyPr>
          <a:lstStyle/>
          <a:p>
            <a:pPr algn="r"/>
            <a:r>
              <a:rPr lang="en-US" altLang="zh-CN" sz="12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200" dirty="0"/>
          </a:p>
        </p:txBody>
      </p:sp>
      <p:sp>
        <p:nvSpPr>
          <p:cNvPr id="25" name="文本框 24"/>
          <p:cNvSpPr txBox="1"/>
          <p:nvPr/>
        </p:nvSpPr>
        <p:spPr>
          <a:xfrm>
            <a:off x="9172487" y="4437148"/>
            <a:ext cx="1388009" cy="338554"/>
          </a:xfrm>
          <a:prstGeom prst="rect">
            <a:avLst/>
          </a:prstGeom>
          <a:noFill/>
        </p:spPr>
        <p:txBody>
          <a:bodyPr wrap="none" rtlCol="0">
            <a:spAutoFit/>
          </a:bodyPr>
          <a:lstStyle/>
          <a:p>
            <a:pPr algn="r"/>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6" name="矩形 25"/>
          <p:cNvSpPr/>
          <p:nvPr/>
        </p:nvSpPr>
        <p:spPr>
          <a:xfrm>
            <a:off x="7608168" y="4839543"/>
            <a:ext cx="2952328" cy="461665"/>
          </a:xfrm>
          <a:prstGeom prst="rect">
            <a:avLst/>
          </a:prstGeom>
        </p:spPr>
        <p:txBody>
          <a:bodyPr wrap="square">
            <a:spAutoFit/>
          </a:bodyPr>
          <a:lstStyle/>
          <a:p>
            <a:pPr algn="r"/>
            <a:r>
              <a:rPr lang="en-US" altLang="zh-CN" sz="12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200" dirty="0"/>
          </a:p>
        </p:txBody>
      </p:sp>
      <p:sp>
        <p:nvSpPr>
          <p:cNvPr id="29" name="文本框 28"/>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30" name="矩形 29"/>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outVertical)">
                                      <p:cBhvr>
                                        <p:cTn id="7" dur="500"/>
                                        <p:tgtEl>
                                          <p:spTgt spid="30"/>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29"/>
                                        </p:tgtEl>
                                        <p:attrNameLst>
                                          <p:attrName>style.visibility</p:attrName>
                                        </p:attrNameLst>
                                      </p:cBhvr>
                                      <p:to>
                                        <p:strVal val="visible"/>
                                      </p:to>
                                    </p:set>
                                    <p:animEffect transition="in" filter="barn(outVertical)">
                                      <p:cBhvr>
                                        <p:cTn id="10" dur="500"/>
                                        <p:tgtEl>
                                          <p:spTgt spid="29"/>
                                        </p:tgtEl>
                                      </p:cBhvr>
                                    </p:animEffect>
                                  </p:childTnLst>
                                </p:cTn>
                              </p:par>
                              <p:par>
                                <p:cTn id="11" presetID="37" presetClass="entr" presetSubtype="0" fill="hold" nodeType="withEffect">
                                  <p:stCondLst>
                                    <p:cond delay="10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900" decel="100000" fill="hold"/>
                                        <p:tgtEl>
                                          <p:spTgt spid="6"/>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7" presetID="12" presetClass="entr" presetSubtype="8" fill="hold" grpId="0" nodeType="withEffect">
                                  <p:stCondLst>
                                    <p:cond delay="1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ppt_x</p:attrName>
                                        </p:attrNameLst>
                                      </p:cBhvr>
                                      <p:tavLst>
                                        <p:tav tm="0">
                                          <p:val>
                                            <p:strVal val="#ppt_x-#ppt_w*1.125000"/>
                                          </p:val>
                                        </p:tav>
                                        <p:tav tm="100000">
                                          <p:val>
                                            <p:strVal val="#ppt_x"/>
                                          </p:val>
                                        </p:tav>
                                      </p:tavLst>
                                    </p:anim>
                                    <p:animEffect transition="in" filter="wipe(right)">
                                      <p:cBhvr>
                                        <p:cTn id="20" dur="500"/>
                                        <p:tgtEl>
                                          <p:spTgt spid="7"/>
                                        </p:tgtEl>
                                      </p:cBhvr>
                                    </p:animEffect>
                                  </p:childTnLst>
                                </p:cTn>
                              </p:par>
                              <p:par>
                                <p:cTn id="21" presetID="12" presetClass="entr" presetSubtype="8" fill="hold" grpId="0" nodeType="withEffect">
                                  <p:stCondLst>
                                    <p:cond delay="15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ppt_x</p:attrName>
                                        </p:attrNameLst>
                                      </p:cBhvr>
                                      <p:tavLst>
                                        <p:tav tm="0">
                                          <p:val>
                                            <p:strVal val="#ppt_x-#ppt_w*1.125000"/>
                                          </p:val>
                                        </p:tav>
                                        <p:tav tm="100000">
                                          <p:val>
                                            <p:strVal val="#ppt_x"/>
                                          </p:val>
                                        </p:tav>
                                      </p:tavLst>
                                    </p:anim>
                                    <p:animEffect transition="in" filter="wipe(right)">
                                      <p:cBhvr>
                                        <p:cTn id="24" dur="500"/>
                                        <p:tgtEl>
                                          <p:spTgt spid="8"/>
                                        </p:tgtEl>
                                      </p:cBhvr>
                                    </p:animEffect>
                                  </p:childTnLst>
                                </p:cTn>
                              </p:par>
                              <p:par>
                                <p:cTn id="25" presetID="12" presetClass="entr" presetSubtype="8" fill="hold" grpId="0" nodeType="withEffect">
                                  <p:stCondLst>
                                    <p:cond delay="150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p:tgtEl>
                                          <p:spTgt spid="9"/>
                                        </p:tgtEl>
                                        <p:attrNameLst>
                                          <p:attrName>ppt_x</p:attrName>
                                        </p:attrNameLst>
                                      </p:cBhvr>
                                      <p:tavLst>
                                        <p:tav tm="0">
                                          <p:val>
                                            <p:strVal val="#ppt_x-#ppt_w*1.125000"/>
                                          </p:val>
                                        </p:tav>
                                        <p:tav tm="100000">
                                          <p:val>
                                            <p:strVal val="#ppt_x"/>
                                          </p:val>
                                        </p:tav>
                                      </p:tavLst>
                                    </p:anim>
                                    <p:animEffect transition="in" filter="wipe(right)">
                                      <p:cBhvr>
                                        <p:cTn id="28" dur="500"/>
                                        <p:tgtEl>
                                          <p:spTgt spid="9"/>
                                        </p:tgtEl>
                                      </p:cBhvr>
                                    </p:animEffect>
                                  </p:childTnLst>
                                </p:cTn>
                              </p:par>
                              <p:par>
                                <p:cTn id="29" presetID="12" presetClass="entr" presetSubtype="8" fill="hold" grpId="0" nodeType="withEffect">
                                  <p:stCondLst>
                                    <p:cond delay="15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p:tgtEl>
                                          <p:spTgt spid="13"/>
                                        </p:tgtEl>
                                        <p:attrNameLst>
                                          <p:attrName>ppt_x</p:attrName>
                                        </p:attrNameLst>
                                      </p:cBhvr>
                                      <p:tavLst>
                                        <p:tav tm="0">
                                          <p:val>
                                            <p:strVal val="#ppt_x-#ppt_w*1.125000"/>
                                          </p:val>
                                        </p:tav>
                                        <p:tav tm="100000">
                                          <p:val>
                                            <p:strVal val="#ppt_x"/>
                                          </p:val>
                                        </p:tav>
                                      </p:tavLst>
                                    </p:anim>
                                    <p:animEffect transition="in" filter="wipe(right)">
                                      <p:cBhvr>
                                        <p:cTn id="32" dur="500"/>
                                        <p:tgtEl>
                                          <p:spTgt spid="13"/>
                                        </p:tgtEl>
                                      </p:cBhvr>
                                    </p:animEffect>
                                  </p:childTnLst>
                                </p:cTn>
                              </p:par>
                              <p:par>
                                <p:cTn id="33" presetID="12" presetClass="entr" presetSubtype="8" fill="hold" grpId="0" nodeType="withEffect">
                                  <p:stCondLst>
                                    <p:cond delay="15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p:tgtEl>
                                          <p:spTgt spid="14"/>
                                        </p:tgtEl>
                                        <p:attrNameLst>
                                          <p:attrName>ppt_x</p:attrName>
                                        </p:attrNameLst>
                                      </p:cBhvr>
                                      <p:tavLst>
                                        <p:tav tm="0">
                                          <p:val>
                                            <p:strVal val="#ppt_x-#ppt_w*1.125000"/>
                                          </p:val>
                                        </p:tav>
                                        <p:tav tm="100000">
                                          <p:val>
                                            <p:strVal val="#ppt_x"/>
                                          </p:val>
                                        </p:tav>
                                      </p:tavLst>
                                    </p:anim>
                                    <p:animEffect transition="in" filter="wipe(right)">
                                      <p:cBhvr>
                                        <p:cTn id="36" dur="500"/>
                                        <p:tgtEl>
                                          <p:spTgt spid="14"/>
                                        </p:tgtEl>
                                      </p:cBhvr>
                                    </p:animEffect>
                                  </p:childTnLst>
                                </p:cTn>
                              </p:par>
                              <p:par>
                                <p:cTn id="37" presetID="12" presetClass="entr" presetSubtype="8" fill="hold" grpId="0" nodeType="withEffect">
                                  <p:stCondLst>
                                    <p:cond delay="15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p:tgtEl>
                                          <p:spTgt spid="15"/>
                                        </p:tgtEl>
                                        <p:attrNameLst>
                                          <p:attrName>ppt_x</p:attrName>
                                        </p:attrNameLst>
                                      </p:cBhvr>
                                      <p:tavLst>
                                        <p:tav tm="0">
                                          <p:val>
                                            <p:strVal val="#ppt_x-#ppt_w*1.125000"/>
                                          </p:val>
                                        </p:tav>
                                        <p:tav tm="100000">
                                          <p:val>
                                            <p:strVal val="#ppt_x"/>
                                          </p:val>
                                        </p:tav>
                                      </p:tavLst>
                                    </p:anim>
                                    <p:animEffect transition="in" filter="wipe(right)">
                                      <p:cBhvr>
                                        <p:cTn id="40" dur="500"/>
                                        <p:tgtEl>
                                          <p:spTgt spid="15"/>
                                        </p:tgtEl>
                                      </p:cBhvr>
                                    </p:animEffect>
                                  </p:childTnLst>
                                </p:cTn>
                              </p:par>
                              <p:par>
                                <p:cTn id="41" presetID="12" presetClass="entr" presetSubtype="8" fill="hold" grpId="0" nodeType="withEffect">
                                  <p:stCondLst>
                                    <p:cond delay="150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p:tgtEl>
                                          <p:spTgt spid="16"/>
                                        </p:tgtEl>
                                        <p:attrNameLst>
                                          <p:attrName>ppt_x</p:attrName>
                                        </p:attrNameLst>
                                      </p:cBhvr>
                                      <p:tavLst>
                                        <p:tav tm="0">
                                          <p:val>
                                            <p:strVal val="#ppt_x-#ppt_w*1.125000"/>
                                          </p:val>
                                        </p:tav>
                                        <p:tav tm="100000">
                                          <p:val>
                                            <p:strVal val="#ppt_x"/>
                                          </p:val>
                                        </p:tav>
                                      </p:tavLst>
                                    </p:anim>
                                    <p:animEffect transition="in" filter="wipe(right)">
                                      <p:cBhvr>
                                        <p:cTn id="44" dur="500"/>
                                        <p:tgtEl>
                                          <p:spTgt spid="16"/>
                                        </p:tgtEl>
                                      </p:cBhvr>
                                    </p:animEffect>
                                  </p:childTnLst>
                                </p:cTn>
                              </p:par>
                              <p:par>
                                <p:cTn id="45" presetID="12" presetClass="entr" presetSubtype="8" fill="hold" grpId="0" nodeType="withEffect">
                                  <p:stCondLst>
                                    <p:cond delay="15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p:tgtEl>
                                          <p:spTgt spid="17"/>
                                        </p:tgtEl>
                                        <p:attrNameLst>
                                          <p:attrName>ppt_x</p:attrName>
                                        </p:attrNameLst>
                                      </p:cBhvr>
                                      <p:tavLst>
                                        <p:tav tm="0">
                                          <p:val>
                                            <p:strVal val="#ppt_x-#ppt_w*1.125000"/>
                                          </p:val>
                                        </p:tav>
                                        <p:tav tm="100000">
                                          <p:val>
                                            <p:strVal val="#ppt_x"/>
                                          </p:val>
                                        </p:tav>
                                      </p:tavLst>
                                    </p:anim>
                                    <p:animEffect transition="in" filter="wipe(right)">
                                      <p:cBhvr>
                                        <p:cTn id="48" dur="500"/>
                                        <p:tgtEl>
                                          <p:spTgt spid="17"/>
                                        </p:tgtEl>
                                      </p:cBhvr>
                                    </p:animEffect>
                                  </p:childTnLst>
                                </p:cTn>
                              </p:par>
                              <p:par>
                                <p:cTn id="49" presetID="12" presetClass="entr" presetSubtype="8" fill="hold" grpId="0" nodeType="withEffect">
                                  <p:stCondLst>
                                    <p:cond delay="150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p:tgtEl>
                                          <p:spTgt spid="18"/>
                                        </p:tgtEl>
                                        <p:attrNameLst>
                                          <p:attrName>ppt_x</p:attrName>
                                        </p:attrNameLst>
                                      </p:cBhvr>
                                      <p:tavLst>
                                        <p:tav tm="0">
                                          <p:val>
                                            <p:strVal val="#ppt_x-#ppt_w*1.125000"/>
                                          </p:val>
                                        </p:tav>
                                        <p:tav tm="100000">
                                          <p:val>
                                            <p:strVal val="#ppt_x"/>
                                          </p:val>
                                        </p:tav>
                                      </p:tavLst>
                                    </p:anim>
                                    <p:animEffect transition="in" filter="wipe(right)">
                                      <p:cBhvr>
                                        <p:cTn id="52" dur="500"/>
                                        <p:tgtEl>
                                          <p:spTgt spid="18"/>
                                        </p:tgtEl>
                                      </p:cBhvr>
                                    </p:animEffect>
                                  </p:childTnLst>
                                </p:cTn>
                              </p:par>
                              <p:par>
                                <p:cTn id="53" presetID="12" presetClass="entr" presetSubtype="2" fill="hold" grpId="0" nodeType="withEffect">
                                  <p:stCondLst>
                                    <p:cond delay="200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p:tgtEl>
                                          <p:spTgt spid="10"/>
                                        </p:tgtEl>
                                        <p:attrNameLst>
                                          <p:attrName>ppt_x</p:attrName>
                                        </p:attrNameLst>
                                      </p:cBhvr>
                                      <p:tavLst>
                                        <p:tav tm="0">
                                          <p:val>
                                            <p:strVal val="#ppt_x+#ppt_w*1.125000"/>
                                          </p:val>
                                        </p:tav>
                                        <p:tav tm="100000">
                                          <p:val>
                                            <p:strVal val="#ppt_x"/>
                                          </p:val>
                                        </p:tav>
                                      </p:tavLst>
                                    </p:anim>
                                    <p:animEffect transition="in" filter="wipe(left)">
                                      <p:cBhvr>
                                        <p:cTn id="56" dur="500"/>
                                        <p:tgtEl>
                                          <p:spTgt spid="10"/>
                                        </p:tgtEl>
                                      </p:cBhvr>
                                    </p:animEffect>
                                  </p:childTnLst>
                                </p:cTn>
                              </p:par>
                              <p:par>
                                <p:cTn id="57" presetID="12" presetClass="entr" presetSubtype="2" fill="hold" grpId="0" nodeType="withEffect">
                                  <p:stCondLst>
                                    <p:cond delay="200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p:tgtEl>
                                          <p:spTgt spid="11"/>
                                        </p:tgtEl>
                                        <p:attrNameLst>
                                          <p:attrName>ppt_x</p:attrName>
                                        </p:attrNameLst>
                                      </p:cBhvr>
                                      <p:tavLst>
                                        <p:tav tm="0">
                                          <p:val>
                                            <p:strVal val="#ppt_x+#ppt_w*1.125000"/>
                                          </p:val>
                                        </p:tav>
                                        <p:tav tm="100000">
                                          <p:val>
                                            <p:strVal val="#ppt_x"/>
                                          </p:val>
                                        </p:tav>
                                      </p:tavLst>
                                    </p:anim>
                                    <p:animEffect transition="in" filter="wipe(left)">
                                      <p:cBhvr>
                                        <p:cTn id="60" dur="500"/>
                                        <p:tgtEl>
                                          <p:spTgt spid="11"/>
                                        </p:tgtEl>
                                      </p:cBhvr>
                                    </p:animEffect>
                                  </p:childTnLst>
                                </p:cTn>
                              </p:par>
                              <p:par>
                                <p:cTn id="61" presetID="12" presetClass="entr" presetSubtype="2" fill="hold" grpId="0" nodeType="withEffect">
                                  <p:stCondLst>
                                    <p:cond delay="200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p:tgtEl>
                                          <p:spTgt spid="12"/>
                                        </p:tgtEl>
                                        <p:attrNameLst>
                                          <p:attrName>ppt_x</p:attrName>
                                        </p:attrNameLst>
                                      </p:cBhvr>
                                      <p:tavLst>
                                        <p:tav tm="0">
                                          <p:val>
                                            <p:strVal val="#ppt_x+#ppt_w*1.125000"/>
                                          </p:val>
                                        </p:tav>
                                        <p:tav tm="100000">
                                          <p:val>
                                            <p:strVal val="#ppt_x"/>
                                          </p:val>
                                        </p:tav>
                                      </p:tavLst>
                                    </p:anim>
                                    <p:animEffect transition="in" filter="wipe(left)">
                                      <p:cBhvr>
                                        <p:cTn id="64" dur="500"/>
                                        <p:tgtEl>
                                          <p:spTgt spid="12"/>
                                        </p:tgtEl>
                                      </p:cBhvr>
                                    </p:animEffect>
                                  </p:childTnLst>
                                </p:cTn>
                              </p:par>
                              <p:par>
                                <p:cTn id="65" presetID="12" presetClass="entr" presetSubtype="2" fill="hold" grpId="0" nodeType="withEffect">
                                  <p:stCondLst>
                                    <p:cond delay="200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p:tgtEl>
                                          <p:spTgt spid="21"/>
                                        </p:tgtEl>
                                        <p:attrNameLst>
                                          <p:attrName>ppt_x</p:attrName>
                                        </p:attrNameLst>
                                      </p:cBhvr>
                                      <p:tavLst>
                                        <p:tav tm="0">
                                          <p:val>
                                            <p:strVal val="#ppt_x+#ppt_w*1.125000"/>
                                          </p:val>
                                        </p:tav>
                                        <p:tav tm="100000">
                                          <p:val>
                                            <p:strVal val="#ppt_x"/>
                                          </p:val>
                                        </p:tav>
                                      </p:tavLst>
                                    </p:anim>
                                    <p:animEffect transition="in" filter="wipe(left)">
                                      <p:cBhvr>
                                        <p:cTn id="68" dur="500"/>
                                        <p:tgtEl>
                                          <p:spTgt spid="21"/>
                                        </p:tgtEl>
                                      </p:cBhvr>
                                    </p:animEffect>
                                  </p:childTnLst>
                                </p:cTn>
                              </p:par>
                              <p:par>
                                <p:cTn id="69" presetID="12" presetClass="entr" presetSubtype="2" fill="hold" grpId="0" nodeType="withEffect">
                                  <p:stCondLst>
                                    <p:cond delay="200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p:tgtEl>
                                          <p:spTgt spid="22"/>
                                        </p:tgtEl>
                                        <p:attrNameLst>
                                          <p:attrName>ppt_x</p:attrName>
                                        </p:attrNameLst>
                                      </p:cBhvr>
                                      <p:tavLst>
                                        <p:tav tm="0">
                                          <p:val>
                                            <p:strVal val="#ppt_x+#ppt_w*1.125000"/>
                                          </p:val>
                                        </p:tav>
                                        <p:tav tm="100000">
                                          <p:val>
                                            <p:strVal val="#ppt_x"/>
                                          </p:val>
                                        </p:tav>
                                      </p:tavLst>
                                    </p:anim>
                                    <p:animEffect transition="in" filter="wipe(left)">
                                      <p:cBhvr>
                                        <p:cTn id="72" dur="500"/>
                                        <p:tgtEl>
                                          <p:spTgt spid="22"/>
                                        </p:tgtEl>
                                      </p:cBhvr>
                                    </p:animEffect>
                                  </p:childTnLst>
                                </p:cTn>
                              </p:par>
                              <p:par>
                                <p:cTn id="73" presetID="12" presetClass="entr" presetSubtype="2" fill="hold" grpId="0" nodeType="withEffect">
                                  <p:stCondLst>
                                    <p:cond delay="2000"/>
                                  </p:stCondLst>
                                  <p:childTnLst>
                                    <p:set>
                                      <p:cBhvr>
                                        <p:cTn id="74" dur="1" fill="hold">
                                          <p:stCondLst>
                                            <p:cond delay="0"/>
                                          </p:stCondLst>
                                        </p:cTn>
                                        <p:tgtEl>
                                          <p:spTgt spid="23"/>
                                        </p:tgtEl>
                                        <p:attrNameLst>
                                          <p:attrName>style.visibility</p:attrName>
                                        </p:attrNameLst>
                                      </p:cBhvr>
                                      <p:to>
                                        <p:strVal val="visible"/>
                                      </p:to>
                                    </p:set>
                                    <p:anim calcmode="lin" valueType="num">
                                      <p:cBhvr additive="base">
                                        <p:cTn id="75" dur="500"/>
                                        <p:tgtEl>
                                          <p:spTgt spid="23"/>
                                        </p:tgtEl>
                                        <p:attrNameLst>
                                          <p:attrName>ppt_x</p:attrName>
                                        </p:attrNameLst>
                                      </p:cBhvr>
                                      <p:tavLst>
                                        <p:tav tm="0">
                                          <p:val>
                                            <p:strVal val="#ppt_x+#ppt_w*1.125000"/>
                                          </p:val>
                                        </p:tav>
                                        <p:tav tm="100000">
                                          <p:val>
                                            <p:strVal val="#ppt_x"/>
                                          </p:val>
                                        </p:tav>
                                      </p:tavLst>
                                    </p:anim>
                                    <p:animEffect transition="in" filter="wipe(left)">
                                      <p:cBhvr>
                                        <p:cTn id="76" dur="500"/>
                                        <p:tgtEl>
                                          <p:spTgt spid="23"/>
                                        </p:tgtEl>
                                      </p:cBhvr>
                                    </p:animEffect>
                                  </p:childTnLst>
                                </p:cTn>
                              </p:par>
                              <p:par>
                                <p:cTn id="77" presetID="12" presetClass="entr" presetSubtype="2" fill="hold" grpId="0" nodeType="withEffect">
                                  <p:stCondLst>
                                    <p:cond delay="2000"/>
                                  </p:stCondLst>
                                  <p:childTnLst>
                                    <p:set>
                                      <p:cBhvr>
                                        <p:cTn id="78" dur="1" fill="hold">
                                          <p:stCondLst>
                                            <p:cond delay="0"/>
                                          </p:stCondLst>
                                        </p:cTn>
                                        <p:tgtEl>
                                          <p:spTgt spid="24"/>
                                        </p:tgtEl>
                                        <p:attrNameLst>
                                          <p:attrName>style.visibility</p:attrName>
                                        </p:attrNameLst>
                                      </p:cBhvr>
                                      <p:to>
                                        <p:strVal val="visible"/>
                                      </p:to>
                                    </p:set>
                                    <p:anim calcmode="lin" valueType="num">
                                      <p:cBhvr additive="base">
                                        <p:cTn id="79" dur="500"/>
                                        <p:tgtEl>
                                          <p:spTgt spid="24"/>
                                        </p:tgtEl>
                                        <p:attrNameLst>
                                          <p:attrName>ppt_x</p:attrName>
                                        </p:attrNameLst>
                                      </p:cBhvr>
                                      <p:tavLst>
                                        <p:tav tm="0">
                                          <p:val>
                                            <p:strVal val="#ppt_x+#ppt_w*1.125000"/>
                                          </p:val>
                                        </p:tav>
                                        <p:tav tm="100000">
                                          <p:val>
                                            <p:strVal val="#ppt_x"/>
                                          </p:val>
                                        </p:tav>
                                      </p:tavLst>
                                    </p:anim>
                                    <p:animEffect transition="in" filter="wipe(left)">
                                      <p:cBhvr>
                                        <p:cTn id="80" dur="500"/>
                                        <p:tgtEl>
                                          <p:spTgt spid="24"/>
                                        </p:tgtEl>
                                      </p:cBhvr>
                                    </p:animEffect>
                                  </p:childTnLst>
                                </p:cTn>
                              </p:par>
                              <p:par>
                                <p:cTn id="81" presetID="12" presetClass="entr" presetSubtype="2" fill="hold" grpId="0" nodeType="withEffect">
                                  <p:stCondLst>
                                    <p:cond delay="200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p:tgtEl>
                                          <p:spTgt spid="25"/>
                                        </p:tgtEl>
                                        <p:attrNameLst>
                                          <p:attrName>ppt_x</p:attrName>
                                        </p:attrNameLst>
                                      </p:cBhvr>
                                      <p:tavLst>
                                        <p:tav tm="0">
                                          <p:val>
                                            <p:strVal val="#ppt_x+#ppt_w*1.125000"/>
                                          </p:val>
                                        </p:tav>
                                        <p:tav tm="100000">
                                          <p:val>
                                            <p:strVal val="#ppt_x"/>
                                          </p:val>
                                        </p:tav>
                                      </p:tavLst>
                                    </p:anim>
                                    <p:animEffect transition="in" filter="wipe(left)">
                                      <p:cBhvr>
                                        <p:cTn id="84" dur="500"/>
                                        <p:tgtEl>
                                          <p:spTgt spid="25"/>
                                        </p:tgtEl>
                                      </p:cBhvr>
                                    </p:animEffect>
                                  </p:childTnLst>
                                </p:cTn>
                              </p:par>
                              <p:par>
                                <p:cTn id="85" presetID="12" presetClass="entr" presetSubtype="2" fill="hold" grpId="0" nodeType="withEffect">
                                  <p:stCondLst>
                                    <p:cond delay="2000"/>
                                  </p:stCondLst>
                                  <p:childTnLst>
                                    <p:set>
                                      <p:cBhvr>
                                        <p:cTn id="86" dur="1" fill="hold">
                                          <p:stCondLst>
                                            <p:cond delay="0"/>
                                          </p:stCondLst>
                                        </p:cTn>
                                        <p:tgtEl>
                                          <p:spTgt spid="26"/>
                                        </p:tgtEl>
                                        <p:attrNameLst>
                                          <p:attrName>style.visibility</p:attrName>
                                        </p:attrNameLst>
                                      </p:cBhvr>
                                      <p:to>
                                        <p:strVal val="visible"/>
                                      </p:to>
                                    </p:set>
                                    <p:anim calcmode="lin" valueType="num">
                                      <p:cBhvr additive="base">
                                        <p:cTn id="87" dur="500"/>
                                        <p:tgtEl>
                                          <p:spTgt spid="26"/>
                                        </p:tgtEl>
                                        <p:attrNameLst>
                                          <p:attrName>ppt_x</p:attrName>
                                        </p:attrNameLst>
                                      </p:cBhvr>
                                      <p:tavLst>
                                        <p:tav tm="0">
                                          <p:val>
                                            <p:strVal val="#ppt_x+#ppt_w*1.125000"/>
                                          </p:val>
                                        </p:tav>
                                        <p:tav tm="100000">
                                          <p:val>
                                            <p:strVal val="#ppt_x"/>
                                          </p:val>
                                        </p:tav>
                                      </p:tavLst>
                                    </p:anim>
                                    <p:animEffect transition="in" filter="wipe(left)">
                                      <p:cBhvr>
                                        <p:cTn id="8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P spid="21" grpId="0"/>
      <p:bldP spid="22" grpId="0"/>
      <p:bldP spid="23" grpId="0"/>
      <p:bldP spid="24" grpId="0"/>
      <p:bldP spid="25" grpId="0"/>
      <p:bldP spid="26" grpId="0"/>
      <p:bldP spid="29" grpId="0"/>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六边形 8"/>
          <p:cNvSpPr/>
          <p:nvPr/>
        </p:nvSpPr>
        <p:spPr>
          <a:xfrm rot="5400000">
            <a:off x="2243490" y="1919955"/>
            <a:ext cx="2133524" cy="1839245"/>
          </a:xfrm>
          <a:prstGeom prst="hexagon">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rot="5400000">
            <a:off x="3212557" y="3743352"/>
            <a:ext cx="2133524" cy="1839245"/>
          </a:xfrm>
          <a:prstGeom prst="hexag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六边形 10"/>
          <p:cNvSpPr/>
          <p:nvPr/>
        </p:nvSpPr>
        <p:spPr>
          <a:xfrm rot="5400000">
            <a:off x="1268341" y="3746871"/>
            <a:ext cx="2133524" cy="1839245"/>
          </a:xfrm>
          <a:prstGeom prst="hexagon">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7246508" y="2987660"/>
            <a:ext cx="1539845" cy="369332"/>
          </a:xfrm>
          <a:prstGeom prst="rect">
            <a:avLst/>
          </a:prstGeom>
          <a:noFill/>
        </p:spPr>
        <p:txBody>
          <a:bodyPr wrap="none" rtlCol="0">
            <a:spAutoFit/>
          </a:bodyPr>
          <a:lstStyle/>
          <a:p>
            <a:r>
              <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15" name="矩形 14"/>
          <p:cNvSpPr/>
          <p:nvPr/>
        </p:nvSpPr>
        <p:spPr>
          <a:xfrm>
            <a:off x="7246508" y="3337828"/>
            <a:ext cx="4178084" cy="523220"/>
          </a:xfrm>
          <a:prstGeom prst="rect">
            <a:avLst/>
          </a:prstGeom>
        </p:spPr>
        <p:txBody>
          <a:bodyPr wrap="square">
            <a:spAutoFit/>
          </a:bodyPr>
          <a:lstStyle/>
          <a:p>
            <a:r>
              <a:rPr lang="en-US" altLang="zh-CN" sz="14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400" dirty="0"/>
          </a:p>
        </p:txBody>
      </p:sp>
      <p:sp>
        <p:nvSpPr>
          <p:cNvPr id="17" name="文本框 16"/>
          <p:cNvSpPr txBox="1"/>
          <p:nvPr/>
        </p:nvSpPr>
        <p:spPr>
          <a:xfrm>
            <a:off x="7246508" y="4283804"/>
            <a:ext cx="1539845" cy="369332"/>
          </a:xfrm>
          <a:prstGeom prst="rect">
            <a:avLst/>
          </a:prstGeom>
          <a:noFill/>
        </p:spPr>
        <p:txBody>
          <a:bodyPr wrap="none" rtlCol="0">
            <a:spAutoFit/>
          </a:bodyPr>
          <a:lstStyle/>
          <a:p>
            <a:r>
              <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18" name="矩形 17"/>
          <p:cNvSpPr/>
          <p:nvPr/>
        </p:nvSpPr>
        <p:spPr>
          <a:xfrm>
            <a:off x="7246508" y="4633972"/>
            <a:ext cx="4178084" cy="523220"/>
          </a:xfrm>
          <a:prstGeom prst="rect">
            <a:avLst/>
          </a:prstGeom>
        </p:spPr>
        <p:txBody>
          <a:bodyPr wrap="square">
            <a:spAutoFit/>
          </a:bodyPr>
          <a:lstStyle/>
          <a:p>
            <a:r>
              <a:rPr lang="en-US" altLang="zh-CN" sz="14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400" dirty="0"/>
          </a:p>
        </p:txBody>
      </p:sp>
      <p:sp>
        <p:nvSpPr>
          <p:cNvPr id="20" name="文本框 19"/>
          <p:cNvSpPr txBox="1"/>
          <p:nvPr/>
        </p:nvSpPr>
        <p:spPr>
          <a:xfrm>
            <a:off x="7246508" y="5435932"/>
            <a:ext cx="1539845" cy="369332"/>
          </a:xfrm>
          <a:prstGeom prst="rect">
            <a:avLst/>
          </a:prstGeom>
          <a:noFill/>
        </p:spPr>
        <p:txBody>
          <a:bodyPr wrap="none" rtlCol="0">
            <a:spAutoFit/>
          </a:bodyPr>
          <a:lstStyle/>
          <a:p>
            <a:r>
              <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1" name="矩形 20"/>
          <p:cNvSpPr/>
          <p:nvPr/>
        </p:nvSpPr>
        <p:spPr>
          <a:xfrm>
            <a:off x="7246508" y="5786100"/>
            <a:ext cx="4178084" cy="523220"/>
          </a:xfrm>
          <a:prstGeom prst="rect">
            <a:avLst/>
          </a:prstGeom>
        </p:spPr>
        <p:txBody>
          <a:bodyPr wrap="square">
            <a:spAutoFit/>
          </a:bodyPr>
          <a:lstStyle/>
          <a:p>
            <a:r>
              <a:rPr lang="en-US" altLang="zh-CN" sz="14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400" dirty="0"/>
          </a:p>
        </p:txBody>
      </p:sp>
      <p:sp>
        <p:nvSpPr>
          <p:cNvPr id="22" name="矩形 21"/>
          <p:cNvSpPr/>
          <p:nvPr/>
        </p:nvSpPr>
        <p:spPr>
          <a:xfrm>
            <a:off x="6633017" y="1377620"/>
            <a:ext cx="3488391" cy="523220"/>
          </a:xfrm>
          <a:prstGeom prst="rect">
            <a:avLst/>
          </a:prstGeom>
        </p:spPr>
        <p:txBody>
          <a:bodyPr wrap="none">
            <a:spAutoFit/>
          </a:bodyPr>
          <a:lstStyle/>
          <a:p>
            <a:r>
              <a:rPr lang="en-US" altLang="zh-CN" sz="2800" dirty="0">
                <a:solidFill>
                  <a:srgbClr val="131313"/>
                </a:solidFill>
                <a:latin typeface="Arial" panose="020B0604020202020204" pitchFamily="34" charset="0"/>
                <a:ea typeface="微软雅黑 Light" panose="020B0502040204020203" pitchFamily="34" charset="-122"/>
                <a:cs typeface="Arial" panose="020B0604020202020204" pitchFamily="34" charset="0"/>
              </a:rPr>
              <a:t>YOUR TITLE HERE </a:t>
            </a:r>
            <a:endParaRPr lang="zh-CN" altLang="en-US" sz="2800" dirty="0"/>
          </a:p>
        </p:txBody>
      </p:sp>
      <p:sp>
        <p:nvSpPr>
          <p:cNvPr id="23" name="矩形 22"/>
          <p:cNvSpPr/>
          <p:nvPr/>
        </p:nvSpPr>
        <p:spPr>
          <a:xfrm>
            <a:off x="6633016" y="1897668"/>
            <a:ext cx="5558984" cy="584775"/>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 click here to enter your text</a:t>
            </a:r>
            <a:endParaRPr lang="zh-CN" altLang="en-US" sz="1600" dirty="0"/>
          </a:p>
        </p:txBody>
      </p:sp>
      <p:pic>
        <p:nvPicPr>
          <p:cNvPr id="25" name="图片 2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815245" y="3906340"/>
            <a:ext cx="896379" cy="896379"/>
          </a:xfrm>
          <a:prstGeom prst="rect">
            <a:avLst/>
          </a:prstGeom>
        </p:spPr>
      </p:pic>
      <p:pic>
        <p:nvPicPr>
          <p:cNvPr id="26" name="图片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6332" y="3948245"/>
            <a:ext cx="854474" cy="854474"/>
          </a:xfrm>
          <a:prstGeom prst="rect">
            <a:avLst/>
          </a:prstGeom>
        </p:spPr>
      </p:pic>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6322" y="1969676"/>
            <a:ext cx="1127859" cy="1127859"/>
          </a:xfrm>
          <a:prstGeom prst="rect">
            <a:avLst/>
          </a:prstGeom>
        </p:spPr>
      </p:pic>
      <p:sp>
        <p:nvSpPr>
          <p:cNvPr id="28" name="文本框 27"/>
          <p:cNvSpPr txBox="1"/>
          <p:nvPr/>
        </p:nvSpPr>
        <p:spPr>
          <a:xfrm>
            <a:off x="1487488" y="4950967"/>
            <a:ext cx="1664110" cy="307777"/>
          </a:xfrm>
          <a:prstGeom prst="rect">
            <a:avLst/>
          </a:prstGeom>
          <a:noFill/>
        </p:spPr>
        <p:txBody>
          <a:bodyPr wrap="none" rtlCol="0">
            <a:spAutoFit/>
          </a:bodyPr>
          <a:lstStyle/>
          <a:p>
            <a:r>
              <a:rPr lang="en-US" altLang="zh-CN" sz="1400" dirty="0">
                <a:solidFill>
                  <a:schemeClr val="bg1"/>
                </a:solidFill>
                <a:latin typeface="Arial" panose="020B0604020202020204" pitchFamily="34" charset="0"/>
                <a:ea typeface="等线" panose="02010600030101010101" pitchFamily="2" charset="-122"/>
                <a:cs typeface="Arial" panose="020B0604020202020204" pitchFamily="34" charset="0"/>
              </a:rPr>
              <a:t>ADD YOUR TITLE</a:t>
            </a:r>
            <a:endParaRPr lang="en-US" altLang="zh-CN" sz="1400" dirty="0">
              <a:solidFill>
                <a:schemeClr val="bg1"/>
              </a:solidFill>
              <a:latin typeface="Arial" panose="020B0604020202020204" pitchFamily="34" charset="0"/>
              <a:ea typeface="等线" panose="02010600030101010101" pitchFamily="2" charset="-122"/>
              <a:cs typeface="Arial" panose="020B0604020202020204" pitchFamily="34" charset="0"/>
            </a:endParaRPr>
          </a:p>
        </p:txBody>
      </p:sp>
      <p:sp>
        <p:nvSpPr>
          <p:cNvPr id="29" name="文本框 28"/>
          <p:cNvSpPr txBox="1"/>
          <p:nvPr/>
        </p:nvSpPr>
        <p:spPr>
          <a:xfrm>
            <a:off x="2478196" y="3194160"/>
            <a:ext cx="1664110" cy="307777"/>
          </a:xfrm>
          <a:prstGeom prst="rect">
            <a:avLst/>
          </a:prstGeom>
          <a:noFill/>
        </p:spPr>
        <p:txBody>
          <a:bodyPr wrap="none" rtlCol="0">
            <a:spAutoFit/>
          </a:bodyPr>
          <a:lstStyle/>
          <a:p>
            <a:r>
              <a:rPr lang="en-US" altLang="zh-CN" sz="1400" dirty="0">
                <a:solidFill>
                  <a:schemeClr val="bg1"/>
                </a:solidFill>
                <a:latin typeface="Arial" panose="020B0604020202020204" pitchFamily="34" charset="0"/>
                <a:ea typeface="等线" panose="02010600030101010101" pitchFamily="2" charset="-122"/>
                <a:cs typeface="Arial" panose="020B0604020202020204" pitchFamily="34" charset="0"/>
              </a:rPr>
              <a:t>ADD YOUR TITLE</a:t>
            </a:r>
            <a:endParaRPr lang="en-US" altLang="zh-CN" sz="1400" dirty="0">
              <a:solidFill>
                <a:schemeClr val="bg1"/>
              </a:solidFill>
              <a:latin typeface="Arial" panose="020B0604020202020204" pitchFamily="34" charset="0"/>
              <a:ea typeface="等线" panose="02010600030101010101" pitchFamily="2" charset="-122"/>
              <a:cs typeface="Arial" panose="020B0604020202020204" pitchFamily="34" charset="0"/>
            </a:endParaRPr>
          </a:p>
        </p:txBody>
      </p:sp>
      <p:sp>
        <p:nvSpPr>
          <p:cNvPr id="30" name="文本框 29"/>
          <p:cNvSpPr txBox="1"/>
          <p:nvPr/>
        </p:nvSpPr>
        <p:spPr>
          <a:xfrm>
            <a:off x="3449458" y="4958450"/>
            <a:ext cx="1664110" cy="307777"/>
          </a:xfrm>
          <a:prstGeom prst="rect">
            <a:avLst/>
          </a:prstGeom>
          <a:noFill/>
        </p:spPr>
        <p:txBody>
          <a:bodyPr wrap="none" rtlCol="0">
            <a:spAutoFit/>
          </a:bodyPr>
          <a:lstStyle/>
          <a:p>
            <a:r>
              <a:rPr lang="en-US" altLang="zh-CN" sz="1400" dirty="0">
                <a:solidFill>
                  <a:schemeClr val="bg1"/>
                </a:solidFill>
                <a:latin typeface="Arial" panose="020B0604020202020204" pitchFamily="34" charset="0"/>
                <a:ea typeface="等线" panose="02010600030101010101" pitchFamily="2" charset="-122"/>
                <a:cs typeface="Arial" panose="020B0604020202020204" pitchFamily="34" charset="0"/>
              </a:rPr>
              <a:t>ADD YOUR TITLE</a:t>
            </a:r>
            <a:endParaRPr lang="en-US" altLang="zh-CN" sz="1400" dirty="0">
              <a:solidFill>
                <a:schemeClr val="bg1"/>
              </a:solidFill>
              <a:latin typeface="Arial" panose="020B0604020202020204" pitchFamily="34" charset="0"/>
              <a:ea typeface="等线" panose="02010600030101010101" pitchFamily="2" charset="-122"/>
              <a:cs typeface="Arial" panose="020B0604020202020204" pitchFamily="34" charset="0"/>
            </a:endParaRPr>
          </a:p>
        </p:txBody>
      </p:sp>
      <p:grpSp>
        <p:nvGrpSpPr>
          <p:cNvPr id="2" name="组合 1"/>
          <p:cNvGrpSpPr/>
          <p:nvPr/>
        </p:nvGrpSpPr>
        <p:grpSpPr>
          <a:xfrm>
            <a:off x="6633018" y="3026546"/>
            <a:ext cx="471094" cy="546469"/>
            <a:chOff x="6633018" y="3026546"/>
            <a:chExt cx="471094" cy="546469"/>
          </a:xfrm>
        </p:grpSpPr>
        <p:sp>
          <p:nvSpPr>
            <p:cNvPr id="12" name="六边形 11"/>
            <p:cNvSpPr/>
            <p:nvPr/>
          </p:nvSpPr>
          <p:spPr>
            <a:xfrm rot="5400000">
              <a:off x="6595330" y="3064234"/>
              <a:ext cx="546469" cy="471094"/>
            </a:xfrm>
            <a:prstGeom prst="hexagon">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48006" y="3055083"/>
              <a:ext cx="434435" cy="434435"/>
            </a:xfrm>
            <a:prstGeom prst="rect">
              <a:avLst/>
            </a:prstGeom>
          </p:spPr>
        </p:pic>
      </p:grpSp>
      <p:grpSp>
        <p:nvGrpSpPr>
          <p:cNvPr id="3" name="组合 2"/>
          <p:cNvGrpSpPr/>
          <p:nvPr/>
        </p:nvGrpSpPr>
        <p:grpSpPr>
          <a:xfrm>
            <a:off x="6633018" y="4322690"/>
            <a:ext cx="471094" cy="546469"/>
            <a:chOff x="6633018" y="4322690"/>
            <a:chExt cx="471094" cy="546469"/>
          </a:xfrm>
        </p:grpSpPr>
        <p:sp>
          <p:nvSpPr>
            <p:cNvPr id="16" name="六边形 15"/>
            <p:cNvSpPr/>
            <p:nvPr/>
          </p:nvSpPr>
          <p:spPr>
            <a:xfrm rot="5400000">
              <a:off x="6595330" y="4360378"/>
              <a:ext cx="546469" cy="471094"/>
            </a:xfrm>
            <a:prstGeom prst="hexagon">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2" name="图片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86918" y="4412661"/>
              <a:ext cx="356609" cy="356609"/>
            </a:xfrm>
            <a:prstGeom prst="rect">
              <a:avLst/>
            </a:prstGeom>
          </p:spPr>
        </p:pic>
      </p:grpSp>
      <p:grpSp>
        <p:nvGrpSpPr>
          <p:cNvPr id="4" name="组合 3"/>
          <p:cNvGrpSpPr/>
          <p:nvPr/>
        </p:nvGrpSpPr>
        <p:grpSpPr>
          <a:xfrm>
            <a:off x="6633018" y="5474818"/>
            <a:ext cx="471094" cy="546469"/>
            <a:chOff x="6633018" y="5474818"/>
            <a:chExt cx="471094" cy="546469"/>
          </a:xfrm>
        </p:grpSpPr>
        <p:sp>
          <p:nvSpPr>
            <p:cNvPr id="19" name="六边形 18"/>
            <p:cNvSpPr/>
            <p:nvPr/>
          </p:nvSpPr>
          <p:spPr>
            <a:xfrm rot="5400000">
              <a:off x="6595330" y="5512506"/>
              <a:ext cx="546469" cy="471094"/>
            </a:xfrm>
            <a:prstGeom prst="hexag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图片 3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61885" y="5572799"/>
              <a:ext cx="366652" cy="366652"/>
            </a:xfrm>
            <a:prstGeom prst="rect">
              <a:avLst/>
            </a:prstGeom>
          </p:spPr>
        </p:pic>
      </p:grpSp>
      <p:sp>
        <p:nvSpPr>
          <p:cNvPr id="36" name="文本框 35"/>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37" name="矩形 36"/>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arn(outVertical)">
                                      <p:cBhvr>
                                        <p:cTn id="7" dur="500"/>
                                        <p:tgtEl>
                                          <p:spTgt spid="37"/>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36"/>
                                        </p:tgtEl>
                                        <p:attrNameLst>
                                          <p:attrName>style.visibility</p:attrName>
                                        </p:attrNameLst>
                                      </p:cBhvr>
                                      <p:to>
                                        <p:strVal val="visible"/>
                                      </p:to>
                                    </p:set>
                                    <p:animEffect transition="in" filter="barn(outVertical)">
                                      <p:cBhvr>
                                        <p:cTn id="10" dur="500"/>
                                        <p:tgtEl>
                                          <p:spTgt spid="36"/>
                                        </p:tgtEl>
                                      </p:cBhvr>
                                    </p:animEffect>
                                  </p:childTnLst>
                                </p:cTn>
                              </p:par>
                              <p:par>
                                <p:cTn id="11" presetID="2" presetClass="entr" presetSubtype="4" fill="hold" grpId="0" nodeType="withEffect">
                                  <p:stCondLst>
                                    <p:cond delay="100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3"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0-#ppt_h/2"/>
                                          </p:val>
                                        </p:tav>
                                        <p:tav tm="100000">
                                          <p:val>
                                            <p:strVal val="#ppt_y"/>
                                          </p:val>
                                        </p:tav>
                                      </p:tavLst>
                                    </p:anim>
                                  </p:childTnLst>
                                </p:cTn>
                              </p:par>
                              <p:par>
                                <p:cTn id="19" presetID="2" presetClass="entr" presetSubtype="9" fill="hold" grpId="0" nodeType="withEffect">
                                  <p:stCondLst>
                                    <p:cond delay="100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0-#ppt_w/2"/>
                                          </p:val>
                                        </p:tav>
                                        <p:tav tm="100000">
                                          <p:val>
                                            <p:strVal val="#ppt_x"/>
                                          </p:val>
                                        </p:tav>
                                      </p:tavLst>
                                    </p:anim>
                                    <p:anim calcmode="lin" valueType="num">
                                      <p:cBhvr additive="base">
                                        <p:cTn id="22" dur="500" fill="hold"/>
                                        <p:tgtEl>
                                          <p:spTgt spid="10"/>
                                        </p:tgtEl>
                                        <p:attrNameLst>
                                          <p:attrName>ppt_y</p:attrName>
                                        </p:attrNameLst>
                                      </p:cBhvr>
                                      <p:tavLst>
                                        <p:tav tm="0">
                                          <p:val>
                                            <p:strVal val="0-#ppt_h/2"/>
                                          </p:val>
                                        </p:tav>
                                        <p:tav tm="100000">
                                          <p:val>
                                            <p:strVal val="#ppt_y"/>
                                          </p:val>
                                        </p:tav>
                                      </p:tavLst>
                                    </p:anim>
                                  </p:childTnLst>
                                </p:cTn>
                              </p:par>
                              <p:par>
                                <p:cTn id="23" presetID="53" presetClass="entr" presetSubtype="16" fill="hold" nodeType="withEffect">
                                  <p:stCondLst>
                                    <p:cond delay="125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nodeType="withEffect">
                                  <p:stCondLst>
                                    <p:cond delay="1250"/>
                                  </p:stCondLst>
                                  <p:childTnLst>
                                    <p:set>
                                      <p:cBhvr>
                                        <p:cTn id="29" dur="1" fill="hold">
                                          <p:stCondLst>
                                            <p:cond delay="0"/>
                                          </p:stCondLst>
                                        </p:cTn>
                                        <p:tgtEl>
                                          <p:spTgt spid="25"/>
                                        </p:tgtEl>
                                        <p:attrNameLst>
                                          <p:attrName>style.visibility</p:attrName>
                                        </p:attrNameLst>
                                      </p:cBhvr>
                                      <p:to>
                                        <p:strVal val="visible"/>
                                      </p:to>
                                    </p:set>
                                    <p:anim calcmode="lin" valueType="num">
                                      <p:cBhvr>
                                        <p:cTn id="30" dur="500" fill="hold"/>
                                        <p:tgtEl>
                                          <p:spTgt spid="25"/>
                                        </p:tgtEl>
                                        <p:attrNameLst>
                                          <p:attrName>ppt_w</p:attrName>
                                        </p:attrNameLst>
                                      </p:cBhvr>
                                      <p:tavLst>
                                        <p:tav tm="0">
                                          <p:val>
                                            <p:fltVal val="0"/>
                                          </p:val>
                                        </p:tav>
                                        <p:tav tm="100000">
                                          <p:val>
                                            <p:strVal val="#ppt_w"/>
                                          </p:val>
                                        </p:tav>
                                      </p:tavLst>
                                    </p:anim>
                                    <p:anim calcmode="lin" valueType="num">
                                      <p:cBhvr>
                                        <p:cTn id="31" dur="500" fill="hold"/>
                                        <p:tgtEl>
                                          <p:spTgt spid="25"/>
                                        </p:tgtEl>
                                        <p:attrNameLst>
                                          <p:attrName>ppt_h</p:attrName>
                                        </p:attrNameLst>
                                      </p:cBhvr>
                                      <p:tavLst>
                                        <p:tav tm="0">
                                          <p:val>
                                            <p:fltVal val="0"/>
                                          </p:val>
                                        </p:tav>
                                        <p:tav tm="100000">
                                          <p:val>
                                            <p:strVal val="#ppt_h"/>
                                          </p:val>
                                        </p:tav>
                                      </p:tavLst>
                                    </p:anim>
                                    <p:animEffect transition="in" filter="fade">
                                      <p:cBhvr>
                                        <p:cTn id="32" dur="500"/>
                                        <p:tgtEl>
                                          <p:spTgt spid="25"/>
                                        </p:tgtEl>
                                      </p:cBhvr>
                                    </p:animEffect>
                                  </p:childTnLst>
                                </p:cTn>
                              </p:par>
                              <p:par>
                                <p:cTn id="33" presetID="53" presetClass="entr" presetSubtype="16" fill="hold" nodeType="withEffect">
                                  <p:stCondLst>
                                    <p:cond delay="1250"/>
                                  </p:stCondLst>
                                  <p:childTnLst>
                                    <p:set>
                                      <p:cBhvr>
                                        <p:cTn id="34" dur="1" fill="hold">
                                          <p:stCondLst>
                                            <p:cond delay="0"/>
                                          </p:stCondLst>
                                        </p:cTn>
                                        <p:tgtEl>
                                          <p:spTgt spid="26"/>
                                        </p:tgtEl>
                                        <p:attrNameLst>
                                          <p:attrName>style.visibility</p:attrName>
                                        </p:attrNameLst>
                                      </p:cBhvr>
                                      <p:to>
                                        <p:strVal val="visible"/>
                                      </p:to>
                                    </p:set>
                                    <p:anim calcmode="lin" valueType="num">
                                      <p:cBhvr>
                                        <p:cTn id="35" dur="500" fill="hold"/>
                                        <p:tgtEl>
                                          <p:spTgt spid="26"/>
                                        </p:tgtEl>
                                        <p:attrNameLst>
                                          <p:attrName>ppt_w</p:attrName>
                                        </p:attrNameLst>
                                      </p:cBhvr>
                                      <p:tavLst>
                                        <p:tav tm="0">
                                          <p:val>
                                            <p:fltVal val="0"/>
                                          </p:val>
                                        </p:tav>
                                        <p:tav tm="100000">
                                          <p:val>
                                            <p:strVal val="#ppt_w"/>
                                          </p:val>
                                        </p:tav>
                                      </p:tavLst>
                                    </p:anim>
                                    <p:anim calcmode="lin" valueType="num">
                                      <p:cBhvr>
                                        <p:cTn id="36" dur="500" fill="hold"/>
                                        <p:tgtEl>
                                          <p:spTgt spid="26"/>
                                        </p:tgtEl>
                                        <p:attrNameLst>
                                          <p:attrName>ppt_h</p:attrName>
                                        </p:attrNameLst>
                                      </p:cBhvr>
                                      <p:tavLst>
                                        <p:tav tm="0">
                                          <p:val>
                                            <p:fltVal val="0"/>
                                          </p:val>
                                        </p:tav>
                                        <p:tav tm="100000">
                                          <p:val>
                                            <p:strVal val="#ppt_h"/>
                                          </p:val>
                                        </p:tav>
                                      </p:tavLst>
                                    </p:anim>
                                    <p:animEffect transition="in" filter="fade">
                                      <p:cBhvr>
                                        <p:cTn id="37" dur="500"/>
                                        <p:tgtEl>
                                          <p:spTgt spid="26"/>
                                        </p:tgtEl>
                                      </p:cBhvr>
                                    </p:animEffect>
                                  </p:childTnLst>
                                </p:cTn>
                              </p:par>
                              <p:par>
                                <p:cTn id="38" presetID="16" presetClass="entr" presetSubtype="37" fill="hold" grpId="0" nodeType="withEffect">
                                  <p:stCondLst>
                                    <p:cond delay="1500"/>
                                  </p:stCondLst>
                                  <p:childTnLst>
                                    <p:set>
                                      <p:cBhvr>
                                        <p:cTn id="39" dur="1" fill="hold">
                                          <p:stCondLst>
                                            <p:cond delay="0"/>
                                          </p:stCondLst>
                                        </p:cTn>
                                        <p:tgtEl>
                                          <p:spTgt spid="29"/>
                                        </p:tgtEl>
                                        <p:attrNameLst>
                                          <p:attrName>style.visibility</p:attrName>
                                        </p:attrNameLst>
                                      </p:cBhvr>
                                      <p:to>
                                        <p:strVal val="visible"/>
                                      </p:to>
                                    </p:set>
                                    <p:animEffect transition="in" filter="barn(outVertical)">
                                      <p:cBhvr>
                                        <p:cTn id="40" dur="500"/>
                                        <p:tgtEl>
                                          <p:spTgt spid="29"/>
                                        </p:tgtEl>
                                      </p:cBhvr>
                                    </p:animEffect>
                                  </p:childTnLst>
                                </p:cTn>
                              </p:par>
                              <p:par>
                                <p:cTn id="41" presetID="16" presetClass="entr" presetSubtype="37" fill="hold" grpId="0" nodeType="withEffect">
                                  <p:stCondLst>
                                    <p:cond delay="1500"/>
                                  </p:stCondLst>
                                  <p:childTnLst>
                                    <p:set>
                                      <p:cBhvr>
                                        <p:cTn id="42" dur="1" fill="hold">
                                          <p:stCondLst>
                                            <p:cond delay="0"/>
                                          </p:stCondLst>
                                        </p:cTn>
                                        <p:tgtEl>
                                          <p:spTgt spid="28"/>
                                        </p:tgtEl>
                                        <p:attrNameLst>
                                          <p:attrName>style.visibility</p:attrName>
                                        </p:attrNameLst>
                                      </p:cBhvr>
                                      <p:to>
                                        <p:strVal val="visible"/>
                                      </p:to>
                                    </p:set>
                                    <p:animEffect transition="in" filter="barn(outVertical)">
                                      <p:cBhvr>
                                        <p:cTn id="43" dur="500"/>
                                        <p:tgtEl>
                                          <p:spTgt spid="28"/>
                                        </p:tgtEl>
                                      </p:cBhvr>
                                    </p:animEffect>
                                  </p:childTnLst>
                                </p:cTn>
                              </p:par>
                              <p:par>
                                <p:cTn id="44" presetID="16" presetClass="entr" presetSubtype="37" fill="hold" grpId="0" nodeType="withEffect">
                                  <p:stCondLst>
                                    <p:cond delay="1500"/>
                                  </p:stCondLst>
                                  <p:childTnLst>
                                    <p:set>
                                      <p:cBhvr>
                                        <p:cTn id="45" dur="1" fill="hold">
                                          <p:stCondLst>
                                            <p:cond delay="0"/>
                                          </p:stCondLst>
                                        </p:cTn>
                                        <p:tgtEl>
                                          <p:spTgt spid="30"/>
                                        </p:tgtEl>
                                        <p:attrNameLst>
                                          <p:attrName>style.visibility</p:attrName>
                                        </p:attrNameLst>
                                      </p:cBhvr>
                                      <p:to>
                                        <p:strVal val="visible"/>
                                      </p:to>
                                    </p:set>
                                    <p:animEffect transition="in" filter="barn(outVertical)">
                                      <p:cBhvr>
                                        <p:cTn id="46" dur="500"/>
                                        <p:tgtEl>
                                          <p:spTgt spid="30"/>
                                        </p:tgtEl>
                                      </p:cBhvr>
                                    </p:animEffect>
                                  </p:childTnLst>
                                </p:cTn>
                              </p:par>
                              <p:par>
                                <p:cTn id="47" presetID="2" presetClass="entr" presetSubtype="2" decel="100000" fill="hold" grpId="0" nodeType="withEffect">
                                  <p:stCondLst>
                                    <p:cond delay="2000"/>
                                  </p:stCondLst>
                                  <p:iterate type="lt">
                                    <p:tmPct val="10000"/>
                                  </p:iterate>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1+#ppt_w/2"/>
                                          </p:val>
                                        </p:tav>
                                        <p:tav tm="100000">
                                          <p:val>
                                            <p:strVal val="#ppt_x"/>
                                          </p:val>
                                        </p:tav>
                                      </p:tavLst>
                                    </p:anim>
                                    <p:anim calcmode="lin" valueType="num">
                                      <p:cBhvr additive="base">
                                        <p:cTn id="50" dur="500" fill="hold"/>
                                        <p:tgtEl>
                                          <p:spTgt spid="22"/>
                                        </p:tgtEl>
                                        <p:attrNameLst>
                                          <p:attrName>ppt_y</p:attrName>
                                        </p:attrNameLst>
                                      </p:cBhvr>
                                      <p:tavLst>
                                        <p:tav tm="0">
                                          <p:val>
                                            <p:strVal val="#ppt_y"/>
                                          </p:val>
                                        </p:tav>
                                        <p:tav tm="100000">
                                          <p:val>
                                            <p:strVal val="#ppt_y"/>
                                          </p:val>
                                        </p:tav>
                                      </p:tavLst>
                                    </p:anim>
                                  </p:childTnLst>
                                </p:cTn>
                              </p:par>
                              <p:par>
                                <p:cTn id="51" presetID="2" presetClass="entr" presetSubtype="2" decel="100000" fill="hold" grpId="0" nodeType="withEffect">
                                  <p:stCondLst>
                                    <p:cond delay="2250"/>
                                  </p:stCondLst>
                                  <p:iterate type="lt">
                                    <p:tmPct val="5000"/>
                                  </p:iterate>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1+#ppt_w/2"/>
                                          </p:val>
                                        </p:tav>
                                        <p:tav tm="100000">
                                          <p:val>
                                            <p:strVal val="#ppt_x"/>
                                          </p:val>
                                        </p:tav>
                                      </p:tavLst>
                                    </p:anim>
                                    <p:anim calcmode="lin" valueType="num">
                                      <p:cBhvr additive="base">
                                        <p:cTn id="54" dur="500" fill="hold"/>
                                        <p:tgtEl>
                                          <p:spTgt spid="23"/>
                                        </p:tgtEl>
                                        <p:attrNameLst>
                                          <p:attrName>ppt_y</p:attrName>
                                        </p:attrNameLst>
                                      </p:cBhvr>
                                      <p:tavLst>
                                        <p:tav tm="0">
                                          <p:val>
                                            <p:strVal val="#ppt_y"/>
                                          </p:val>
                                        </p:tav>
                                        <p:tav tm="100000">
                                          <p:val>
                                            <p:strVal val="#ppt_y"/>
                                          </p:val>
                                        </p:tav>
                                      </p:tavLst>
                                    </p:anim>
                                  </p:childTnLst>
                                </p:cTn>
                              </p:par>
                              <p:par>
                                <p:cTn id="55" presetID="2" presetClass="entr" presetSubtype="4" fill="hold" grpId="0" nodeType="withEffect">
                                  <p:stCondLst>
                                    <p:cond delay="300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ppt_x"/>
                                          </p:val>
                                        </p:tav>
                                        <p:tav tm="100000">
                                          <p:val>
                                            <p:strVal val="#ppt_x"/>
                                          </p:val>
                                        </p:tav>
                                      </p:tavLst>
                                    </p:anim>
                                    <p:anim calcmode="lin" valueType="num">
                                      <p:cBhvr additive="base">
                                        <p:cTn id="58" dur="500" fill="hold"/>
                                        <p:tgtEl>
                                          <p:spTgt spid="14"/>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300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350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350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fill="hold"/>
                                        <p:tgtEl>
                                          <p:spTgt spid="18"/>
                                        </p:tgtEl>
                                        <p:attrNameLst>
                                          <p:attrName>ppt_x</p:attrName>
                                        </p:attrNameLst>
                                      </p:cBhvr>
                                      <p:tavLst>
                                        <p:tav tm="0">
                                          <p:val>
                                            <p:strVal val="#ppt_x"/>
                                          </p:val>
                                        </p:tav>
                                        <p:tav tm="100000">
                                          <p:val>
                                            <p:strVal val="#ppt_x"/>
                                          </p:val>
                                        </p:tav>
                                      </p:tavLst>
                                    </p:anim>
                                    <p:anim calcmode="lin" valueType="num">
                                      <p:cBhvr additive="base">
                                        <p:cTn id="70" dur="500" fill="hold"/>
                                        <p:tgtEl>
                                          <p:spTgt spid="18"/>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400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fill="hold"/>
                                        <p:tgtEl>
                                          <p:spTgt spid="20"/>
                                        </p:tgtEl>
                                        <p:attrNameLst>
                                          <p:attrName>ppt_x</p:attrName>
                                        </p:attrNameLst>
                                      </p:cBhvr>
                                      <p:tavLst>
                                        <p:tav tm="0">
                                          <p:val>
                                            <p:strVal val="#ppt_x"/>
                                          </p:val>
                                        </p:tav>
                                        <p:tav tm="100000">
                                          <p:val>
                                            <p:strVal val="#ppt_x"/>
                                          </p:val>
                                        </p:tav>
                                      </p:tavLst>
                                    </p:anim>
                                    <p:anim calcmode="lin" valueType="num">
                                      <p:cBhvr additive="base">
                                        <p:cTn id="74" dur="500" fill="hold"/>
                                        <p:tgtEl>
                                          <p:spTgt spid="20"/>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4000"/>
                                  </p:stCondLst>
                                  <p:childTnLst>
                                    <p:set>
                                      <p:cBhvr>
                                        <p:cTn id="76" dur="1" fill="hold">
                                          <p:stCondLst>
                                            <p:cond delay="0"/>
                                          </p:stCondLst>
                                        </p:cTn>
                                        <p:tgtEl>
                                          <p:spTgt spid="21"/>
                                        </p:tgtEl>
                                        <p:attrNameLst>
                                          <p:attrName>style.visibility</p:attrName>
                                        </p:attrNameLst>
                                      </p:cBhvr>
                                      <p:to>
                                        <p:strVal val="visible"/>
                                      </p:to>
                                    </p:set>
                                    <p:anim calcmode="lin" valueType="num">
                                      <p:cBhvr additive="base">
                                        <p:cTn id="77" dur="500" fill="hold"/>
                                        <p:tgtEl>
                                          <p:spTgt spid="21"/>
                                        </p:tgtEl>
                                        <p:attrNameLst>
                                          <p:attrName>ppt_x</p:attrName>
                                        </p:attrNameLst>
                                      </p:cBhvr>
                                      <p:tavLst>
                                        <p:tav tm="0">
                                          <p:val>
                                            <p:strVal val="#ppt_x"/>
                                          </p:val>
                                        </p:tav>
                                        <p:tav tm="100000">
                                          <p:val>
                                            <p:strVal val="#ppt_x"/>
                                          </p:val>
                                        </p:tav>
                                      </p:tavLst>
                                    </p:anim>
                                    <p:anim calcmode="lin" valueType="num">
                                      <p:cBhvr additive="base">
                                        <p:cTn id="78" dur="500" fill="hold"/>
                                        <p:tgtEl>
                                          <p:spTgt spid="21"/>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3000"/>
                                  </p:stCondLst>
                                  <p:childTnLst>
                                    <p:set>
                                      <p:cBhvr>
                                        <p:cTn id="80" dur="1" fill="hold">
                                          <p:stCondLst>
                                            <p:cond delay="0"/>
                                          </p:stCondLst>
                                        </p:cTn>
                                        <p:tgtEl>
                                          <p:spTgt spid="2"/>
                                        </p:tgtEl>
                                        <p:attrNameLst>
                                          <p:attrName>style.visibility</p:attrName>
                                        </p:attrNameLst>
                                      </p:cBhvr>
                                      <p:to>
                                        <p:strVal val="visible"/>
                                      </p:to>
                                    </p:set>
                                    <p:anim calcmode="lin" valueType="num">
                                      <p:cBhvr additive="base">
                                        <p:cTn id="81" dur="500" fill="hold"/>
                                        <p:tgtEl>
                                          <p:spTgt spid="2"/>
                                        </p:tgtEl>
                                        <p:attrNameLst>
                                          <p:attrName>ppt_x</p:attrName>
                                        </p:attrNameLst>
                                      </p:cBhvr>
                                      <p:tavLst>
                                        <p:tav tm="0">
                                          <p:val>
                                            <p:strVal val="#ppt_x"/>
                                          </p:val>
                                        </p:tav>
                                        <p:tav tm="100000">
                                          <p:val>
                                            <p:strVal val="#ppt_x"/>
                                          </p:val>
                                        </p:tav>
                                      </p:tavLst>
                                    </p:anim>
                                    <p:anim calcmode="lin" valueType="num">
                                      <p:cBhvr additive="base">
                                        <p:cTn id="82" dur="500" fill="hold"/>
                                        <p:tgtEl>
                                          <p:spTgt spid="2"/>
                                        </p:tgtEl>
                                        <p:attrNameLst>
                                          <p:attrName>ppt_y</p:attrName>
                                        </p:attrNameLst>
                                      </p:cBhvr>
                                      <p:tavLst>
                                        <p:tav tm="0">
                                          <p:val>
                                            <p:strVal val="1+#ppt_h/2"/>
                                          </p:val>
                                        </p:tav>
                                        <p:tav tm="100000">
                                          <p:val>
                                            <p:strVal val="#ppt_y"/>
                                          </p:val>
                                        </p:tav>
                                      </p:tavLst>
                                    </p:anim>
                                  </p:childTnLst>
                                </p:cTn>
                              </p:par>
                              <p:par>
                                <p:cTn id="83" presetID="2" presetClass="entr" presetSubtype="4" fill="hold" nodeType="withEffect">
                                  <p:stCondLst>
                                    <p:cond delay="3500"/>
                                  </p:stCondLst>
                                  <p:childTnLst>
                                    <p:set>
                                      <p:cBhvr>
                                        <p:cTn id="84" dur="1" fill="hold">
                                          <p:stCondLst>
                                            <p:cond delay="0"/>
                                          </p:stCondLst>
                                        </p:cTn>
                                        <p:tgtEl>
                                          <p:spTgt spid="3"/>
                                        </p:tgtEl>
                                        <p:attrNameLst>
                                          <p:attrName>style.visibility</p:attrName>
                                        </p:attrNameLst>
                                      </p:cBhvr>
                                      <p:to>
                                        <p:strVal val="visible"/>
                                      </p:to>
                                    </p:set>
                                    <p:anim calcmode="lin" valueType="num">
                                      <p:cBhvr additive="base">
                                        <p:cTn id="85" dur="500" fill="hold"/>
                                        <p:tgtEl>
                                          <p:spTgt spid="3"/>
                                        </p:tgtEl>
                                        <p:attrNameLst>
                                          <p:attrName>ppt_x</p:attrName>
                                        </p:attrNameLst>
                                      </p:cBhvr>
                                      <p:tavLst>
                                        <p:tav tm="0">
                                          <p:val>
                                            <p:strVal val="#ppt_x"/>
                                          </p:val>
                                        </p:tav>
                                        <p:tav tm="100000">
                                          <p:val>
                                            <p:strVal val="#ppt_x"/>
                                          </p:val>
                                        </p:tav>
                                      </p:tavLst>
                                    </p:anim>
                                    <p:anim calcmode="lin" valueType="num">
                                      <p:cBhvr additive="base">
                                        <p:cTn id="86" dur="500" fill="hold"/>
                                        <p:tgtEl>
                                          <p:spTgt spid="3"/>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4000"/>
                                  </p:stCondLst>
                                  <p:childTnLst>
                                    <p:set>
                                      <p:cBhvr>
                                        <p:cTn id="88" dur="1" fill="hold">
                                          <p:stCondLst>
                                            <p:cond delay="0"/>
                                          </p:stCondLst>
                                        </p:cTn>
                                        <p:tgtEl>
                                          <p:spTgt spid="4"/>
                                        </p:tgtEl>
                                        <p:attrNameLst>
                                          <p:attrName>style.visibility</p:attrName>
                                        </p:attrNameLst>
                                      </p:cBhvr>
                                      <p:to>
                                        <p:strVal val="visible"/>
                                      </p:to>
                                    </p:set>
                                    <p:anim calcmode="lin" valueType="num">
                                      <p:cBhvr additive="base">
                                        <p:cTn id="89" dur="500" fill="hold"/>
                                        <p:tgtEl>
                                          <p:spTgt spid="4"/>
                                        </p:tgtEl>
                                        <p:attrNameLst>
                                          <p:attrName>ppt_x</p:attrName>
                                        </p:attrNameLst>
                                      </p:cBhvr>
                                      <p:tavLst>
                                        <p:tav tm="0">
                                          <p:val>
                                            <p:strVal val="#ppt_x"/>
                                          </p:val>
                                        </p:tav>
                                        <p:tav tm="100000">
                                          <p:val>
                                            <p:strVal val="#ppt_x"/>
                                          </p:val>
                                        </p:tav>
                                      </p:tavLst>
                                    </p:anim>
                                    <p:anim calcmode="lin" valueType="num">
                                      <p:cBhvr additive="base">
                                        <p:cTn id="9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4" grpId="0"/>
      <p:bldP spid="15" grpId="0"/>
      <p:bldP spid="17" grpId="0"/>
      <p:bldP spid="18" grpId="0"/>
      <p:bldP spid="20" grpId="0"/>
      <p:bldP spid="21" grpId="0"/>
      <p:bldP spid="22" grpId="0"/>
      <p:bldP spid="23" grpId="0"/>
      <p:bldP spid="28" grpId="0"/>
      <p:bldP spid="29" grpId="0"/>
      <p:bldP spid="30" grpId="0"/>
      <p:bldP spid="36" grpId="0"/>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063552" y="3645024"/>
            <a:ext cx="10128448" cy="0"/>
          </a:xfrm>
          <a:prstGeom prst="line">
            <a:avLst/>
          </a:prstGeom>
          <a:ln>
            <a:solidFill>
              <a:srgbClr val="53575A"/>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1955540" y="3537012"/>
            <a:ext cx="216024" cy="216024"/>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439816" y="3537012"/>
            <a:ext cx="216024" cy="216024"/>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816080" y="3537012"/>
            <a:ext cx="216024" cy="216024"/>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9192344" y="3537012"/>
            <a:ext cx="216024" cy="216024"/>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圆角 18"/>
          <p:cNvSpPr/>
          <p:nvPr/>
        </p:nvSpPr>
        <p:spPr>
          <a:xfrm>
            <a:off x="1954496" y="2780928"/>
            <a:ext cx="1333192" cy="436094"/>
          </a:xfrm>
          <a:prstGeom prst="roundRect">
            <a:avLst>
              <a:gd name="adj" fmla="val 12504"/>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latin typeface="Arial" panose="020B0604020202020204" pitchFamily="34" charset="0"/>
                <a:cs typeface="Arial" panose="020B0604020202020204" pitchFamily="34" charset="0"/>
              </a:rPr>
              <a:t>01 TITLE</a:t>
            </a:r>
            <a:endParaRPr lang="zh-CN" altLang="en-US" sz="2000" dirty="0">
              <a:latin typeface="Arial" panose="020B0604020202020204" pitchFamily="34" charset="0"/>
              <a:cs typeface="Arial" panose="020B0604020202020204" pitchFamily="34" charset="0"/>
            </a:endParaRPr>
          </a:p>
        </p:txBody>
      </p:sp>
      <p:sp>
        <p:nvSpPr>
          <p:cNvPr id="20" name="矩形: 圆角 19"/>
          <p:cNvSpPr/>
          <p:nvPr/>
        </p:nvSpPr>
        <p:spPr>
          <a:xfrm>
            <a:off x="4439816" y="2780928"/>
            <a:ext cx="1333192" cy="436094"/>
          </a:xfrm>
          <a:prstGeom prst="roundRect">
            <a:avLst>
              <a:gd name="adj" fmla="val 12504"/>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latin typeface="Arial" panose="020B0604020202020204" pitchFamily="34" charset="0"/>
                <a:cs typeface="Arial" panose="020B0604020202020204" pitchFamily="34" charset="0"/>
              </a:rPr>
              <a:t>02 TITLE</a:t>
            </a:r>
            <a:endParaRPr lang="zh-CN" altLang="en-US" sz="2000" dirty="0">
              <a:latin typeface="Arial" panose="020B0604020202020204" pitchFamily="34" charset="0"/>
              <a:cs typeface="Arial" panose="020B0604020202020204" pitchFamily="34" charset="0"/>
            </a:endParaRPr>
          </a:p>
        </p:txBody>
      </p:sp>
      <p:sp>
        <p:nvSpPr>
          <p:cNvPr id="21" name="矩形: 圆角 20"/>
          <p:cNvSpPr/>
          <p:nvPr/>
        </p:nvSpPr>
        <p:spPr>
          <a:xfrm>
            <a:off x="6816080" y="2780928"/>
            <a:ext cx="1333192" cy="436094"/>
          </a:xfrm>
          <a:prstGeom prst="roundRect">
            <a:avLst>
              <a:gd name="adj" fmla="val 12504"/>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latin typeface="Arial" panose="020B0604020202020204" pitchFamily="34" charset="0"/>
                <a:cs typeface="Arial" panose="020B0604020202020204" pitchFamily="34" charset="0"/>
              </a:rPr>
              <a:t>03TITLE</a:t>
            </a:r>
            <a:endParaRPr lang="zh-CN" altLang="en-US" sz="2000" dirty="0">
              <a:latin typeface="Arial" panose="020B0604020202020204" pitchFamily="34" charset="0"/>
              <a:cs typeface="Arial" panose="020B0604020202020204" pitchFamily="34" charset="0"/>
            </a:endParaRPr>
          </a:p>
        </p:txBody>
      </p:sp>
      <p:sp>
        <p:nvSpPr>
          <p:cNvPr id="22" name="矩形: 圆角 21"/>
          <p:cNvSpPr/>
          <p:nvPr/>
        </p:nvSpPr>
        <p:spPr>
          <a:xfrm>
            <a:off x="9192344" y="2780928"/>
            <a:ext cx="1333192" cy="436094"/>
          </a:xfrm>
          <a:prstGeom prst="roundRect">
            <a:avLst>
              <a:gd name="adj" fmla="val 12504"/>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latin typeface="Arial" panose="020B0604020202020204" pitchFamily="34" charset="0"/>
                <a:cs typeface="Arial" panose="020B0604020202020204" pitchFamily="34" charset="0"/>
              </a:rPr>
              <a:t>04 TITLE</a:t>
            </a:r>
            <a:endParaRPr lang="zh-CN" altLang="en-US" sz="2000" dirty="0">
              <a:latin typeface="Arial" panose="020B0604020202020204" pitchFamily="34" charset="0"/>
              <a:cs typeface="Arial" panose="020B0604020202020204" pitchFamily="34" charset="0"/>
            </a:endParaRPr>
          </a:p>
        </p:txBody>
      </p:sp>
      <p:sp>
        <p:nvSpPr>
          <p:cNvPr id="23" name="矩形 22"/>
          <p:cNvSpPr/>
          <p:nvPr/>
        </p:nvSpPr>
        <p:spPr>
          <a:xfrm>
            <a:off x="1951708" y="5088086"/>
            <a:ext cx="2056060" cy="1077218"/>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p>
        </p:txBody>
      </p:sp>
      <p:sp>
        <p:nvSpPr>
          <p:cNvPr id="24" name="矩形 23"/>
          <p:cNvSpPr/>
          <p:nvPr/>
        </p:nvSpPr>
        <p:spPr>
          <a:xfrm>
            <a:off x="4440705" y="5088086"/>
            <a:ext cx="2056060" cy="1077218"/>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p>
        </p:txBody>
      </p:sp>
      <p:sp>
        <p:nvSpPr>
          <p:cNvPr id="25" name="矩形 24"/>
          <p:cNvSpPr/>
          <p:nvPr/>
        </p:nvSpPr>
        <p:spPr>
          <a:xfrm>
            <a:off x="6929702" y="5088086"/>
            <a:ext cx="2056060" cy="1077218"/>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p>
        </p:txBody>
      </p:sp>
      <p:sp>
        <p:nvSpPr>
          <p:cNvPr id="26" name="矩形 25"/>
          <p:cNvSpPr/>
          <p:nvPr/>
        </p:nvSpPr>
        <p:spPr>
          <a:xfrm>
            <a:off x="9418699" y="5088086"/>
            <a:ext cx="2056060" cy="1077218"/>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p>
        </p:txBody>
      </p:sp>
      <p:pic>
        <p:nvPicPr>
          <p:cNvPr id="27" name="图片 2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063552" y="3645024"/>
            <a:ext cx="1263043" cy="1263043"/>
          </a:xfrm>
          <a:prstGeom prst="rect">
            <a:avLst/>
          </a:prstGeom>
        </p:spPr>
      </p:pic>
      <p:pic>
        <p:nvPicPr>
          <p:cNvPr id="28" name="图片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65059" y="3933056"/>
            <a:ext cx="975011" cy="975011"/>
          </a:xfrm>
          <a:prstGeom prst="rect">
            <a:avLst/>
          </a:prstGeom>
        </p:spPr>
      </p:pic>
      <p:pic>
        <p:nvPicPr>
          <p:cNvPr id="29" name="图片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27776" y="3933056"/>
            <a:ext cx="1083022" cy="1083022"/>
          </a:xfrm>
          <a:prstGeom prst="rect">
            <a:avLst/>
          </a:prstGeom>
        </p:spPr>
      </p:pic>
      <p:pic>
        <p:nvPicPr>
          <p:cNvPr id="31" name="图片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98504" y="3979898"/>
            <a:ext cx="928169" cy="928169"/>
          </a:xfrm>
          <a:prstGeom prst="rect">
            <a:avLst/>
          </a:prstGeom>
        </p:spPr>
      </p:pic>
      <p:sp>
        <p:nvSpPr>
          <p:cNvPr id="30" name="文本框 29"/>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32" name="矩形 31"/>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outVertical)">
                                      <p:cBhvr>
                                        <p:cTn id="7" dur="500"/>
                                        <p:tgtEl>
                                          <p:spTgt spid="32"/>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30"/>
                                        </p:tgtEl>
                                        <p:attrNameLst>
                                          <p:attrName>style.visibility</p:attrName>
                                        </p:attrNameLst>
                                      </p:cBhvr>
                                      <p:to>
                                        <p:strVal val="visible"/>
                                      </p:to>
                                    </p:set>
                                    <p:animEffect transition="in" filter="barn(outVertical)">
                                      <p:cBhvr>
                                        <p:cTn id="10" dur="500"/>
                                        <p:tgtEl>
                                          <p:spTgt spid="30"/>
                                        </p:tgtEl>
                                      </p:cBhvr>
                                    </p:animEffect>
                                  </p:childTnLst>
                                </p:cTn>
                              </p:par>
                              <p:par>
                                <p:cTn id="11" presetID="17" presetClass="entr" presetSubtype="8" fill="hold" nodeType="withEffect">
                                  <p:stCondLst>
                                    <p:cond delay="100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000" fill="hold"/>
                                        <p:tgtEl>
                                          <p:spTgt spid="11"/>
                                        </p:tgtEl>
                                        <p:attrNameLst>
                                          <p:attrName>ppt_x</p:attrName>
                                        </p:attrNameLst>
                                      </p:cBhvr>
                                      <p:tavLst>
                                        <p:tav tm="0">
                                          <p:val>
                                            <p:strVal val="#ppt_x-#ppt_w/2"/>
                                          </p:val>
                                        </p:tav>
                                        <p:tav tm="100000">
                                          <p:val>
                                            <p:strVal val="#ppt_x"/>
                                          </p:val>
                                        </p:tav>
                                      </p:tavLst>
                                    </p:anim>
                                    <p:anim calcmode="lin" valueType="num">
                                      <p:cBhvr>
                                        <p:cTn id="14" dur="1000" fill="hold"/>
                                        <p:tgtEl>
                                          <p:spTgt spid="11"/>
                                        </p:tgtEl>
                                        <p:attrNameLst>
                                          <p:attrName>ppt_y</p:attrName>
                                        </p:attrNameLst>
                                      </p:cBhvr>
                                      <p:tavLst>
                                        <p:tav tm="0">
                                          <p:val>
                                            <p:strVal val="#ppt_y"/>
                                          </p:val>
                                        </p:tav>
                                        <p:tav tm="100000">
                                          <p:val>
                                            <p:strVal val="#ppt_y"/>
                                          </p:val>
                                        </p:tav>
                                      </p:tavLst>
                                    </p:anim>
                                    <p:anim calcmode="lin" valueType="num">
                                      <p:cBhvr>
                                        <p:cTn id="15" dur="1000" fill="hold"/>
                                        <p:tgtEl>
                                          <p:spTgt spid="11"/>
                                        </p:tgtEl>
                                        <p:attrNameLst>
                                          <p:attrName>ppt_w</p:attrName>
                                        </p:attrNameLst>
                                      </p:cBhvr>
                                      <p:tavLst>
                                        <p:tav tm="0">
                                          <p:val>
                                            <p:fltVal val="0"/>
                                          </p:val>
                                        </p:tav>
                                        <p:tav tm="100000">
                                          <p:val>
                                            <p:strVal val="#ppt_w"/>
                                          </p:val>
                                        </p:tav>
                                      </p:tavLst>
                                    </p:anim>
                                    <p:anim calcmode="lin" valueType="num">
                                      <p:cBhvr>
                                        <p:cTn id="16" dur="1000" fill="hold"/>
                                        <p:tgtEl>
                                          <p:spTgt spid="11"/>
                                        </p:tgtEl>
                                        <p:attrNameLst>
                                          <p:attrName>ppt_h</p:attrName>
                                        </p:attrNameLst>
                                      </p:cBhvr>
                                      <p:tavLst>
                                        <p:tav tm="0">
                                          <p:val>
                                            <p:strVal val="#ppt_h"/>
                                          </p:val>
                                        </p:tav>
                                        <p:tav tm="100000">
                                          <p:val>
                                            <p:strVal val="#ppt_h"/>
                                          </p:val>
                                        </p:tav>
                                      </p:tavLst>
                                    </p:anim>
                                  </p:childTnLst>
                                </p:cTn>
                              </p:par>
                              <p:par>
                                <p:cTn id="17" presetID="53" presetClass="entr" presetSubtype="16" fill="hold" grpId="0" nodeType="withEffect">
                                  <p:stCondLst>
                                    <p:cond delay="100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47" presetClass="entr" presetSubtype="0" fill="hold" grpId="0" nodeType="withEffect">
                                  <p:stCondLst>
                                    <p:cond delay="100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anim calcmode="lin" valueType="num">
                                      <p:cBhvr>
                                        <p:cTn id="25" dur="1000" fill="hold"/>
                                        <p:tgtEl>
                                          <p:spTgt spid="19"/>
                                        </p:tgtEl>
                                        <p:attrNameLst>
                                          <p:attrName>ppt_x</p:attrName>
                                        </p:attrNameLst>
                                      </p:cBhvr>
                                      <p:tavLst>
                                        <p:tav tm="0">
                                          <p:val>
                                            <p:strVal val="#ppt_x"/>
                                          </p:val>
                                        </p:tav>
                                        <p:tav tm="100000">
                                          <p:val>
                                            <p:strVal val="#ppt_x"/>
                                          </p:val>
                                        </p:tav>
                                      </p:tavLst>
                                    </p:anim>
                                    <p:anim calcmode="lin" valueType="num">
                                      <p:cBhvr>
                                        <p:cTn id="26" dur="1000" fill="hold"/>
                                        <p:tgtEl>
                                          <p:spTgt spid="19"/>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100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100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par>
                                <p:cTn id="37" presetID="53" presetClass="entr" presetSubtype="16" fill="hold" grpId="0" nodeType="withEffect">
                                  <p:stCondLst>
                                    <p:cond delay="125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47" presetClass="entr" presetSubtype="0" fill="hold" grpId="0" nodeType="withEffect">
                                  <p:stCondLst>
                                    <p:cond delay="125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125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1000"/>
                                        <p:tgtEl>
                                          <p:spTgt spid="28"/>
                                        </p:tgtEl>
                                      </p:cBhvr>
                                    </p:animEffect>
                                    <p:anim calcmode="lin" valueType="num">
                                      <p:cBhvr>
                                        <p:cTn id="50" dur="1000" fill="hold"/>
                                        <p:tgtEl>
                                          <p:spTgt spid="28"/>
                                        </p:tgtEl>
                                        <p:attrNameLst>
                                          <p:attrName>ppt_x</p:attrName>
                                        </p:attrNameLst>
                                      </p:cBhvr>
                                      <p:tavLst>
                                        <p:tav tm="0">
                                          <p:val>
                                            <p:strVal val="#ppt_x"/>
                                          </p:val>
                                        </p:tav>
                                        <p:tav tm="100000">
                                          <p:val>
                                            <p:strVal val="#ppt_x"/>
                                          </p:val>
                                        </p:tav>
                                      </p:tavLst>
                                    </p:anim>
                                    <p:anim calcmode="lin" valueType="num">
                                      <p:cBhvr>
                                        <p:cTn id="51" dur="1000" fill="hold"/>
                                        <p:tgtEl>
                                          <p:spTgt spid="2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125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1000"/>
                                        <p:tgtEl>
                                          <p:spTgt spid="24"/>
                                        </p:tgtEl>
                                      </p:cBhvr>
                                    </p:animEffect>
                                    <p:anim calcmode="lin" valueType="num">
                                      <p:cBhvr>
                                        <p:cTn id="55" dur="1000" fill="hold"/>
                                        <p:tgtEl>
                                          <p:spTgt spid="24"/>
                                        </p:tgtEl>
                                        <p:attrNameLst>
                                          <p:attrName>ppt_x</p:attrName>
                                        </p:attrNameLst>
                                      </p:cBhvr>
                                      <p:tavLst>
                                        <p:tav tm="0">
                                          <p:val>
                                            <p:strVal val="#ppt_x"/>
                                          </p:val>
                                        </p:tav>
                                        <p:tav tm="100000">
                                          <p:val>
                                            <p:strVal val="#ppt_x"/>
                                          </p:val>
                                        </p:tav>
                                      </p:tavLst>
                                    </p:anim>
                                    <p:anim calcmode="lin" valueType="num">
                                      <p:cBhvr>
                                        <p:cTn id="56" dur="1000" fill="hold"/>
                                        <p:tgtEl>
                                          <p:spTgt spid="24"/>
                                        </p:tgtEl>
                                        <p:attrNameLst>
                                          <p:attrName>ppt_y</p:attrName>
                                        </p:attrNameLst>
                                      </p:cBhvr>
                                      <p:tavLst>
                                        <p:tav tm="0">
                                          <p:val>
                                            <p:strVal val="#ppt_y+.1"/>
                                          </p:val>
                                        </p:tav>
                                        <p:tav tm="100000">
                                          <p:val>
                                            <p:strVal val="#ppt_y"/>
                                          </p:val>
                                        </p:tav>
                                      </p:tavLst>
                                    </p:anim>
                                  </p:childTnLst>
                                </p:cTn>
                              </p:par>
                              <p:par>
                                <p:cTn id="57" presetID="53" presetClass="entr" presetSubtype="16" fill="hold" grpId="0" nodeType="withEffect">
                                  <p:stCondLst>
                                    <p:cond delay="150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par>
                                <p:cTn id="62" presetID="47" presetClass="entr" presetSubtype="0" fill="hold" grpId="0" nodeType="withEffect">
                                  <p:stCondLst>
                                    <p:cond delay="150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1000"/>
                                        <p:tgtEl>
                                          <p:spTgt spid="21"/>
                                        </p:tgtEl>
                                      </p:cBhvr>
                                    </p:animEffect>
                                    <p:anim calcmode="lin" valueType="num">
                                      <p:cBhvr>
                                        <p:cTn id="65" dur="1000" fill="hold"/>
                                        <p:tgtEl>
                                          <p:spTgt spid="21"/>
                                        </p:tgtEl>
                                        <p:attrNameLst>
                                          <p:attrName>ppt_x</p:attrName>
                                        </p:attrNameLst>
                                      </p:cBhvr>
                                      <p:tavLst>
                                        <p:tav tm="0">
                                          <p:val>
                                            <p:strVal val="#ppt_x"/>
                                          </p:val>
                                        </p:tav>
                                        <p:tav tm="100000">
                                          <p:val>
                                            <p:strVal val="#ppt_x"/>
                                          </p:val>
                                        </p:tav>
                                      </p:tavLst>
                                    </p:anim>
                                    <p:anim calcmode="lin" valueType="num">
                                      <p:cBhvr>
                                        <p:cTn id="66" dur="1000" fill="hold"/>
                                        <p:tgtEl>
                                          <p:spTgt spid="21"/>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150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1000"/>
                                        <p:tgtEl>
                                          <p:spTgt spid="29"/>
                                        </p:tgtEl>
                                      </p:cBhvr>
                                    </p:animEffect>
                                    <p:anim calcmode="lin" valueType="num">
                                      <p:cBhvr>
                                        <p:cTn id="70" dur="1000" fill="hold"/>
                                        <p:tgtEl>
                                          <p:spTgt spid="29"/>
                                        </p:tgtEl>
                                        <p:attrNameLst>
                                          <p:attrName>ppt_x</p:attrName>
                                        </p:attrNameLst>
                                      </p:cBhvr>
                                      <p:tavLst>
                                        <p:tav tm="0">
                                          <p:val>
                                            <p:strVal val="#ppt_x"/>
                                          </p:val>
                                        </p:tav>
                                        <p:tav tm="100000">
                                          <p:val>
                                            <p:strVal val="#ppt_x"/>
                                          </p:val>
                                        </p:tav>
                                      </p:tavLst>
                                    </p:anim>
                                    <p:anim calcmode="lin" valueType="num">
                                      <p:cBhvr>
                                        <p:cTn id="71" dur="1000" fill="hold"/>
                                        <p:tgtEl>
                                          <p:spTgt spid="29"/>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150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1000"/>
                                        <p:tgtEl>
                                          <p:spTgt spid="25"/>
                                        </p:tgtEl>
                                      </p:cBhvr>
                                    </p:animEffect>
                                    <p:anim calcmode="lin" valueType="num">
                                      <p:cBhvr>
                                        <p:cTn id="75" dur="1000" fill="hold"/>
                                        <p:tgtEl>
                                          <p:spTgt spid="25"/>
                                        </p:tgtEl>
                                        <p:attrNameLst>
                                          <p:attrName>ppt_x</p:attrName>
                                        </p:attrNameLst>
                                      </p:cBhvr>
                                      <p:tavLst>
                                        <p:tav tm="0">
                                          <p:val>
                                            <p:strVal val="#ppt_x"/>
                                          </p:val>
                                        </p:tav>
                                        <p:tav tm="100000">
                                          <p:val>
                                            <p:strVal val="#ppt_x"/>
                                          </p:val>
                                        </p:tav>
                                      </p:tavLst>
                                    </p:anim>
                                    <p:anim calcmode="lin" valueType="num">
                                      <p:cBhvr>
                                        <p:cTn id="76" dur="1000" fill="hold"/>
                                        <p:tgtEl>
                                          <p:spTgt spid="25"/>
                                        </p:tgtEl>
                                        <p:attrNameLst>
                                          <p:attrName>ppt_y</p:attrName>
                                        </p:attrNameLst>
                                      </p:cBhvr>
                                      <p:tavLst>
                                        <p:tav tm="0">
                                          <p:val>
                                            <p:strVal val="#ppt_y+.1"/>
                                          </p:val>
                                        </p:tav>
                                        <p:tav tm="100000">
                                          <p:val>
                                            <p:strVal val="#ppt_y"/>
                                          </p:val>
                                        </p:tav>
                                      </p:tavLst>
                                    </p:anim>
                                  </p:childTnLst>
                                </p:cTn>
                              </p:par>
                              <p:par>
                                <p:cTn id="77" presetID="53" presetClass="entr" presetSubtype="16" fill="hold" grpId="0" nodeType="withEffect">
                                  <p:stCondLst>
                                    <p:cond delay="1750"/>
                                  </p:stCondLst>
                                  <p:childTnLst>
                                    <p:set>
                                      <p:cBhvr>
                                        <p:cTn id="78" dur="1" fill="hold">
                                          <p:stCondLst>
                                            <p:cond delay="0"/>
                                          </p:stCondLst>
                                        </p:cTn>
                                        <p:tgtEl>
                                          <p:spTgt spid="18"/>
                                        </p:tgtEl>
                                        <p:attrNameLst>
                                          <p:attrName>style.visibility</p:attrName>
                                        </p:attrNameLst>
                                      </p:cBhvr>
                                      <p:to>
                                        <p:strVal val="visible"/>
                                      </p:to>
                                    </p:set>
                                    <p:anim calcmode="lin" valueType="num">
                                      <p:cBhvr>
                                        <p:cTn id="79" dur="500" fill="hold"/>
                                        <p:tgtEl>
                                          <p:spTgt spid="18"/>
                                        </p:tgtEl>
                                        <p:attrNameLst>
                                          <p:attrName>ppt_w</p:attrName>
                                        </p:attrNameLst>
                                      </p:cBhvr>
                                      <p:tavLst>
                                        <p:tav tm="0">
                                          <p:val>
                                            <p:fltVal val="0"/>
                                          </p:val>
                                        </p:tav>
                                        <p:tav tm="100000">
                                          <p:val>
                                            <p:strVal val="#ppt_w"/>
                                          </p:val>
                                        </p:tav>
                                      </p:tavLst>
                                    </p:anim>
                                    <p:anim calcmode="lin" valueType="num">
                                      <p:cBhvr>
                                        <p:cTn id="80" dur="500" fill="hold"/>
                                        <p:tgtEl>
                                          <p:spTgt spid="18"/>
                                        </p:tgtEl>
                                        <p:attrNameLst>
                                          <p:attrName>ppt_h</p:attrName>
                                        </p:attrNameLst>
                                      </p:cBhvr>
                                      <p:tavLst>
                                        <p:tav tm="0">
                                          <p:val>
                                            <p:fltVal val="0"/>
                                          </p:val>
                                        </p:tav>
                                        <p:tav tm="100000">
                                          <p:val>
                                            <p:strVal val="#ppt_h"/>
                                          </p:val>
                                        </p:tav>
                                      </p:tavLst>
                                    </p:anim>
                                    <p:animEffect transition="in" filter="fade">
                                      <p:cBhvr>
                                        <p:cTn id="81" dur="500"/>
                                        <p:tgtEl>
                                          <p:spTgt spid="18"/>
                                        </p:tgtEl>
                                      </p:cBhvr>
                                    </p:animEffect>
                                  </p:childTnLst>
                                </p:cTn>
                              </p:par>
                              <p:par>
                                <p:cTn id="82" presetID="47" presetClass="entr" presetSubtype="0" fill="hold" grpId="0" nodeType="withEffect">
                                  <p:stCondLst>
                                    <p:cond delay="1750"/>
                                  </p:stCondLst>
                                  <p:childTnLst>
                                    <p:set>
                                      <p:cBhvr>
                                        <p:cTn id="83" dur="1" fill="hold">
                                          <p:stCondLst>
                                            <p:cond delay="0"/>
                                          </p:stCondLst>
                                        </p:cTn>
                                        <p:tgtEl>
                                          <p:spTgt spid="22"/>
                                        </p:tgtEl>
                                        <p:attrNameLst>
                                          <p:attrName>style.visibility</p:attrName>
                                        </p:attrNameLst>
                                      </p:cBhvr>
                                      <p:to>
                                        <p:strVal val="visible"/>
                                      </p:to>
                                    </p:set>
                                    <p:animEffect transition="in" filter="fade">
                                      <p:cBhvr>
                                        <p:cTn id="84" dur="1000"/>
                                        <p:tgtEl>
                                          <p:spTgt spid="22"/>
                                        </p:tgtEl>
                                      </p:cBhvr>
                                    </p:animEffect>
                                    <p:anim calcmode="lin" valueType="num">
                                      <p:cBhvr>
                                        <p:cTn id="85" dur="1000" fill="hold"/>
                                        <p:tgtEl>
                                          <p:spTgt spid="22"/>
                                        </p:tgtEl>
                                        <p:attrNameLst>
                                          <p:attrName>ppt_x</p:attrName>
                                        </p:attrNameLst>
                                      </p:cBhvr>
                                      <p:tavLst>
                                        <p:tav tm="0">
                                          <p:val>
                                            <p:strVal val="#ppt_x"/>
                                          </p:val>
                                        </p:tav>
                                        <p:tav tm="100000">
                                          <p:val>
                                            <p:strVal val="#ppt_x"/>
                                          </p:val>
                                        </p:tav>
                                      </p:tavLst>
                                    </p:anim>
                                    <p:anim calcmode="lin" valueType="num">
                                      <p:cBhvr>
                                        <p:cTn id="86" dur="1000" fill="hold"/>
                                        <p:tgtEl>
                                          <p:spTgt spid="22"/>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1750"/>
                                  </p:stCondLst>
                                  <p:childTnLst>
                                    <p:set>
                                      <p:cBhvr>
                                        <p:cTn id="88" dur="1" fill="hold">
                                          <p:stCondLst>
                                            <p:cond delay="0"/>
                                          </p:stCondLst>
                                        </p:cTn>
                                        <p:tgtEl>
                                          <p:spTgt spid="31"/>
                                        </p:tgtEl>
                                        <p:attrNameLst>
                                          <p:attrName>style.visibility</p:attrName>
                                        </p:attrNameLst>
                                      </p:cBhvr>
                                      <p:to>
                                        <p:strVal val="visible"/>
                                      </p:to>
                                    </p:set>
                                    <p:animEffect transition="in" filter="fade">
                                      <p:cBhvr>
                                        <p:cTn id="89" dur="1000"/>
                                        <p:tgtEl>
                                          <p:spTgt spid="31"/>
                                        </p:tgtEl>
                                      </p:cBhvr>
                                    </p:animEffect>
                                    <p:anim calcmode="lin" valueType="num">
                                      <p:cBhvr>
                                        <p:cTn id="90" dur="1000" fill="hold"/>
                                        <p:tgtEl>
                                          <p:spTgt spid="31"/>
                                        </p:tgtEl>
                                        <p:attrNameLst>
                                          <p:attrName>ppt_x</p:attrName>
                                        </p:attrNameLst>
                                      </p:cBhvr>
                                      <p:tavLst>
                                        <p:tav tm="0">
                                          <p:val>
                                            <p:strVal val="#ppt_x"/>
                                          </p:val>
                                        </p:tav>
                                        <p:tav tm="100000">
                                          <p:val>
                                            <p:strVal val="#ppt_x"/>
                                          </p:val>
                                        </p:tav>
                                      </p:tavLst>
                                    </p:anim>
                                    <p:anim calcmode="lin" valueType="num">
                                      <p:cBhvr>
                                        <p:cTn id="91" dur="1000" fill="hold"/>
                                        <p:tgtEl>
                                          <p:spTgt spid="31"/>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1750"/>
                                  </p:stCondLst>
                                  <p:childTnLst>
                                    <p:set>
                                      <p:cBhvr>
                                        <p:cTn id="93" dur="1" fill="hold">
                                          <p:stCondLst>
                                            <p:cond delay="0"/>
                                          </p:stCondLst>
                                        </p:cTn>
                                        <p:tgtEl>
                                          <p:spTgt spid="26"/>
                                        </p:tgtEl>
                                        <p:attrNameLst>
                                          <p:attrName>style.visibility</p:attrName>
                                        </p:attrNameLst>
                                      </p:cBhvr>
                                      <p:to>
                                        <p:strVal val="visible"/>
                                      </p:to>
                                    </p:set>
                                    <p:animEffect transition="in" filter="fade">
                                      <p:cBhvr>
                                        <p:cTn id="94" dur="1000"/>
                                        <p:tgtEl>
                                          <p:spTgt spid="26"/>
                                        </p:tgtEl>
                                      </p:cBhvr>
                                    </p:animEffect>
                                    <p:anim calcmode="lin" valueType="num">
                                      <p:cBhvr>
                                        <p:cTn id="95" dur="1000" fill="hold"/>
                                        <p:tgtEl>
                                          <p:spTgt spid="26"/>
                                        </p:tgtEl>
                                        <p:attrNameLst>
                                          <p:attrName>ppt_x</p:attrName>
                                        </p:attrNameLst>
                                      </p:cBhvr>
                                      <p:tavLst>
                                        <p:tav tm="0">
                                          <p:val>
                                            <p:strVal val="#ppt_x"/>
                                          </p:val>
                                        </p:tav>
                                        <p:tav tm="100000">
                                          <p:val>
                                            <p:strVal val="#ppt_x"/>
                                          </p:val>
                                        </p:tav>
                                      </p:tavLst>
                                    </p:anim>
                                    <p:anim calcmode="lin" valueType="num">
                                      <p:cBhvr>
                                        <p:cTn id="9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animBg="1"/>
      <p:bldP spid="18" grpId="0" animBg="1"/>
      <p:bldP spid="19" grpId="0" animBg="1"/>
      <p:bldP spid="20" grpId="0" animBg="1"/>
      <p:bldP spid="21" grpId="0" animBg="1"/>
      <p:bldP spid="22" grpId="0" animBg="1"/>
      <p:bldP spid="23" grpId="0"/>
      <p:bldP spid="24" grpId="0"/>
      <p:bldP spid="25" grpId="0"/>
      <p:bldP spid="26" grpId="0"/>
      <p:bldP spid="30" grpId="0"/>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14990" y="3645024"/>
            <a:ext cx="6975086" cy="0"/>
          </a:xfrm>
          <a:prstGeom prst="line">
            <a:avLst/>
          </a:prstGeom>
          <a:ln>
            <a:solidFill>
              <a:srgbClr val="53575A"/>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1991544" y="3537012"/>
            <a:ext cx="216024" cy="216024"/>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367808" y="3537012"/>
            <a:ext cx="216024" cy="216024"/>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888088" y="1986887"/>
            <a:ext cx="3316274" cy="3316274"/>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2"/>
          <p:cNvSpPr/>
          <p:nvPr/>
        </p:nvSpPr>
        <p:spPr>
          <a:xfrm>
            <a:off x="1989456" y="2780928"/>
            <a:ext cx="1333192" cy="436094"/>
          </a:xfrm>
          <a:prstGeom prst="roundRect">
            <a:avLst>
              <a:gd name="adj" fmla="val 12504"/>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latin typeface="Arial" panose="020B0604020202020204" pitchFamily="34" charset="0"/>
                <a:cs typeface="Arial" panose="020B0604020202020204" pitchFamily="34" charset="0"/>
              </a:rPr>
              <a:t>05 TITLE</a:t>
            </a:r>
            <a:endParaRPr lang="zh-CN" altLang="en-US" sz="2000" dirty="0">
              <a:latin typeface="Arial" panose="020B0604020202020204" pitchFamily="34" charset="0"/>
              <a:cs typeface="Arial" panose="020B0604020202020204" pitchFamily="34" charset="0"/>
            </a:endParaRPr>
          </a:p>
        </p:txBody>
      </p:sp>
      <p:sp>
        <p:nvSpPr>
          <p:cNvPr id="14" name="矩形: 圆角 13"/>
          <p:cNvSpPr/>
          <p:nvPr/>
        </p:nvSpPr>
        <p:spPr>
          <a:xfrm>
            <a:off x="4474776" y="2780928"/>
            <a:ext cx="1333192" cy="436094"/>
          </a:xfrm>
          <a:prstGeom prst="roundRect">
            <a:avLst>
              <a:gd name="adj" fmla="val 12504"/>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latin typeface="Arial" panose="020B0604020202020204" pitchFamily="34" charset="0"/>
                <a:cs typeface="Arial" panose="020B0604020202020204" pitchFamily="34" charset="0"/>
              </a:rPr>
              <a:t>06 TITLE</a:t>
            </a:r>
            <a:endParaRPr lang="zh-CN" altLang="en-US" sz="2000" dirty="0">
              <a:latin typeface="Arial" panose="020B0604020202020204" pitchFamily="34" charset="0"/>
              <a:cs typeface="Arial" panose="020B0604020202020204" pitchFamily="34" charset="0"/>
            </a:endParaRPr>
          </a:p>
        </p:txBody>
      </p:sp>
      <p:sp>
        <p:nvSpPr>
          <p:cNvPr id="15" name="矩形 14"/>
          <p:cNvSpPr/>
          <p:nvPr/>
        </p:nvSpPr>
        <p:spPr>
          <a:xfrm>
            <a:off x="1982991" y="5013176"/>
            <a:ext cx="2056060" cy="1077218"/>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p>
        </p:txBody>
      </p:sp>
      <p:sp>
        <p:nvSpPr>
          <p:cNvPr id="16" name="矩形 15"/>
          <p:cNvSpPr/>
          <p:nvPr/>
        </p:nvSpPr>
        <p:spPr>
          <a:xfrm>
            <a:off x="4471988" y="5013176"/>
            <a:ext cx="2056060" cy="1077218"/>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p>
        </p:txBody>
      </p:sp>
      <p:pic>
        <p:nvPicPr>
          <p:cNvPr id="17" name="图片 1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47454" y="3838853"/>
            <a:ext cx="1088506" cy="1088506"/>
          </a:xfrm>
          <a:prstGeom prst="rect">
            <a:avLst/>
          </a:prstGeom>
        </p:spPr>
      </p:pic>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93419" y="3753036"/>
            <a:ext cx="1194269" cy="1194269"/>
          </a:xfrm>
          <a:prstGeom prst="rect">
            <a:avLst/>
          </a:prstGeom>
        </p:spPr>
      </p:pic>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7945" y="2190019"/>
            <a:ext cx="1561981" cy="1561981"/>
          </a:xfrm>
          <a:prstGeom prst="rect">
            <a:avLst/>
          </a:prstGeom>
        </p:spPr>
      </p:pic>
      <p:sp>
        <p:nvSpPr>
          <p:cNvPr id="20" name="矩形 19"/>
          <p:cNvSpPr/>
          <p:nvPr/>
        </p:nvSpPr>
        <p:spPr>
          <a:xfrm>
            <a:off x="7593725" y="3677085"/>
            <a:ext cx="2087110" cy="369332"/>
          </a:xfrm>
          <a:prstGeom prst="rect">
            <a:avLst/>
          </a:prstGeom>
        </p:spPr>
        <p:txBody>
          <a:bodyPr wrap="none">
            <a:spAutoFit/>
          </a:bodyPr>
          <a:lstStyle/>
          <a:p>
            <a:r>
              <a:rPr lang="en-US" altLang="zh-CN" dirty="0">
                <a:solidFill>
                  <a:srgbClr val="131313"/>
                </a:solidFill>
                <a:latin typeface="Arial" panose="020B0604020202020204" pitchFamily="34" charset="0"/>
                <a:ea typeface="微软雅黑 Light" panose="020B0502040204020203" pitchFamily="34" charset="-122"/>
                <a:cs typeface="Arial" panose="020B0604020202020204" pitchFamily="34" charset="0"/>
              </a:rPr>
              <a:t>ADD YOUR TITLE</a:t>
            </a:r>
            <a:endParaRPr lang="zh-CN" altLang="en-US" dirty="0"/>
          </a:p>
        </p:txBody>
      </p:sp>
      <p:sp>
        <p:nvSpPr>
          <p:cNvPr id="21" name="矩形 20"/>
          <p:cNvSpPr/>
          <p:nvPr/>
        </p:nvSpPr>
        <p:spPr>
          <a:xfrm>
            <a:off x="7320136" y="4077072"/>
            <a:ext cx="2528091" cy="830997"/>
          </a:xfrm>
          <a:prstGeom prst="rect">
            <a:avLst/>
          </a:prstGeom>
        </p:spPr>
        <p:txBody>
          <a:bodyPr wrap="square">
            <a:spAutoFit/>
          </a:bodyPr>
          <a:lstStyle/>
          <a:p>
            <a:pPr algn="ctr"/>
            <a:r>
              <a:rPr lang="en-US" altLang="zh-CN" sz="1600" dirty="0">
                <a:solidFill>
                  <a:schemeClr val="bg1"/>
                </a:solidFill>
                <a:latin typeface="等线" panose="02010600030101010101" pitchFamily="2" charset="-122"/>
                <a:ea typeface="等线" panose="02010600030101010101" pitchFamily="2" charset="-122"/>
              </a:rPr>
              <a:t>Click here to enter your text messages click here to enter your text messages</a:t>
            </a:r>
            <a:endParaRPr lang="zh-CN" altLang="en-US" sz="1600" dirty="0">
              <a:solidFill>
                <a:schemeClr val="bg1"/>
              </a:solidFill>
            </a:endParaRPr>
          </a:p>
        </p:txBody>
      </p:sp>
      <p:sp>
        <p:nvSpPr>
          <p:cNvPr id="22" name="文本框 21"/>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3" name="矩形 22"/>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500"/>
                                        <p:tgtEl>
                                          <p:spTgt spid="23"/>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22"/>
                                        </p:tgtEl>
                                        <p:attrNameLst>
                                          <p:attrName>style.visibility</p:attrName>
                                        </p:attrNameLst>
                                      </p:cBhvr>
                                      <p:to>
                                        <p:strVal val="visible"/>
                                      </p:to>
                                    </p:set>
                                    <p:animEffect transition="in" filter="barn(outVertical)">
                                      <p:cBhvr>
                                        <p:cTn id="10" dur="500"/>
                                        <p:tgtEl>
                                          <p:spTgt spid="22"/>
                                        </p:tgtEl>
                                      </p:cBhvr>
                                    </p:animEffect>
                                  </p:childTnLst>
                                </p:cTn>
                              </p:par>
                              <p:par>
                                <p:cTn id="11" presetID="53" presetClass="entr" presetSubtype="16" fill="hold" grpId="0" nodeType="withEffect">
                                  <p:stCondLst>
                                    <p:cond delay="25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par>
                                <p:cTn id="16" presetID="47" presetClass="entr" presetSubtype="0" fill="hold" grpId="0" nodeType="withEffect">
                                  <p:stCondLst>
                                    <p:cond delay="25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5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par>
                                <p:cTn id="31" presetID="53" presetClass="entr" presetSubtype="16" fill="hold" grpId="0" nodeType="withEffect">
                                  <p:stCondLst>
                                    <p:cond delay="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47" presetClass="entr" presetSubtype="0" fill="hold" grpId="0" nodeType="withEffect">
                                  <p:stCondLst>
                                    <p:cond delay="50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50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50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par>
                                <p:cTn id="51" presetID="53" presetClass="entr" presetSubtype="16" fill="hold" nodeType="withEffect">
                                  <p:stCondLst>
                                    <p:cond delay="750"/>
                                  </p:stCondLst>
                                  <p:childTnLst>
                                    <p:set>
                                      <p:cBhvr>
                                        <p:cTn id="52" dur="1" fill="hold">
                                          <p:stCondLst>
                                            <p:cond delay="0"/>
                                          </p:stCondLst>
                                        </p:cTn>
                                        <p:tgtEl>
                                          <p:spTgt spid="19"/>
                                        </p:tgtEl>
                                        <p:attrNameLst>
                                          <p:attrName>style.visibility</p:attrName>
                                        </p:attrNameLst>
                                      </p:cBhvr>
                                      <p:to>
                                        <p:strVal val="visible"/>
                                      </p:to>
                                    </p:set>
                                    <p:anim calcmode="lin" valueType="num">
                                      <p:cBhvr>
                                        <p:cTn id="53" dur="500" fill="hold"/>
                                        <p:tgtEl>
                                          <p:spTgt spid="19"/>
                                        </p:tgtEl>
                                        <p:attrNameLst>
                                          <p:attrName>ppt_w</p:attrName>
                                        </p:attrNameLst>
                                      </p:cBhvr>
                                      <p:tavLst>
                                        <p:tav tm="0">
                                          <p:val>
                                            <p:fltVal val="0"/>
                                          </p:val>
                                        </p:tav>
                                        <p:tav tm="100000">
                                          <p:val>
                                            <p:strVal val="#ppt_w"/>
                                          </p:val>
                                        </p:tav>
                                      </p:tavLst>
                                    </p:anim>
                                    <p:anim calcmode="lin" valueType="num">
                                      <p:cBhvr>
                                        <p:cTn id="54" dur="500" fill="hold"/>
                                        <p:tgtEl>
                                          <p:spTgt spid="19"/>
                                        </p:tgtEl>
                                        <p:attrNameLst>
                                          <p:attrName>ppt_h</p:attrName>
                                        </p:attrNameLst>
                                      </p:cBhvr>
                                      <p:tavLst>
                                        <p:tav tm="0">
                                          <p:val>
                                            <p:fltVal val="0"/>
                                          </p:val>
                                        </p:tav>
                                        <p:tav tm="100000">
                                          <p:val>
                                            <p:strVal val="#ppt_h"/>
                                          </p:val>
                                        </p:tav>
                                      </p:tavLst>
                                    </p:anim>
                                    <p:animEffect transition="in" filter="fade">
                                      <p:cBhvr>
                                        <p:cTn id="55" dur="500"/>
                                        <p:tgtEl>
                                          <p:spTgt spid="19"/>
                                        </p:tgtEl>
                                      </p:cBhvr>
                                    </p:animEffect>
                                  </p:childTnLst>
                                </p:cTn>
                              </p:par>
                              <p:par>
                                <p:cTn id="56" presetID="16" presetClass="entr" presetSubtype="37" fill="hold" grpId="0" nodeType="withEffect">
                                  <p:stCondLst>
                                    <p:cond delay="1000"/>
                                  </p:stCondLst>
                                  <p:childTnLst>
                                    <p:set>
                                      <p:cBhvr>
                                        <p:cTn id="57" dur="1" fill="hold">
                                          <p:stCondLst>
                                            <p:cond delay="0"/>
                                          </p:stCondLst>
                                        </p:cTn>
                                        <p:tgtEl>
                                          <p:spTgt spid="20"/>
                                        </p:tgtEl>
                                        <p:attrNameLst>
                                          <p:attrName>style.visibility</p:attrName>
                                        </p:attrNameLst>
                                      </p:cBhvr>
                                      <p:to>
                                        <p:strVal val="visible"/>
                                      </p:to>
                                    </p:set>
                                    <p:animEffect transition="in" filter="barn(outVertical)">
                                      <p:cBhvr>
                                        <p:cTn id="58" dur="500"/>
                                        <p:tgtEl>
                                          <p:spTgt spid="20"/>
                                        </p:tgtEl>
                                      </p:cBhvr>
                                    </p:animEffect>
                                  </p:childTnLst>
                                </p:cTn>
                              </p:par>
                              <p:par>
                                <p:cTn id="59" presetID="22" presetClass="entr" presetSubtype="4" fill="hold" grpId="0" nodeType="withEffect">
                                  <p:stCondLst>
                                    <p:cond delay="1250"/>
                                  </p:stCondLst>
                                  <p:childTnLst>
                                    <p:set>
                                      <p:cBhvr>
                                        <p:cTn id="60" dur="1" fill="hold">
                                          <p:stCondLst>
                                            <p:cond delay="0"/>
                                          </p:stCondLst>
                                        </p:cTn>
                                        <p:tgtEl>
                                          <p:spTgt spid="21"/>
                                        </p:tgtEl>
                                        <p:attrNameLst>
                                          <p:attrName>style.visibility</p:attrName>
                                        </p:attrNameLst>
                                      </p:cBhvr>
                                      <p:to>
                                        <p:strVal val="visible"/>
                                      </p:to>
                                    </p:set>
                                    <p:animEffect transition="in" filter="wipe(down)">
                                      <p:cBhvr>
                                        <p:cTn id="6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3" grpId="0" animBg="1"/>
      <p:bldP spid="14" grpId="0" animBg="1"/>
      <p:bldP spid="15" grpId="0"/>
      <p:bldP spid="16" grpId="0"/>
      <p:bldP spid="20" grpId="0"/>
      <p:bldP spid="21" grpId="0"/>
      <p:bldP spid="22" grpId="0"/>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t="7829" b="7829"/>
          <a:stretch>
            <a:fillRect/>
          </a:stretch>
        </p:blipFill>
        <p:spPr>
          <a:xfrm>
            <a:off x="0" y="0"/>
            <a:ext cx="12192000" cy="6858000"/>
          </a:xfrm>
          <a:prstGeom prst="rect">
            <a:avLst/>
          </a:prstGeom>
        </p:spPr>
      </p:pic>
      <p:sp>
        <p:nvSpPr>
          <p:cNvPr id="5" name="矩形 4"/>
          <p:cNvSpPr/>
          <p:nvPr/>
        </p:nvSpPr>
        <p:spPr>
          <a:xfrm>
            <a:off x="0" y="0"/>
            <a:ext cx="12192000" cy="6858000"/>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935760" y="1818977"/>
            <a:ext cx="1476164" cy="3770263"/>
          </a:xfrm>
          <a:prstGeom prst="rect">
            <a:avLst/>
          </a:prstGeom>
          <a:noFill/>
        </p:spPr>
        <p:txBody>
          <a:bodyPr wrap="square" rtlCol="0">
            <a:spAutoFit/>
          </a:bodyPr>
          <a:lstStyle/>
          <a:p>
            <a:pPr algn="ctr"/>
            <a:r>
              <a:rPr lang="en-US" altLang="zh-CN" sz="23900" dirty="0">
                <a:solidFill>
                  <a:srgbClr val="F17F42"/>
                </a:solidFill>
                <a:latin typeface="Arial" panose="020B0604020202020204" pitchFamily="34" charset="0"/>
                <a:cs typeface="Arial" panose="020B0604020202020204" pitchFamily="34" charset="0"/>
              </a:rPr>
              <a:t>3</a:t>
            </a:r>
            <a:endParaRPr lang="zh-CN" altLang="en-US" sz="23900" dirty="0">
              <a:solidFill>
                <a:srgbClr val="F17F42"/>
              </a:solidFill>
              <a:latin typeface="Arial" panose="020B0604020202020204" pitchFamily="34" charset="0"/>
              <a:cs typeface="Arial" panose="020B0604020202020204" pitchFamily="34" charset="0"/>
            </a:endParaRPr>
          </a:p>
        </p:txBody>
      </p:sp>
      <p:sp>
        <p:nvSpPr>
          <p:cNvPr id="15" name="文本框 14"/>
          <p:cNvSpPr txBox="1"/>
          <p:nvPr/>
        </p:nvSpPr>
        <p:spPr>
          <a:xfrm>
            <a:off x="5643632" y="4084324"/>
            <a:ext cx="732893" cy="830997"/>
          </a:xfrm>
          <a:prstGeom prst="rect">
            <a:avLst/>
          </a:prstGeom>
          <a:noFill/>
        </p:spPr>
        <p:txBody>
          <a:bodyPr wrap="none" rtlCol="0">
            <a:spAutoFit/>
          </a:bodyPr>
          <a:lstStyle/>
          <a:p>
            <a:r>
              <a:rPr lang="en-US" altLang="zh-CN" sz="4800" dirty="0" err="1">
                <a:solidFill>
                  <a:srgbClr val="F17F42"/>
                </a:solidFill>
                <a:latin typeface="Arial" panose="020B0604020202020204" pitchFamily="34" charset="0"/>
                <a:cs typeface="Arial" panose="020B0604020202020204" pitchFamily="34" charset="0"/>
              </a:rPr>
              <a:t>rd</a:t>
            </a:r>
            <a:endParaRPr lang="zh-CN" altLang="en-US" sz="4800" dirty="0">
              <a:solidFill>
                <a:srgbClr val="F17F42"/>
              </a:solidFill>
              <a:latin typeface="Arial" panose="020B0604020202020204" pitchFamily="34" charset="0"/>
              <a:cs typeface="Arial" panose="020B0604020202020204" pitchFamily="34" charset="0"/>
            </a:endParaRPr>
          </a:p>
        </p:txBody>
      </p:sp>
      <p:sp>
        <p:nvSpPr>
          <p:cNvPr id="16" name="椭圆 15"/>
          <p:cNvSpPr/>
          <p:nvPr/>
        </p:nvSpPr>
        <p:spPr>
          <a:xfrm>
            <a:off x="5519697" y="4700483"/>
            <a:ext cx="123935" cy="123935"/>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528048" y="4319508"/>
            <a:ext cx="5663952" cy="576064"/>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6816080" y="4369385"/>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19" name="矩形 18"/>
          <p:cNvSpPr/>
          <p:nvPr/>
        </p:nvSpPr>
        <p:spPr>
          <a:xfrm>
            <a:off x="6528048" y="2353260"/>
            <a:ext cx="5663952" cy="576064"/>
          </a:xfrm>
          <a:prstGeom prst="rect">
            <a:avLst/>
          </a:prstGeom>
          <a:solidFill>
            <a:schemeClr val="bg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816080" y="2403137"/>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1" name="矩形 20"/>
          <p:cNvSpPr/>
          <p:nvPr/>
        </p:nvSpPr>
        <p:spPr>
          <a:xfrm>
            <a:off x="6528048" y="3350994"/>
            <a:ext cx="5663952" cy="576064"/>
          </a:xfrm>
          <a:prstGeom prst="rect">
            <a:avLst/>
          </a:prstGeom>
          <a:solidFill>
            <a:schemeClr val="bg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816080" y="3400871"/>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3" name="矩形 22"/>
          <p:cNvSpPr/>
          <p:nvPr/>
        </p:nvSpPr>
        <p:spPr>
          <a:xfrm>
            <a:off x="6528048" y="5316064"/>
            <a:ext cx="5663952" cy="576064"/>
          </a:xfrm>
          <a:prstGeom prst="rect">
            <a:avLst/>
          </a:prstGeom>
          <a:solidFill>
            <a:schemeClr val="bg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816080" y="5365941"/>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6" presetClass="emph" presetSubtype="0" decel="100000" fill="hold" nodeType="afterEffect">
                                  <p:stCondLst>
                                    <p:cond delay="0"/>
                                  </p:stCondLst>
                                  <p:childTnLst>
                                    <p:animScale>
                                      <p:cBhvr>
                                        <p:cTn id="10" dur="5000" fill="hold"/>
                                        <p:tgtEl>
                                          <p:spTgt spid="4"/>
                                        </p:tgtEl>
                                      </p:cBhvr>
                                      <p:by x="115000" y="115000"/>
                                    </p:animScale>
                                  </p:childTnLst>
                                </p:cTn>
                              </p:par>
                              <p:par>
                                <p:cTn id="11" presetID="10" presetClass="entr" presetSubtype="0" fill="hold" grpId="0"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0"/>
                                        <p:tgtEl>
                                          <p:spTgt spid="6"/>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0"/>
                                        <p:tgtEl>
                                          <p:spTgt spid="16"/>
                                        </p:tgtEl>
                                      </p:cBhvr>
                                    </p:animEffect>
                                  </p:childTnLst>
                                </p:cTn>
                              </p:par>
                              <p:par>
                                <p:cTn id="17" presetID="10" presetClass="entr" presetSubtype="0" fill="hold" grpId="0" nodeType="withEffect">
                                  <p:stCondLst>
                                    <p:cond delay="200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0"/>
                                        <p:tgtEl>
                                          <p:spTgt spid="15"/>
                                        </p:tgtEl>
                                      </p:cBhvr>
                                    </p:animEffect>
                                  </p:childTnLst>
                                </p:cTn>
                              </p:par>
                              <p:par>
                                <p:cTn id="20" presetID="17" presetClass="entr" presetSubtype="2" fill="hold" grpId="0" nodeType="withEffect">
                                  <p:stCondLst>
                                    <p:cond delay="200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ppt_x</p:attrName>
                                        </p:attrNameLst>
                                      </p:cBhvr>
                                      <p:tavLst>
                                        <p:tav tm="0">
                                          <p:val>
                                            <p:strVal val="#ppt_x+#ppt_w/2"/>
                                          </p:val>
                                        </p:tav>
                                        <p:tav tm="100000">
                                          <p:val>
                                            <p:strVal val="#ppt_x"/>
                                          </p:val>
                                        </p:tav>
                                      </p:tavLst>
                                    </p:anim>
                                    <p:anim calcmode="lin" valueType="num">
                                      <p:cBhvr>
                                        <p:cTn id="23" dur="500" fill="hold"/>
                                        <p:tgtEl>
                                          <p:spTgt spid="17"/>
                                        </p:tgtEl>
                                        <p:attrNameLst>
                                          <p:attrName>ppt_y</p:attrName>
                                        </p:attrNameLst>
                                      </p:cBhvr>
                                      <p:tavLst>
                                        <p:tav tm="0">
                                          <p:val>
                                            <p:strVal val="#ppt_y"/>
                                          </p:val>
                                        </p:tav>
                                        <p:tav tm="100000">
                                          <p:val>
                                            <p:strVal val="#ppt_y"/>
                                          </p:val>
                                        </p:tav>
                                      </p:tavLst>
                                    </p:anim>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strVal val="#ppt_h"/>
                                          </p:val>
                                        </p:tav>
                                        <p:tav tm="100000">
                                          <p:val>
                                            <p:strVal val="#ppt_h"/>
                                          </p:val>
                                        </p:tav>
                                      </p:tavLst>
                                    </p:anim>
                                  </p:childTnLst>
                                </p:cTn>
                              </p:par>
                              <p:par>
                                <p:cTn id="26" presetID="10" presetClass="entr" presetSubtype="0" fill="hold" grpId="0" nodeType="withEffect">
                                  <p:stCondLst>
                                    <p:cond delay="250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3000"/>
                                        <p:tgtEl>
                                          <p:spTgt spid="18"/>
                                        </p:tgtEl>
                                      </p:cBhvr>
                                    </p:animEffect>
                                  </p:childTnLst>
                                </p:cTn>
                              </p:par>
                              <p:par>
                                <p:cTn id="29" presetID="17" presetClass="entr" presetSubtype="2" fill="hold" grpId="0" nodeType="withEffect">
                                  <p:stCondLst>
                                    <p:cond delay="2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ppt_x</p:attrName>
                                        </p:attrNameLst>
                                      </p:cBhvr>
                                      <p:tavLst>
                                        <p:tav tm="0">
                                          <p:val>
                                            <p:strVal val="#ppt_x+#ppt_w/2"/>
                                          </p:val>
                                        </p:tav>
                                        <p:tav tm="100000">
                                          <p:val>
                                            <p:strVal val="#ppt_x"/>
                                          </p:val>
                                        </p:tav>
                                      </p:tavLst>
                                    </p:anim>
                                    <p:anim calcmode="lin" valueType="num">
                                      <p:cBhvr>
                                        <p:cTn id="32" dur="500" fill="hold"/>
                                        <p:tgtEl>
                                          <p:spTgt spid="19"/>
                                        </p:tgtEl>
                                        <p:attrNameLst>
                                          <p:attrName>ppt_y</p:attrName>
                                        </p:attrNameLst>
                                      </p:cBhvr>
                                      <p:tavLst>
                                        <p:tav tm="0">
                                          <p:val>
                                            <p:strVal val="#ppt_y"/>
                                          </p:val>
                                        </p:tav>
                                        <p:tav tm="100000">
                                          <p:val>
                                            <p:strVal val="#ppt_y"/>
                                          </p:val>
                                        </p:tav>
                                      </p:tavLst>
                                    </p:anim>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strVal val="#ppt_h"/>
                                          </p:val>
                                        </p:tav>
                                        <p:tav tm="100000">
                                          <p:val>
                                            <p:strVal val="#ppt_h"/>
                                          </p:val>
                                        </p:tav>
                                      </p:tavLst>
                                    </p:anim>
                                  </p:childTnLst>
                                </p:cTn>
                              </p:par>
                              <p:par>
                                <p:cTn id="35" presetID="10" presetClass="entr" presetSubtype="0" fill="hold" grpId="0" nodeType="withEffect">
                                  <p:stCondLst>
                                    <p:cond delay="300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3000"/>
                                        <p:tgtEl>
                                          <p:spTgt spid="20"/>
                                        </p:tgtEl>
                                      </p:cBhvr>
                                    </p:animEffect>
                                  </p:childTnLst>
                                </p:cTn>
                              </p:par>
                              <p:par>
                                <p:cTn id="38" presetID="17" presetClass="entr" presetSubtype="2" fill="hold" grpId="0" nodeType="withEffect">
                                  <p:stCondLst>
                                    <p:cond delay="300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ppt_x</p:attrName>
                                        </p:attrNameLst>
                                      </p:cBhvr>
                                      <p:tavLst>
                                        <p:tav tm="0">
                                          <p:val>
                                            <p:strVal val="#ppt_x+#ppt_w/2"/>
                                          </p:val>
                                        </p:tav>
                                        <p:tav tm="100000">
                                          <p:val>
                                            <p:strVal val="#ppt_x"/>
                                          </p:val>
                                        </p:tav>
                                      </p:tavLst>
                                    </p:anim>
                                    <p:anim calcmode="lin" valueType="num">
                                      <p:cBhvr>
                                        <p:cTn id="41" dur="500" fill="hold"/>
                                        <p:tgtEl>
                                          <p:spTgt spid="21"/>
                                        </p:tgtEl>
                                        <p:attrNameLst>
                                          <p:attrName>ppt_y</p:attrName>
                                        </p:attrNameLst>
                                      </p:cBhvr>
                                      <p:tavLst>
                                        <p:tav tm="0">
                                          <p:val>
                                            <p:strVal val="#ppt_y"/>
                                          </p:val>
                                        </p:tav>
                                        <p:tav tm="100000">
                                          <p:val>
                                            <p:strVal val="#ppt_y"/>
                                          </p:val>
                                        </p:tav>
                                      </p:tavLst>
                                    </p:anim>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strVal val="#ppt_h"/>
                                          </p:val>
                                        </p:tav>
                                        <p:tav tm="100000">
                                          <p:val>
                                            <p:strVal val="#ppt_h"/>
                                          </p:val>
                                        </p:tav>
                                      </p:tavLst>
                                    </p:anim>
                                  </p:childTnLst>
                                </p:cTn>
                              </p:par>
                              <p:par>
                                <p:cTn id="44" presetID="10" presetClass="entr" presetSubtype="0" fill="hold" grpId="0" nodeType="withEffect">
                                  <p:stCondLst>
                                    <p:cond delay="350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3000"/>
                                        <p:tgtEl>
                                          <p:spTgt spid="22"/>
                                        </p:tgtEl>
                                      </p:cBhvr>
                                    </p:animEffect>
                                  </p:childTnLst>
                                </p:cTn>
                              </p:par>
                              <p:par>
                                <p:cTn id="47" presetID="17" presetClass="entr" presetSubtype="2" fill="hold" grpId="0" nodeType="withEffect">
                                  <p:stCondLst>
                                    <p:cond delay="350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ppt_x</p:attrName>
                                        </p:attrNameLst>
                                      </p:cBhvr>
                                      <p:tavLst>
                                        <p:tav tm="0">
                                          <p:val>
                                            <p:strVal val="#ppt_x+#ppt_w/2"/>
                                          </p:val>
                                        </p:tav>
                                        <p:tav tm="100000">
                                          <p:val>
                                            <p:strVal val="#ppt_x"/>
                                          </p:val>
                                        </p:tav>
                                      </p:tavLst>
                                    </p:anim>
                                    <p:anim calcmode="lin" valueType="num">
                                      <p:cBhvr>
                                        <p:cTn id="50" dur="500" fill="hold"/>
                                        <p:tgtEl>
                                          <p:spTgt spid="23"/>
                                        </p:tgtEl>
                                        <p:attrNameLst>
                                          <p:attrName>ppt_y</p:attrName>
                                        </p:attrNameLst>
                                      </p:cBhvr>
                                      <p:tavLst>
                                        <p:tav tm="0">
                                          <p:val>
                                            <p:strVal val="#ppt_y"/>
                                          </p:val>
                                        </p:tav>
                                        <p:tav tm="100000">
                                          <p:val>
                                            <p:strVal val="#ppt_y"/>
                                          </p:val>
                                        </p:tav>
                                      </p:tavLst>
                                    </p:anim>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strVal val="#ppt_h"/>
                                          </p:val>
                                        </p:tav>
                                        <p:tav tm="100000">
                                          <p:val>
                                            <p:strVal val="#ppt_h"/>
                                          </p:val>
                                        </p:tav>
                                      </p:tavLst>
                                    </p:anim>
                                  </p:childTnLst>
                                </p:cTn>
                              </p:par>
                              <p:par>
                                <p:cTn id="53" presetID="10" presetClass="entr" presetSubtype="0" fill="hold" grpId="0" nodeType="withEffect">
                                  <p:stCondLst>
                                    <p:cond delay="400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3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animBg="1"/>
      <p:bldP spid="17" grpId="0" animBg="1"/>
      <p:bldP spid="18" grpId="0"/>
      <p:bldP spid="19" grpId="0" animBg="1"/>
      <p:bldP spid="20" grpId="0"/>
      <p:bldP spid="21" grpId="0" animBg="1"/>
      <p:bldP spid="22" grpId="0"/>
      <p:bldP spid="23" grpId="0" animBg="1"/>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3501008"/>
            <a:ext cx="12192000" cy="3356992"/>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16080" y="1944216"/>
            <a:ext cx="4171392" cy="2780928"/>
          </a:xfrm>
          <a:prstGeom prst="rect">
            <a:avLst/>
          </a:prstGeom>
        </p:spPr>
      </p:pic>
      <p:sp>
        <p:nvSpPr>
          <p:cNvPr id="8" name="矩形 7"/>
          <p:cNvSpPr/>
          <p:nvPr/>
        </p:nvSpPr>
        <p:spPr>
          <a:xfrm>
            <a:off x="537017" y="1658101"/>
            <a:ext cx="2720681" cy="461665"/>
          </a:xfrm>
          <a:prstGeom prst="rect">
            <a:avLst/>
          </a:prstGeom>
        </p:spPr>
        <p:txBody>
          <a:bodyPr wrap="none">
            <a:spAutoFit/>
          </a:bodyPr>
          <a:lstStyle/>
          <a:p>
            <a:r>
              <a:rPr lang="en-US" altLang="zh-CN" sz="2400" dirty="0">
                <a:solidFill>
                  <a:srgbClr val="131313"/>
                </a:solidFill>
                <a:latin typeface="Arial" panose="020B0604020202020204" pitchFamily="34" charset="0"/>
                <a:ea typeface="微软雅黑 Light" panose="020B0502040204020203" pitchFamily="34" charset="-122"/>
                <a:cs typeface="Arial" panose="020B0604020202020204" pitchFamily="34" charset="0"/>
              </a:rPr>
              <a:t>ADD YOUR TITLE</a:t>
            </a:r>
            <a:endParaRPr lang="zh-CN" altLang="en-US" sz="2400" dirty="0"/>
          </a:p>
        </p:txBody>
      </p:sp>
      <p:sp>
        <p:nvSpPr>
          <p:cNvPr id="9" name="矩形 8"/>
          <p:cNvSpPr/>
          <p:nvPr/>
        </p:nvSpPr>
        <p:spPr>
          <a:xfrm>
            <a:off x="537016" y="2207766"/>
            <a:ext cx="5558984" cy="1077218"/>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 click here to enter your text click here to enter your text click here to enter your text click here to enter your text click here to enter your text</a:t>
            </a:r>
            <a:endParaRPr lang="zh-CN" altLang="en-US" sz="1600" dirty="0"/>
          </a:p>
        </p:txBody>
      </p:sp>
      <p:sp>
        <p:nvSpPr>
          <p:cNvPr id="12" name="文本框 11"/>
          <p:cNvSpPr txBox="1"/>
          <p:nvPr/>
        </p:nvSpPr>
        <p:spPr>
          <a:xfrm>
            <a:off x="839416" y="5178781"/>
            <a:ext cx="1388009" cy="338554"/>
          </a:xfrm>
          <a:prstGeom prst="rect">
            <a:avLst/>
          </a:prstGeom>
          <a:noFill/>
        </p:spPr>
        <p:txBody>
          <a:bodyPr wrap="none" rtlCol="0">
            <a:spAutoFit/>
          </a:bodyPr>
          <a:lstStyle/>
          <a:p>
            <a:r>
              <a:rPr lang="en-US" altLang="zh-CN" sz="1600" dirty="0">
                <a:solidFill>
                  <a:schemeClr val="bg1"/>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chemeClr val="bg1"/>
              </a:solidFill>
              <a:latin typeface="Arial" panose="020B0604020202020204" pitchFamily="34" charset="0"/>
              <a:ea typeface="等线" panose="02010600030101010101" pitchFamily="2" charset="-122"/>
              <a:cs typeface="Arial" panose="020B0604020202020204" pitchFamily="34" charset="0"/>
            </a:endParaRPr>
          </a:p>
        </p:txBody>
      </p:sp>
      <p:sp>
        <p:nvSpPr>
          <p:cNvPr id="13" name="矩形 12"/>
          <p:cNvSpPr/>
          <p:nvPr/>
        </p:nvSpPr>
        <p:spPr>
          <a:xfrm>
            <a:off x="839417" y="5571340"/>
            <a:ext cx="2520279" cy="738664"/>
          </a:xfrm>
          <a:prstGeom prst="rect">
            <a:avLst/>
          </a:prstGeom>
        </p:spPr>
        <p:txBody>
          <a:bodyPr wrap="square">
            <a:spAutoFit/>
          </a:bodyPr>
          <a:lstStyle/>
          <a:p>
            <a:r>
              <a:rPr lang="en-US" altLang="zh-CN" sz="1400" dirty="0">
                <a:solidFill>
                  <a:schemeClr val="bg1">
                    <a:lumMod val="95000"/>
                  </a:schemeClr>
                </a:solidFill>
                <a:latin typeface="等线" panose="02010600030101010101" pitchFamily="2" charset="-122"/>
                <a:ea typeface="等线" panose="02010600030101010101" pitchFamily="2" charset="-122"/>
              </a:rPr>
              <a:t>Click here to enter your text messages click here to enter your text messages</a:t>
            </a:r>
            <a:endParaRPr lang="zh-CN" altLang="en-US" sz="1400" dirty="0">
              <a:solidFill>
                <a:schemeClr val="bg1">
                  <a:lumMod val="95000"/>
                </a:schemeClr>
              </a:solidFill>
            </a:endParaRPr>
          </a:p>
        </p:txBody>
      </p:sp>
      <p:sp>
        <p:nvSpPr>
          <p:cNvPr id="14" name="文本框 13"/>
          <p:cNvSpPr txBox="1"/>
          <p:nvPr/>
        </p:nvSpPr>
        <p:spPr>
          <a:xfrm>
            <a:off x="3863752" y="5158481"/>
            <a:ext cx="1388009" cy="338554"/>
          </a:xfrm>
          <a:prstGeom prst="rect">
            <a:avLst/>
          </a:prstGeom>
          <a:noFill/>
        </p:spPr>
        <p:txBody>
          <a:bodyPr wrap="none" rtlCol="0">
            <a:spAutoFit/>
          </a:bodyPr>
          <a:lstStyle/>
          <a:p>
            <a:r>
              <a:rPr lang="en-US" altLang="zh-CN" sz="1600" dirty="0">
                <a:solidFill>
                  <a:schemeClr val="bg1"/>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chemeClr val="bg1"/>
              </a:solidFill>
              <a:latin typeface="Arial" panose="020B0604020202020204" pitchFamily="34" charset="0"/>
              <a:ea typeface="等线" panose="02010600030101010101" pitchFamily="2" charset="-122"/>
              <a:cs typeface="Arial" panose="020B0604020202020204" pitchFamily="34" charset="0"/>
            </a:endParaRPr>
          </a:p>
        </p:txBody>
      </p:sp>
      <p:sp>
        <p:nvSpPr>
          <p:cNvPr id="15" name="矩形 14"/>
          <p:cNvSpPr/>
          <p:nvPr/>
        </p:nvSpPr>
        <p:spPr>
          <a:xfrm>
            <a:off x="3863753" y="5551040"/>
            <a:ext cx="2520279" cy="738664"/>
          </a:xfrm>
          <a:prstGeom prst="rect">
            <a:avLst/>
          </a:prstGeom>
        </p:spPr>
        <p:txBody>
          <a:bodyPr wrap="square">
            <a:spAutoFit/>
          </a:bodyPr>
          <a:lstStyle/>
          <a:p>
            <a:r>
              <a:rPr lang="en-US" altLang="zh-CN" sz="1400" dirty="0">
                <a:solidFill>
                  <a:schemeClr val="bg1">
                    <a:lumMod val="95000"/>
                  </a:schemeClr>
                </a:solidFill>
                <a:latin typeface="等线" panose="02010600030101010101" pitchFamily="2" charset="-122"/>
                <a:ea typeface="等线" panose="02010600030101010101" pitchFamily="2" charset="-122"/>
              </a:rPr>
              <a:t>Click here to enter your text messages click here to enter your text messages</a:t>
            </a:r>
            <a:endParaRPr lang="zh-CN" altLang="en-US" sz="1400" dirty="0">
              <a:solidFill>
                <a:schemeClr val="bg1">
                  <a:lumMod val="95000"/>
                </a:schemeClr>
              </a:solidFill>
            </a:endParaRPr>
          </a:p>
        </p:txBody>
      </p:sp>
      <p:grpSp>
        <p:nvGrpSpPr>
          <p:cNvPr id="2" name="组合 1"/>
          <p:cNvGrpSpPr/>
          <p:nvPr/>
        </p:nvGrpSpPr>
        <p:grpSpPr>
          <a:xfrm>
            <a:off x="839416" y="4029244"/>
            <a:ext cx="959855" cy="959855"/>
            <a:chOff x="839416" y="4029244"/>
            <a:chExt cx="959855" cy="959855"/>
          </a:xfrm>
        </p:grpSpPr>
        <p:sp>
          <p:nvSpPr>
            <p:cNvPr id="10" name="椭圆 9"/>
            <p:cNvSpPr/>
            <p:nvPr/>
          </p:nvSpPr>
          <p:spPr>
            <a:xfrm>
              <a:off x="839416" y="4029244"/>
              <a:ext cx="959855" cy="959855"/>
            </a:xfrm>
            <a:prstGeom prst="ellipse">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6991" y="4110033"/>
              <a:ext cx="746733" cy="746733"/>
            </a:xfrm>
            <a:prstGeom prst="rect">
              <a:avLst/>
            </a:prstGeom>
            <a:ln>
              <a:noFill/>
            </a:ln>
          </p:spPr>
        </p:pic>
      </p:grpSp>
      <p:grpSp>
        <p:nvGrpSpPr>
          <p:cNvPr id="3" name="组合 2"/>
          <p:cNvGrpSpPr/>
          <p:nvPr/>
        </p:nvGrpSpPr>
        <p:grpSpPr>
          <a:xfrm>
            <a:off x="3863752" y="4053321"/>
            <a:ext cx="959855" cy="959855"/>
            <a:chOff x="3863752" y="4053321"/>
            <a:chExt cx="959855" cy="959855"/>
          </a:xfrm>
        </p:grpSpPr>
        <p:sp>
          <p:nvSpPr>
            <p:cNvPr id="11" name="椭圆 10"/>
            <p:cNvSpPr/>
            <p:nvPr/>
          </p:nvSpPr>
          <p:spPr>
            <a:xfrm>
              <a:off x="3863752" y="4053321"/>
              <a:ext cx="959855" cy="959855"/>
            </a:xfrm>
            <a:prstGeom prst="ellipse">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00841" y="4205942"/>
              <a:ext cx="680399" cy="680399"/>
            </a:xfrm>
            <a:prstGeom prst="rect">
              <a:avLst/>
            </a:prstGeom>
            <a:ln>
              <a:noFill/>
            </a:ln>
          </p:spPr>
        </p:pic>
      </p:grpSp>
      <p:sp>
        <p:nvSpPr>
          <p:cNvPr id="18" name="等腰三角形 17"/>
          <p:cNvSpPr/>
          <p:nvPr/>
        </p:nvSpPr>
        <p:spPr>
          <a:xfrm rot="10800000">
            <a:off x="8869637" y="4870090"/>
            <a:ext cx="216024" cy="186228"/>
          </a:xfrm>
          <a:prstGeom prst="triangle">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009085" y="5199583"/>
            <a:ext cx="2047355" cy="461665"/>
          </a:xfrm>
          <a:prstGeom prst="rect">
            <a:avLst/>
          </a:prstGeom>
        </p:spPr>
        <p:txBody>
          <a:bodyPr wrap="none">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TITLE HERE </a:t>
            </a:r>
            <a:endParaRPr lang="zh-CN" altLang="en-US" sz="2400" dirty="0">
              <a:solidFill>
                <a:schemeClr val="bg1"/>
              </a:solidFill>
            </a:endParaRPr>
          </a:p>
        </p:txBody>
      </p:sp>
      <p:sp>
        <p:nvSpPr>
          <p:cNvPr id="21" name="矩形 20"/>
          <p:cNvSpPr/>
          <p:nvPr/>
        </p:nvSpPr>
        <p:spPr>
          <a:xfrm>
            <a:off x="6672064" y="5733256"/>
            <a:ext cx="4824537" cy="584775"/>
          </a:xfrm>
          <a:prstGeom prst="rect">
            <a:avLst/>
          </a:prstGeom>
        </p:spPr>
        <p:txBody>
          <a:bodyPr wrap="square">
            <a:spAutoFit/>
          </a:bodyPr>
          <a:lstStyle/>
          <a:p>
            <a:pPr algn="ctr"/>
            <a:r>
              <a:rPr lang="en-US" altLang="zh-CN" sz="1600" dirty="0">
                <a:solidFill>
                  <a:schemeClr val="bg1">
                    <a:lumMod val="85000"/>
                  </a:schemeClr>
                </a:solidFill>
                <a:latin typeface="等线" panose="02010600030101010101" pitchFamily="2" charset="-122"/>
                <a:ea typeface="等线" panose="02010600030101010101" pitchFamily="2" charset="-122"/>
              </a:rPr>
              <a:t>Click here to enter your text messages click here to enter your text click here to enter your text</a:t>
            </a:r>
            <a:endParaRPr lang="zh-CN" altLang="en-US" sz="1600" dirty="0">
              <a:solidFill>
                <a:schemeClr val="bg1">
                  <a:lumMod val="85000"/>
                </a:schemeClr>
              </a:solidFill>
            </a:endParaRPr>
          </a:p>
        </p:txBody>
      </p:sp>
      <p:sp>
        <p:nvSpPr>
          <p:cNvPr id="19" name="文本框 18"/>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2" name="矩形 21"/>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outVertical)">
                                      <p:cBhvr>
                                        <p:cTn id="7" dur="500"/>
                                        <p:tgtEl>
                                          <p:spTgt spid="22"/>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19"/>
                                        </p:tgtEl>
                                        <p:attrNameLst>
                                          <p:attrName>style.visibility</p:attrName>
                                        </p:attrNameLst>
                                      </p:cBhvr>
                                      <p:to>
                                        <p:strVal val="visible"/>
                                      </p:to>
                                    </p:set>
                                    <p:animEffect transition="in" filter="barn(outVertical)">
                                      <p:cBhvr>
                                        <p:cTn id="10" dur="500"/>
                                        <p:tgtEl>
                                          <p:spTgt spid="19"/>
                                        </p:tgtEl>
                                      </p:cBhvr>
                                    </p:animEffect>
                                  </p:childTnLst>
                                </p:cTn>
                              </p:par>
                              <p:par>
                                <p:cTn id="11" presetID="2" presetClass="entr" presetSubtype="8" decel="100000" fill="hold" grpId="0" nodeType="withEffect">
                                  <p:stCondLst>
                                    <p:cond delay="1000"/>
                                  </p:stCondLst>
                                  <p:iterate type="lt">
                                    <p:tmPct val="5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1000" fill="hold"/>
                                        <p:tgtEl>
                                          <p:spTgt spid="8"/>
                                        </p:tgtEl>
                                        <p:attrNameLst>
                                          <p:attrName>ppt_x</p:attrName>
                                        </p:attrNameLst>
                                      </p:cBhvr>
                                      <p:tavLst>
                                        <p:tav tm="0">
                                          <p:val>
                                            <p:strVal val="0-#ppt_w/2"/>
                                          </p:val>
                                        </p:tav>
                                        <p:tav tm="100000">
                                          <p:val>
                                            <p:strVal val="#ppt_x"/>
                                          </p:val>
                                        </p:tav>
                                      </p:tavLst>
                                    </p:anim>
                                    <p:anim calcmode="lin" valueType="num">
                                      <p:cBhvr additive="base">
                                        <p:cTn id="14" dur="10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125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000" fill="hold"/>
                                        <p:tgtEl>
                                          <p:spTgt spid="9"/>
                                        </p:tgtEl>
                                        <p:attrNameLst>
                                          <p:attrName>ppt_x</p:attrName>
                                        </p:attrNameLst>
                                      </p:cBhvr>
                                      <p:tavLst>
                                        <p:tav tm="0">
                                          <p:val>
                                            <p:strVal val="0-#ppt_w/2"/>
                                          </p:val>
                                        </p:tav>
                                        <p:tav tm="100000">
                                          <p:val>
                                            <p:strVal val="#ppt_x"/>
                                          </p:val>
                                        </p:tav>
                                      </p:tavLst>
                                    </p:anim>
                                    <p:anim calcmode="lin" valueType="num">
                                      <p:cBhvr additive="base">
                                        <p:cTn id="18" dur="1000" fill="hold"/>
                                        <p:tgtEl>
                                          <p:spTgt spid="9"/>
                                        </p:tgtEl>
                                        <p:attrNameLst>
                                          <p:attrName>ppt_y</p:attrName>
                                        </p:attrNameLst>
                                      </p:cBhvr>
                                      <p:tavLst>
                                        <p:tav tm="0">
                                          <p:val>
                                            <p:strVal val="#ppt_y"/>
                                          </p:val>
                                        </p:tav>
                                        <p:tav tm="100000">
                                          <p:val>
                                            <p:strVal val="#ppt_y"/>
                                          </p:val>
                                        </p:tav>
                                      </p:tavLst>
                                    </p:anim>
                                  </p:childTnLst>
                                </p:cTn>
                              </p:par>
                              <p:par>
                                <p:cTn id="19" presetID="17" presetClass="entr" presetSubtype="4" fill="hold" grpId="0" nodeType="withEffect">
                                  <p:stCondLst>
                                    <p:cond delay="125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ppt_h/2"/>
                                          </p:val>
                                        </p:tav>
                                        <p:tav tm="100000">
                                          <p:val>
                                            <p:strVal val="#ppt_y"/>
                                          </p:val>
                                        </p:tav>
                                      </p:tavLst>
                                    </p:anim>
                                    <p:anim calcmode="lin" valueType="num">
                                      <p:cBhvr>
                                        <p:cTn id="23" dur="500" fill="hold"/>
                                        <p:tgtEl>
                                          <p:spTgt spid="6"/>
                                        </p:tgtEl>
                                        <p:attrNameLst>
                                          <p:attrName>ppt_w</p:attrName>
                                        </p:attrNameLst>
                                      </p:cBhvr>
                                      <p:tavLst>
                                        <p:tav tm="0">
                                          <p:val>
                                            <p:strVal val="#ppt_w"/>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childTnLst>
                                </p:cTn>
                              </p:par>
                              <p:par>
                                <p:cTn id="25" presetID="47" presetClass="entr" presetSubtype="0" fill="hold" nodeType="withEffect">
                                  <p:stCondLst>
                                    <p:cond delay="17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175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75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75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75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75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250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1000"/>
                                        <p:tgtEl>
                                          <p:spTgt spid="7"/>
                                        </p:tgtEl>
                                      </p:cBhvr>
                                    </p:animEffect>
                                    <p:anim calcmode="lin" valueType="num">
                                      <p:cBhvr>
                                        <p:cTn id="58" dur="1000" fill="hold"/>
                                        <p:tgtEl>
                                          <p:spTgt spid="7"/>
                                        </p:tgtEl>
                                        <p:attrNameLst>
                                          <p:attrName>ppt_x</p:attrName>
                                        </p:attrNameLst>
                                      </p:cBhvr>
                                      <p:tavLst>
                                        <p:tav tm="0">
                                          <p:val>
                                            <p:strVal val="#ppt_x"/>
                                          </p:val>
                                        </p:tav>
                                        <p:tav tm="100000">
                                          <p:val>
                                            <p:strVal val="#ppt_x"/>
                                          </p:val>
                                        </p:tav>
                                      </p:tavLst>
                                    </p:anim>
                                    <p:anim calcmode="lin" valueType="num">
                                      <p:cBhvr>
                                        <p:cTn id="59" dur="1000" fill="hold"/>
                                        <p:tgtEl>
                                          <p:spTgt spid="7"/>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300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16" presetClass="entr" presetSubtype="21" fill="hold" grpId="0" nodeType="withEffect">
                                  <p:stCondLst>
                                    <p:cond delay="3750"/>
                                  </p:stCondLst>
                                  <p:childTnLst>
                                    <p:set>
                                      <p:cBhvr>
                                        <p:cTn id="66" dur="1" fill="hold">
                                          <p:stCondLst>
                                            <p:cond delay="0"/>
                                          </p:stCondLst>
                                        </p:cTn>
                                        <p:tgtEl>
                                          <p:spTgt spid="20"/>
                                        </p:tgtEl>
                                        <p:attrNameLst>
                                          <p:attrName>style.visibility</p:attrName>
                                        </p:attrNameLst>
                                      </p:cBhvr>
                                      <p:to>
                                        <p:strVal val="visible"/>
                                      </p:to>
                                    </p:set>
                                    <p:animEffect transition="in" filter="barn(inVertical)">
                                      <p:cBhvr>
                                        <p:cTn id="67" dur="1000"/>
                                        <p:tgtEl>
                                          <p:spTgt spid="20"/>
                                        </p:tgtEl>
                                      </p:cBhvr>
                                    </p:animEffect>
                                  </p:childTnLst>
                                </p:cTn>
                              </p:par>
                              <p:par>
                                <p:cTn id="68" presetID="16" presetClass="entr" presetSubtype="37" fill="hold" grpId="0" nodeType="withEffect">
                                  <p:stCondLst>
                                    <p:cond delay="4500"/>
                                  </p:stCondLst>
                                  <p:childTnLst>
                                    <p:set>
                                      <p:cBhvr>
                                        <p:cTn id="69" dur="1" fill="hold">
                                          <p:stCondLst>
                                            <p:cond delay="0"/>
                                          </p:stCondLst>
                                        </p:cTn>
                                        <p:tgtEl>
                                          <p:spTgt spid="21"/>
                                        </p:tgtEl>
                                        <p:attrNameLst>
                                          <p:attrName>style.visibility</p:attrName>
                                        </p:attrNameLst>
                                      </p:cBhvr>
                                      <p:to>
                                        <p:strVal val="visible"/>
                                      </p:to>
                                    </p:set>
                                    <p:animEffect transition="in" filter="barn(outVertical)">
                                      <p:cBhvr>
                                        <p:cTn id="70"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2" grpId="0"/>
      <p:bldP spid="13" grpId="0"/>
      <p:bldP spid="14" grpId="0"/>
      <p:bldP spid="15" grpId="0"/>
      <p:bldP spid="18" grpId="0" animBg="1"/>
      <p:bldP spid="20" grpId="0"/>
      <p:bldP spid="21" grpId="0"/>
      <p:bldP spid="19" grpId="0"/>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1808720" y="4033950"/>
            <a:ext cx="1539845" cy="369332"/>
          </a:xfrm>
          <a:prstGeom prst="rect">
            <a:avLst/>
          </a:prstGeom>
          <a:noFill/>
        </p:spPr>
        <p:txBody>
          <a:bodyPr wrap="none" rtlCol="0">
            <a:spAutoFit/>
          </a:bodyPr>
          <a:lstStyle/>
          <a:p>
            <a:pPr algn="ctr"/>
            <a:r>
              <a:rPr lang="en-US" altLang="zh-CN"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endParaRPr>
          </a:p>
        </p:txBody>
      </p:sp>
      <p:sp>
        <p:nvSpPr>
          <p:cNvPr id="15" name="矩形 14"/>
          <p:cNvSpPr/>
          <p:nvPr/>
        </p:nvSpPr>
        <p:spPr>
          <a:xfrm>
            <a:off x="1127448" y="4560704"/>
            <a:ext cx="2902388" cy="830997"/>
          </a:xfrm>
          <a:prstGeom prst="rect">
            <a:avLst/>
          </a:prstGeom>
        </p:spPr>
        <p:txBody>
          <a:bodyPr wrap="square">
            <a:spAutoFit/>
          </a:bodyPr>
          <a:lstStyle/>
          <a:p>
            <a:pPr algn="ctr"/>
            <a:r>
              <a:rPr lang="en-US" altLang="zh-CN" sz="1600" dirty="0">
                <a:solidFill>
                  <a:srgbClr val="53575A"/>
                </a:solidFill>
                <a:latin typeface="等线" panose="02010600030101010101" pitchFamily="2" charset="-122"/>
                <a:ea typeface="等线" panose="02010600030101010101" pitchFamily="2" charset="-122"/>
              </a:rPr>
              <a:t>Click here to enter your text messages click here to enter your text messages</a:t>
            </a:r>
            <a:endParaRPr lang="zh-CN" altLang="en-US" sz="1600" dirty="0">
              <a:solidFill>
                <a:srgbClr val="53575A"/>
              </a:solidFill>
            </a:endParaRPr>
          </a:p>
        </p:txBody>
      </p:sp>
      <p:sp>
        <p:nvSpPr>
          <p:cNvPr id="20" name="文本框 19"/>
          <p:cNvSpPr txBox="1"/>
          <p:nvPr/>
        </p:nvSpPr>
        <p:spPr>
          <a:xfrm>
            <a:off x="4567042" y="5284664"/>
            <a:ext cx="1539845" cy="369332"/>
          </a:xfrm>
          <a:prstGeom prst="rect">
            <a:avLst/>
          </a:prstGeom>
          <a:noFill/>
        </p:spPr>
        <p:txBody>
          <a:bodyPr wrap="none" rtlCol="0">
            <a:spAutoFit/>
          </a:bodyPr>
          <a:lstStyle/>
          <a:p>
            <a:pPr algn="ctr"/>
            <a:r>
              <a:rPr lang="en-US" altLang="zh-CN"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endParaRPr>
          </a:p>
        </p:txBody>
      </p:sp>
      <p:sp>
        <p:nvSpPr>
          <p:cNvPr id="21" name="矩形 20"/>
          <p:cNvSpPr/>
          <p:nvPr/>
        </p:nvSpPr>
        <p:spPr>
          <a:xfrm>
            <a:off x="3935760" y="5749805"/>
            <a:ext cx="2802407" cy="830997"/>
          </a:xfrm>
          <a:prstGeom prst="rect">
            <a:avLst/>
          </a:prstGeom>
        </p:spPr>
        <p:txBody>
          <a:bodyPr wrap="square">
            <a:spAutoFit/>
          </a:bodyPr>
          <a:lstStyle/>
          <a:p>
            <a:pPr algn="ctr"/>
            <a:r>
              <a:rPr lang="en-US" altLang="zh-CN" sz="1600" dirty="0">
                <a:solidFill>
                  <a:srgbClr val="53575A"/>
                </a:solidFill>
                <a:latin typeface="等线" panose="02010600030101010101" pitchFamily="2" charset="-122"/>
                <a:ea typeface="等线" panose="02010600030101010101" pitchFamily="2" charset="-122"/>
              </a:rPr>
              <a:t>Click here to enter your text messages click here to enter your text messages</a:t>
            </a:r>
            <a:endParaRPr lang="zh-CN" altLang="en-US" sz="1600" dirty="0">
              <a:solidFill>
                <a:srgbClr val="53575A"/>
              </a:solidFill>
            </a:endParaRPr>
          </a:p>
        </p:txBody>
      </p:sp>
      <p:sp>
        <p:nvSpPr>
          <p:cNvPr id="22" name="矩形 21"/>
          <p:cNvSpPr/>
          <p:nvPr/>
        </p:nvSpPr>
        <p:spPr>
          <a:xfrm>
            <a:off x="1966937" y="2219254"/>
            <a:ext cx="1223412" cy="769441"/>
          </a:xfrm>
          <a:prstGeom prst="rect">
            <a:avLst/>
          </a:prstGeom>
        </p:spPr>
        <p:txBody>
          <a:bodyPr wrap="none">
            <a:spAutoFit/>
          </a:bodyPr>
          <a:lstStyle/>
          <a:p>
            <a:pPr algn="ctr"/>
            <a:r>
              <a:rPr lang="en-US" altLang="zh-CN" sz="4400" dirty="0">
                <a:solidFill>
                  <a:srgbClr val="131313"/>
                </a:solidFill>
                <a:latin typeface="Arial" panose="020B0604020202020204" pitchFamily="34" charset="0"/>
                <a:ea typeface="等线" panose="02010600030101010101" pitchFamily="2" charset="-122"/>
                <a:cs typeface="Arial" panose="020B0604020202020204" pitchFamily="34" charset="0"/>
              </a:rPr>
              <a:t>45</a:t>
            </a:r>
            <a:r>
              <a:rPr lang="en-US" altLang="zh-CN" sz="3600" dirty="0">
                <a:solidFill>
                  <a:srgbClr val="131313"/>
                </a:solidFill>
                <a:latin typeface="Arial" panose="020B0604020202020204" pitchFamily="34" charset="0"/>
                <a:ea typeface="等线" panose="02010600030101010101" pitchFamily="2" charset="-122"/>
                <a:cs typeface="Arial" panose="020B0604020202020204" pitchFamily="34" charset="0"/>
              </a:rPr>
              <a:t>%</a:t>
            </a:r>
            <a:endParaRPr lang="zh-CN" altLang="en-US" sz="3600" dirty="0"/>
          </a:p>
        </p:txBody>
      </p:sp>
      <p:sp>
        <p:nvSpPr>
          <p:cNvPr id="23" name="矩形 22"/>
          <p:cNvSpPr/>
          <p:nvPr/>
        </p:nvSpPr>
        <p:spPr>
          <a:xfrm>
            <a:off x="4675717" y="3295286"/>
            <a:ext cx="1364476" cy="923330"/>
          </a:xfrm>
          <a:prstGeom prst="rect">
            <a:avLst/>
          </a:prstGeom>
        </p:spPr>
        <p:txBody>
          <a:bodyPr wrap="none">
            <a:spAutoFit/>
          </a:bodyPr>
          <a:lstStyle/>
          <a:p>
            <a:pPr algn="ctr"/>
            <a:r>
              <a:rPr lang="en-US" altLang="zh-CN" sz="5400" dirty="0">
                <a:solidFill>
                  <a:srgbClr val="F17F42"/>
                </a:solidFill>
                <a:latin typeface="Arial" panose="020B0604020202020204" pitchFamily="34" charset="0"/>
                <a:ea typeface="等线" panose="02010600030101010101" pitchFamily="2" charset="-122"/>
                <a:cs typeface="Arial" panose="020B0604020202020204" pitchFamily="34" charset="0"/>
              </a:rPr>
              <a:t>68</a:t>
            </a:r>
            <a:r>
              <a:rPr lang="en-US" altLang="zh-CN" sz="3600" dirty="0">
                <a:solidFill>
                  <a:srgbClr val="F17F42"/>
                </a:solidFill>
                <a:latin typeface="Arial" panose="020B0604020202020204" pitchFamily="34" charset="0"/>
                <a:ea typeface="等线" panose="02010600030101010101" pitchFamily="2" charset="-122"/>
                <a:cs typeface="Arial" panose="020B0604020202020204" pitchFamily="34" charset="0"/>
              </a:rPr>
              <a:t>%</a:t>
            </a:r>
            <a:endParaRPr lang="zh-CN" altLang="en-US" sz="3600" dirty="0">
              <a:solidFill>
                <a:srgbClr val="F17F42"/>
              </a:solidFill>
            </a:endParaRPr>
          </a:p>
        </p:txBody>
      </p:sp>
      <p:sp>
        <p:nvSpPr>
          <p:cNvPr id="24" name="矩形 23"/>
          <p:cNvSpPr/>
          <p:nvPr/>
        </p:nvSpPr>
        <p:spPr>
          <a:xfrm>
            <a:off x="7241739" y="2205988"/>
            <a:ext cx="1107997" cy="646331"/>
          </a:xfrm>
          <a:prstGeom prst="rect">
            <a:avLst/>
          </a:prstGeom>
        </p:spPr>
        <p:txBody>
          <a:bodyPr wrap="none">
            <a:spAutoFit/>
          </a:bodyPr>
          <a:lstStyle/>
          <a:p>
            <a:pPr algn="ctr"/>
            <a:r>
              <a:rPr lang="en-US" altLang="zh-CN" sz="3600" dirty="0">
                <a:solidFill>
                  <a:srgbClr val="131313"/>
                </a:solidFill>
                <a:latin typeface="Arial" panose="020B0604020202020204" pitchFamily="34" charset="0"/>
                <a:ea typeface="等线" panose="02010600030101010101" pitchFamily="2" charset="-122"/>
                <a:cs typeface="Arial" panose="020B0604020202020204" pitchFamily="34" charset="0"/>
              </a:rPr>
              <a:t>32%</a:t>
            </a:r>
            <a:endParaRPr lang="zh-CN" altLang="en-US" sz="3600" dirty="0"/>
          </a:p>
        </p:txBody>
      </p:sp>
      <p:sp>
        <p:nvSpPr>
          <p:cNvPr id="25" name="矩形 24"/>
          <p:cNvSpPr/>
          <p:nvPr/>
        </p:nvSpPr>
        <p:spPr>
          <a:xfrm>
            <a:off x="9327648" y="3351593"/>
            <a:ext cx="1223413" cy="769441"/>
          </a:xfrm>
          <a:prstGeom prst="rect">
            <a:avLst/>
          </a:prstGeom>
        </p:spPr>
        <p:txBody>
          <a:bodyPr wrap="none">
            <a:spAutoFit/>
          </a:bodyPr>
          <a:lstStyle/>
          <a:p>
            <a:pPr algn="ctr"/>
            <a:r>
              <a:rPr lang="en-US" altLang="zh-CN" sz="4400" dirty="0">
                <a:solidFill>
                  <a:srgbClr val="131313"/>
                </a:solidFill>
                <a:latin typeface="Arial" panose="020B0604020202020204" pitchFamily="34" charset="0"/>
                <a:ea typeface="等线" panose="02010600030101010101" pitchFamily="2" charset="-122"/>
                <a:cs typeface="Arial" panose="020B0604020202020204" pitchFamily="34" charset="0"/>
              </a:rPr>
              <a:t>51</a:t>
            </a:r>
            <a:r>
              <a:rPr lang="en-US" altLang="zh-CN" sz="3600" dirty="0">
                <a:solidFill>
                  <a:srgbClr val="131313"/>
                </a:solidFill>
                <a:latin typeface="Arial" panose="020B0604020202020204" pitchFamily="34" charset="0"/>
                <a:ea typeface="等线" panose="02010600030101010101" pitchFamily="2" charset="-122"/>
                <a:cs typeface="Arial" panose="020B0604020202020204" pitchFamily="34" charset="0"/>
              </a:rPr>
              <a:t>%</a:t>
            </a:r>
            <a:endParaRPr lang="zh-CN" altLang="en-US" sz="3600" dirty="0"/>
          </a:p>
        </p:txBody>
      </p:sp>
      <p:sp>
        <p:nvSpPr>
          <p:cNvPr id="26" name="文本框 25"/>
          <p:cNvSpPr txBox="1"/>
          <p:nvPr/>
        </p:nvSpPr>
        <p:spPr>
          <a:xfrm>
            <a:off x="6954192" y="3624087"/>
            <a:ext cx="1539845" cy="369332"/>
          </a:xfrm>
          <a:prstGeom prst="rect">
            <a:avLst/>
          </a:prstGeom>
          <a:noFill/>
        </p:spPr>
        <p:txBody>
          <a:bodyPr wrap="none" rtlCol="0">
            <a:spAutoFit/>
          </a:bodyPr>
          <a:lstStyle/>
          <a:p>
            <a:r>
              <a:rPr lang="en-US" altLang="zh-CN"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endParaRPr>
          </a:p>
        </p:txBody>
      </p:sp>
      <p:sp>
        <p:nvSpPr>
          <p:cNvPr id="27" name="矩形 26"/>
          <p:cNvSpPr/>
          <p:nvPr/>
        </p:nvSpPr>
        <p:spPr>
          <a:xfrm>
            <a:off x="6954193" y="4016646"/>
            <a:ext cx="1869863" cy="584775"/>
          </a:xfrm>
          <a:prstGeom prst="rect">
            <a:avLst/>
          </a:prstGeom>
        </p:spPr>
        <p:txBody>
          <a:bodyPr wrap="square">
            <a:spAutoFit/>
          </a:bodyPr>
          <a:lstStyle/>
          <a:p>
            <a:r>
              <a:rPr lang="en-US" altLang="zh-CN" sz="1600" dirty="0">
                <a:solidFill>
                  <a:srgbClr val="53575A"/>
                </a:solidFill>
                <a:latin typeface="等线" panose="02010600030101010101" pitchFamily="2" charset="-122"/>
                <a:ea typeface="等线" panose="02010600030101010101" pitchFamily="2" charset="-122"/>
              </a:rPr>
              <a:t>Click here to enter your text messages</a:t>
            </a:r>
            <a:endParaRPr lang="zh-CN" altLang="en-US" sz="1600" dirty="0">
              <a:solidFill>
                <a:srgbClr val="53575A"/>
              </a:solidFill>
            </a:endParaRPr>
          </a:p>
        </p:txBody>
      </p:sp>
      <p:sp>
        <p:nvSpPr>
          <p:cNvPr id="28" name="文本框 27"/>
          <p:cNvSpPr txBox="1"/>
          <p:nvPr/>
        </p:nvSpPr>
        <p:spPr>
          <a:xfrm>
            <a:off x="9192344" y="4909229"/>
            <a:ext cx="1539845" cy="369332"/>
          </a:xfrm>
          <a:prstGeom prst="rect">
            <a:avLst/>
          </a:prstGeom>
          <a:noFill/>
        </p:spPr>
        <p:txBody>
          <a:bodyPr wrap="none" rtlCol="0">
            <a:spAutoFit/>
          </a:bodyPr>
          <a:lstStyle/>
          <a:p>
            <a:r>
              <a:rPr lang="en-US" altLang="zh-CN"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endParaRPr>
          </a:p>
        </p:txBody>
      </p:sp>
      <p:sp>
        <p:nvSpPr>
          <p:cNvPr id="29" name="矩形 28"/>
          <p:cNvSpPr/>
          <p:nvPr/>
        </p:nvSpPr>
        <p:spPr>
          <a:xfrm>
            <a:off x="8256240" y="5334307"/>
            <a:ext cx="3500715" cy="830997"/>
          </a:xfrm>
          <a:prstGeom prst="rect">
            <a:avLst/>
          </a:prstGeom>
        </p:spPr>
        <p:txBody>
          <a:bodyPr wrap="square">
            <a:spAutoFit/>
          </a:bodyPr>
          <a:lstStyle/>
          <a:p>
            <a:pPr algn="ctr"/>
            <a:r>
              <a:rPr lang="en-US" altLang="zh-CN" sz="1600" dirty="0">
                <a:solidFill>
                  <a:srgbClr val="53575A"/>
                </a:solidFill>
                <a:latin typeface="等线" panose="02010600030101010101" pitchFamily="2" charset="-122"/>
                <a:ea typeface="等线" panose="02010600030101010101" pitchFamily="2" charset="-122"/>
              </a:rPr>
              <a:t>Click here to enter your text messages click here to enter your text messages</a:t>
            </a:r>
            <a:endParaRPr lang="zh-CN" altLang="en-US" sz="1600" dirty="0">
              <a:solidFill>
                <a:srgbClr val="53575A"/>
              </a:solidFill>
            </a:endParaRPr>
          </a:p>
        </p:txBody>
      </p:sp>
      <p:grpSp>
        <p:nvGrpSpPr>
          <p:cNvPr id="2" name="组合 1"/>
          <p:cNvGrpSpPr/>
          <p:nvPr/>
        </p:nvGrpSpPr>
        <p:grpSpPr>
          <a:xfrm>
            <a:off x="1584246" y="1632925"/>
            <a:ext cx="1988795" cy="1988795"/>
            <a:chOff x="1584246" y="1632925"/>
            <a:chExt cx="1988795" cy="1988795"/>
          </a:xfrm>
        </p:grpSpPr>
        <p:sp>
          <p:nvSpPr>
            <p:cNvPr id="16" name="KSO_Shape"/>
            <p:cNvSpPr/>
            <p:nvPr/>
          </p:nvSpPr>
          <p:spPr bwMode="auto">
            <a:xfrm>
              <a:off x="1584246" y="1632925"/>
              <a:ext cx="1988795" cy="1988795"/>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53575A"/>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30" name="椭圆 29"/>
            <p:cNvSpPr/>
            <p:nvPr/>
          </p:nvSpPr>
          <p:spPr>
            <a:xfrm>
              <a:off x="1866127" y="1931346"/>
              <a:ext cx="1424381" cy="1424381"/>
            </a:xfrm>
            <a:prstGeom prst="ellipse">
              <a:avLst/>
            </a:prstGeom>
            <a:noFill/>
            <a:ln w="12700">
              <a:solidFill>
                <a:srgbClr val="5357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4024340" y="2408346"/>
            <a:ext cx="2625251" cy="2625251"/>
            <a:chOff x="4024340" y="2408346"/>
            <a:chExt cx="2625251" cy="2625251"/>
          </a:xfrm>
        </p:grpSpPr>
        <p:sp>
          <p:nvSpPr>
            <p:cNvPr id="17" name="KSO_Shape"/>
            <p:cNvSpPr/>
            <p:nvPr/>
          </p:nvSpPr>
          <p:spPr bwMode="auto">
            <a:xfrm>
              <a:off x="4024340" y="2408346"/>
              <a:ext cx="2625251" cy="2625251"/>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F17F42"/>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31" name="椭圆 30"/>
            <p:cNvSpPr/>
            <p:nvPr/>
          </p:nvSpPr>
          <p:spPr>
            <a:xfrm>
              <a:off x="4410129" y="2813806"/>
              <a:ext cx="1812741" cy="1812741"/>
            </a:xfrm>
            <a:prstGeom prst="ellipse">
              <a:avLst/>
            </a:prstGeom>
            <a:noFill/>
            <a:ln w="12700">
              <a:solidFill>
                <a:srgbClr val="F17F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8886167" y="2652226"/>
            <a:ext cx="2106377" cy="2106377"/>
            <a:chOff x="8886167" y="2652226"/>
            <a:chExt cx="2106377" cy="2106377"/>
          </a:xfrm>
        </p:grpSpPr>
        <p:sp>
          <p:nvSpPr>
            <p:cNvPr id="19" name="KSO_Shape"/>
            <p:cNvSpPr/>
            <p:nvPr/>
          </p:nvSpPr>
          <p:spPr bwMode="auto">
            <a:xfrm>
              <a:off x="8886167" y="2652226"/>
              <a:ext cx="2106377" cy="2106377"/>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D99262"/>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32" name="椭圆 31"/>
            <p:cNvSpPr/>
            <p:nvPr/>
          </p:nvSpPr>
          <p:spPr>
            <a:xfrm>
              <a:off x="9192344" y="2954937"/>
              <a:ext cx="1504396" cy="1504396"/>
            </a:xfrm>
            <a:prstGeom prst="ellipse">
              <a:avLst/>
            </a:prstGeom>
            <a:noFill/>
            <a:ln w="12700">
              <a:solidFill>
                <a:srgbClr val="D992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6888088" y="1628800"/>
            <a:ext cx="1788097" cy="1788097"/>
            <a:chOff x="6888088" y="1628800"/>
            <a:chExt cx="1788097" cy="1788097"/>
          </a:xfrm>
        </p:grpSpPr>
        <p:sp>
          <p:nvSpPr>
            <p:cNvPr id="18" name="KSO_Shape"/>
            <p:cNvSpPr/>
            <p:nvPr/>
          </p:nvSpPr>
          <p:spPr bwMode="auto">
            <a:xfrm>
              <a:off x="6888088" y="1628800"/>
              <a:ext cx="1788097" cy="1788097"/>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chemeClr val="bg1">
                <a:lumMod val="50000"/>
              </a:schemeClr>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33" name="椭圆 32"/>
            <p:cNvSpPr/>
            <p:nvPr/>
          </p:nvSpPr>
          <p:spPr>
            <a:xfrm>
              <a:off x="7149442" y="1902880"/>
              <a:ext cx="1266462" cy="1266462"/>
            </a:xfrm>
            <a:prstGeom prst="ellips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文本框 33"/>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35" name="矩形 34"/>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arn(outVertical)">
                                      <p:cBhvr>
                                        <p:cTn id="7" dur="500"/>
                                        <p:tgtEl>
                                          <p:spTgt spid="35"/>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barn(outVertical)">
                                      <p:cBhvr>
                                        <p:cTn id="10" dur="500"/>
                                        <p:tgtEl>
                                          <p:spTgt spid="34"/>
                                        </p:tgtEl>
                                      </p:cBhvr>
                                    </p:animEffect>
                                  </p:childTnLst>
                                </p:cTn>
                              </p:par>
                              <p:par>
                                <p:cTn id="11" presetID="10" presetClass="entr" presetSubtype="0" fill="hold" nodeType="withEffect">
                                  <p:stCondLst>
                                    <p:cond delay="10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2000"/>
                                        <p:tgtEl>
                                          <p:spTgt spid="2"/>
                                        </p:tgtEl>
                                      </p:cBhvr>
                                    </p:animEffect>
                                  </p:childTnLst>
                                </p:cTn>
                              </p:par>
                              <p:par>
                                <p:cTn id="14" presetID="8" presetClass="emph" presetSubtype="0" repeatCount="indefinite" fill="hold" nodeType="withEffect">
                                  <p:stCondLst>
                                    <p:cond delay="1000"/>
                                  </p:stCondLst>
                                  <p:childTnLst>
                                    <p:animRot by="21600000">
                                      <p:cBhvr>
                                        <p:cTn id="15" dur="2000" fill="hold"/>
                                        <p:tgtEl>
                                          <p:spTgt spid="2"/>
                                        </p:tgtEl>
                                        <p:attrNameLst>
                                          <p:attrName>r</p:attrName>
                                        </p:attrNameLst>
                                      </p:cBhvr>
                                    </p:animRot>
                                  </p:childTnLst>
                                </p:cTn>
                              </p:par>
                              <p:par>
                                <p:cTn id="16" presetID="53" presetClass="entr" presetSubtype="16" fill="hold" grpId="0" nodeType="withEffect">
                                  <p:stCondLst>
                                    <p:cond delay="1500"/>
                                  </p:stCondLst>
                                  <p:childTnLst>
                                    <p:set>
                                      <p:cBhvr>
                                        <p:cTn id="17" dur="1" fill="hold">
                                          <p:stCondLst>
                                            <p:cond delay="0"/>
                                          </p:stCondLst>
                                        </p:cTn>
                                        <p:tgtEl>
                                          <p:spTgt spid="22"/>
                                        </p:tgtEl>
                                        <p:attrNameLst>
                                          <p:attrName>style.visibility</p:attrName>
                                        </p:attrNameLst>
                                      </p:cBhvr>
                                      <p:to>
                                        <p:strVal val="visible"/>
                                      </p:to>
                                    </p:set>
                                    <p:anim calcmode="lin" valueType="num">
                                      <p:cBhvr>
                                        <p:cTn id="18" dur="2000" fill="hold"/>
                                        <p:tgtEl>
                                          <p:spTgt spid="22"/>
                                        </p:tgtEl>
                                        <p:attrNameLst>
                                          <p:attrName>ppt_w</p:attrName>
                                        </p:attrNameLst>
                                      </p:cBhvr>
                                      <p:tavLst>
                                        <p:tav tm="0">
                                          <p:val>
                                            <p:fltVal val="0"/>
                                          </p:val>
                                        </p:tav>
                                        <p:tav tm="100000">
                                          <p:val>
                                            <p:strVal val="#ppt_w"/>
                                          </p:val>
                                        </p:tav>
                                      </p:tavLst>
                                    </p:anim>
                                    <p:anim calcmode="lin" valueType="num">
                                      <p:cBhvr>
                                        <p:cTn id="19" dur="2000" fill="hold"/>
                                        <p:tgtEl>
                                          <p:spTgt spid="22"/>
                                        </p:tgtEl>
                                        <p:attrNameLst>
                                          <p:attrName>ppt_h</p:attrName>
                                        </p:attrNameLst>
                                      </p:cBhvr>
                                      <p:tavLst>
                                        <p:tav tm="0">
                                          <p:val>
                                            <p:fltVal val="0"/>
                                          </p:val>
                                        </p:tav>
                                        <p:tav tm="100000">
                                          <p:val>
                                            <p:strVal val="#ppt_h"/>
                                          </p:val>
                                        </p:tav>
                                      </p:tavLst>
                                    </p:anim>
                                    <p:animEffect transition="in" filter="fade">
                                      <p:cBhvr>
                                        <p:cTn id="20" dur="2000"/>
                                        <p:tgtEl>
                                          <p:spTgt spid="22"/>
                                        </p:tgtEl>
                                      </p:cBhvr>
                                    </p:animEffect>
                                  </p:childTnLst>
                                </p:cTn>
                              </p:par>
                              <p:par>
                                <p:cTn id="21" presetID="42" presetClass="entr" presetSubtype="0" fill="hold" grpId="0" nodeType="withEffect">
                                  <p:stCondLst>
                                    <p:cond delay="150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15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par>
                                <p:cTn id="31" presetID="10" presetClass="entr" presetSubtype="0" fill="hold" nodeType="withEffect">
                                  <p:stCondLst>
                                    <p:cond delay="200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2000"/>
                                        <p:tgtEl>
                                          <p:spTgt spid="3"/>
                                        </p:tgtEl>
                                      </p:cBhvr>
                                    </p:animEffect>
                                  </p:childTnLst>
                                </p:cTn>
                              </p:par>
                              <p:par>
                                <p:cTn id="34" presetID="8" presetClass="emph" presetSubtype="0" repeatCount="indefinite" fill="hold" nodeType="withEffect">
                                  <p:stCondLst>
                                    <p:cond delay="2000"/>
                                  </p:stCondLst>
                                  <p:childTnLst>
                                    <p:animRot by="21600000">
                                      <p:cBhvr>
                                        <p:cTn id="35" dur="2000" fill="hold"/>
                                        <p:tgtEl>
                                          <p:spTgt spid="3"/>
                                        </p:tgtEl>
                                        <p:attrNameLst>
                                          <p:attrName>r</p:attrName>
                                        </p:attrNameLst>
                                      </p:cBhvr>
                                    </p:animRot>
                                  </p:childTnLst>
                                </p:cTn>
                              </p:par>
                              <p:par>
                                <p:cTn id="36" presetID="53" presetClass="entr" presetSubtype="16" fill="hold" grpId="0" nodeType="withEffect">
                                  <p:stCondLst>
                                    <p:cond delay="2500"/>
                                  </p:stCondLst>
                                  <p:childTnLst>
                                    <p:set>
                                      <p:cBhvr>
                                        <p:cTn id="37" dur="1" fill="hold">
                                          <p:stCondLst>
                                            <p:cond delay="0"/>
                                          </p:stCondLst>
                                        </p:cTn>
                                        <p:tgtEl>
                                          <p:spTgt spid="23"/>
                                        </p:tgtEl>
                                        <p:attrNameLst>
                                          <p:attrName>style.visibility</p:attrName>
                                        </p:attrNameLst>
                                      </p:cBhvr>
                                      <p:to>
                                        <p:strVal val="visible"/>
                                      </p:to>
                                    </p:set>
                                    <p:anim calcmode="lin" valueType="num">
                                      <p:cBhvr>
                                        <p:cTn id="38" dur="2000" fill="hold"/>
                                        <p:tgtEl>
                                          <p:spTgt spid="23"/>
                                        </p:tgtEl>
                                        <p:attrNameLst>
                                          <p:attrName>ppt_w</p:attrName>
                                        </p:attrNameLst>
                                      </p:cBhvr>
                                      <p:tavLst>
                                        <p:tav tm="0">
                                          <p:val>
                                            <p:fltVal val="0"/>
                                          </p:val>
                                        </p:tav>
                                        <p:tav tm="100000">
                                          <p:val>
                                            <p:strVal val="#ppt_w"/>
                                          </p:val>
                                        </p:tav>
                                      </p:tavLst>
                                    </p:anim>
                                    <p:anim calcmode="lin" valueType="num">
                                      <p:cBhvr>
                                        <p:cTn id="39" dur="2000" fill="hold"/>
                                        <p:tgtEl>
                                          <p:spTgt spid="23"/>
                                        </p:tgtEl>
                                        <p:attrNameLst>
                                          <p:attrName>ppt_h</p:attrName>
                                        </p:attrNameLst>
                                      </p:cBhvr>
                                      <p:tavLst>
                                        <p:tav tm="0">
                                          <p:val>
                                            <p:fltVal val="0"/>
                                          </p:val>
                                        </p:tav>
                                        <p:tav tm="100000">
                                          <p:val>
                                            <p:strVal val="#ppt_h"/>
                                          </p:val>
                                        </p:tav>
                                      </p:tavLst>
                                    </p:anim>
                                    <p:animEffect transition="in" filter="fade">
                                      <p:cBhvr>
                                        <p:cTn id="40" dur="2000"/>
                                        <p:tgtEl>
                                          <p:spTgt spid="23"/>
                                        </p:tgtEl>
                                      </p:cBhvr>
                                    </p:animEffect>
                                  </p:childTnLst>
                                </p:cTn>
                              </p:par>
                              <p:par>
                                <p:cTn id="41" presetID="42" presetClass="entr" presetSubtype="0" fill="hold" grpId="0" nodeType="withEffect">
                                  <p:stCondLst>
                                    <p:cond delay="250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1000" fill="hold"/>
                                        <p:tgtEl>
                                          <p:spTgt spid="2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250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1000"/>
                                        <p:tgtEl>
                                          <p:spTgt spid="21"/>
                                        </p:tgtEl>
                                      </p:cBhvr>
                                    </p:animEffect>
                                    <p:anim calcmode="lin" valueType="num">
                                      <p:cBhvr>
                                        <p:cTn id="49" dur="1000" fill="hold"/>
                                        <p:tgtEl>
                                          <p:spTgt spid="21"/>
                                        </p:tgtEl>
                                        <p:attrNameLst>
                                          <p:attrName>ppt_x</p:attrName>
                                        </p:attrNameLst>
                                      </p:cBhvr>
                                      <p:tavLst>
                                        <p:tav tm="0">
                                          <p:val>
                                            <p:strVal val="#ppt_x"/>
                                          </p:val>
                                        </p:tav>
                                        <p:tav tm="100000">
                                          <p:val>
                                            <p:strVal val="#ppt_x"/>
                                          </p:val>
                                        </p:tav>
                                      </p:tavLst>
                                    </p:anim>
                                    <p:anim calcmode="lin" valueType="num">
                                      <p:cBhvr>
                                        <p:cTn id="50" dur="1000" fill="hold"/>
                                        <p:tgtEl>
                                          <p:spTgt spid="21"/>
                                        </p:tgtEl>
                                        <p:attrNameLst>
                                          <p:attrName>ppt_y</p:attrName>
                                        </p:attrNameLst>
                                      </p:cBhvr>
                                      <p:tavLst>
                                        <p:tav tm="0">
                                          <p:val>
                                            <p:strVal val="#ppt_y+.1"/>
                                          </p:val>
                                        </p:tav>
                                        <p:tav tm="100000">
                                          <p:val>
                                            <p:strVal val="#ppt_y"/>
                                          </p:val>
                                        </p:tav>
                                      </p:tavLst>
                                    </p:anim>
                                  </p:childTnLst>
                                </p:cTn>
                              </p:par>
                              <p:par>
                                <p:cTn id="51" presetID="10" presetClass="entr" presetSubtype="0" fill="hold" nodeType="withEffect">
                                  <p:stCondLst>
                                    <p:cond delay="300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2000"/>
                                        <p:tgtEl>
                                          <p:spTgt spid="6"/>
                                        </p:tgtEl>
                                      </p:cBhvr>
                                    </p:animEffect>
                                  </p:childTnLst>
                                </p:cTn>
                              </p:par>
                              <p:par>
                                <p:cTn id="54" presetID="8" presetClass="emph" presetSubtype="0" repeatCount="indefinite" fill="hold" nodeType="withEffect">
                                  <p:stCondLst>
                                    <p:cond delay="3000"/>
                                  </p:stCondLst>
                                  <p:childTnLst>
                                    <p:animRot by="21600000">
                                      <p:cBhvr>
                                        <p:cTn id="55" dur="2000" fill="hold"/>
                                        <p:tgtEl>
                                          <p:spTgt spid="6"/>
                                        </p:tgtEl>
                                        <p:attrNameLst>
                                          <p:attrName>r</p:attrName>
                                        </p:attrNameLst>
                                      </p:cBhvr>
                                    </p:animRot>
                                  </p:childTnLst>
                                </p:cTn>
                              </p:par>
                              <p:par>
                                <p:cTn id="56" presetID="53" presetClass="entr" presetSubtype="16" fill="hold" grpId="0" nodeType="withEffect">
                                  <p:stCondLst>
                                    <p:cond delay="3500"/>
                                  </p:stCondLst>
                                  <p:childTnLst>
                                    <p:set>
                                      <p:cBhvr>
                                        <p:cTn id="57" dur="1" fill="hold">
                                          <p:stCondLst>
                                            <p:cond delay="0"/>
                                          </p:stCondLst>
                                        </p:cTn>
                                        <p:tgtEl>
                                          <p:spTgt spid="24"/>
                                        </p:tgtEl>
                                        <p:attrNameLst>
                                          <p:attrName>style.visibility</p:attrName>
                                        </p:attrNameLst>
                                      </p:cBhvr>
                                      <p:to>
                                        <p:strVal val="visible"/>
                                      </p:to>
                                    </p:set>
                                    <p:anim calcmode="lin" valueType="num">
                                      <p:cBhvr>
                                        <p:cTn id="58" dur="2000" fill="hold"/>
                                        <p:tgtEl>
                                          <p:spTgt spid="24"/>
                                        </p:tgtEl>
                                        <p:attrNameLst>
                                          <p:attrName>ppt_w</p:attrName>
                                        </p:attrNameLst>
                                      </p:cBhvr>
                                      <p:tavLst>
                                        <p:tav tm="0">
                                          <p:val>
                                            <p:fltVal val="0"/>
                                          </p:val>
                                        </p:tav>
                                        <p:tav tm="100000">
                                          <p:val>
                                            <p:strVal val="#ppt_w"/>
                                          </p:val>
                                        </p:tav>
                                      </p:tavLst>
                                    </p:anim>
                                    <p:anim calcmode="lin" valueType="num">
                                      <p:cBhvr>
                                        <p:cTn id="59" dur="2000" fill="hold"/>
                                        <p:tgtEl>
                                          <p:spTgt spid="24"/>
                                        </p:tgtEl>
                                        <p:attrNameLst>
                                          <p:attrName>ppt_h</p:attrName>
                                        </p:attrNameLst>
                                      </p:cBhvr>
                                      <p:tavLst>
                                        <p:tav tm="0">
                                          <p:val>
                                            <p:fltVal val="0"/>
                                          </p:val>
                                        </p:tav>
                                        <p:tav tm="100000">
                                          <p:val>
                                            <p:strVal val="#ppt_h"/>
                                          </p:val>
                                        </p:tav>
                                      </p:tavLst>
                                    </p:anim>
                                    <p:animEffect transition="in" filter="fade">
                                      <p:cBhvr>
                                        <p:cTn id="60" dur="2000"/>
                                        <p:tgtEl>
                                          <p:spTgt spid="24"/>
                                        </p:tgtEl>
                                      </p:cBhvr>
                                    </p:animEffect>
                                  </p:childTnLst>
                                </p:cTn>
                              </p:par>
                              <p:par>
                                <p:cTn id="61" presetID="42" presetClass="entr" presetSubtype="0" fill="hold" grpId="0" nodeType="withEffect">
                                  <p:stCondLst>
                                    <p:cond delay="3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1000"/>
                                        <p:tgtEl>
                                          <p:spTgt spid="26"/>
                                        </p:tgtEl>
                                      </p:cBhvr>
                                    </p:animEffect>
                                    <p:anim calcmode="lin" valueType="num">
                                      <p:cBhvr>
                                        <p:cTn id="64" dur="1000" fill="hold"/>
                                        <p:tgtEl>
                                          <p:spTgt spid="26"/>
                                        </p:tgtEl>
                                        <p:attrNameLst>
                                          <p:attrName>ppt_x</p:attrName>
                                        </p:attrNameLst>
                                      </p:cBhvr>
                                      <p:tavLst>
                                        <p:tav tm="0">
                                          <p:val>
                                            <p:strVal val="#ppt_x"/>
                                          </p:val>
                                        </p:tav>
                                        <p:tav tm="100000">
                                          <p:val>
                                            <p:strVal val="#ppt_x"/>
                                          </p:val>
                                        </p:tav>
                                      </p:tavLst>
                                    </p:anim>
                                    <p:anim calcmode="lin" valueType="num">
                                      <p:cBhvr>
                                        <p:cTn id="65" dur="10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350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1000"/>
                                        <p:tgtEl>
                                          <p:spTgt spid="27"/>
                                        </p:tgtEl>
                                      </p:cBhvr>
                                    </p:animEffect>
                                    <p:anim calcmode="lin" valueType="num">
                                      <p:cBhvr>
                                        <p:cTn id="69" dur="1000" fill="hold"/>
                                        <p:tgtEl>
                                          <p:spTgt spid="27"/>
                                        </p:tgtEl>
                                        <p:attrNameLst>
                                          <p:attrName>ppt_x</p:attrName>
                                        </p:attrNameLst>
                                      </p:cBhvr>
                                      <p:tavLst>
                                        <p:tav tm="0">
                                          <p:val>
                                            <p:strVal val="#ppt_x"/>
                                          </p:val>
                                        </p:tav>
                                        <p:tav tm="100000">
                                          <p:val>
                                            <p:strVal val="#ppt_x"/>
                                          </p:val>
                                        </p:tav>
                                      </p:tavLst>
                                    </p:anim>
                                    <p:anim calcmode="lin" valueType="num">
                                      <p:cBhvr>
                                        <p:cTn id="70" dur="1000" fill="hold"/>
                                        <p:tgtEl>
                                          <p:spTgt spid="27"/>
                                        </p:tgtEl>
                                        <p:attrNameLst>
                                          <p:attrName>ppt_y</p:attrName>
                                        </p:attrNameLst>
                                      </p:cBhvr>
                                      <p:tavLst>
                                        <p:tav tm="0">
                                          <p:val>
                                            <p:strVal val="#ppt_y+.1"/>
                                          </p:val>
                                        </p:tav>
                                        <p:tav tm="100000">
                                          <p:val>
                                            <p:strVal val="#ppt_y"/>
                                          </p:val>
                                        </p:tav>
                                      </p:tavLst>
                                    </p:anim>
                                  </p:childTnLst>
                                </p:cTn>
                              </p:par>
                              <p:par>
                                <p:cTn id="71" presetID="10" presetClass="entr" presetSubtype="0" fill="hold" nodeType="withEffect">
                                  <p:stCondLst>
                                    <p:cond delay="4000"/>
                                  </p:stCondLst>
                                  <p:childTnLst>
                                    <p:set>
                                      <p:cBhvr>
                                        <p:cTn id="72" dur="1" fill="hold">
                                          <p:stCondLst>
                                            <p:cond delay="0"/>
                                          </p:stCondLst>
                                        </p:cTn>
                                        <p:tgtEl>
                                          <p:spTgt spid="7"/>
                                        </p:tgtEl>
                                        <p:attrNameLst>
                                          <p:attrName>style.visibility</p:attrName>
                                        </p:attrNameLst>
                                      </p:cBhvr>
                                      <p:to>
                                        <p:strVal val="visible"/>
                                      </p:to>
                                    </p:set>
                                    <p:animEffect transition="in" filter="fade">
                                      <p:cBhvr>
                                        <p:cTn id="73" dur="2000"/>
                                        <p:tgtEl>
                                          <p:spTgt spid="7"/>
                                        </p:tgtEl>
                                      </p:cBhvr>
                                    </p:animEffect>
                                  </p:childTnLst>
                                </p:cTn>
                              </p:par>
                              <p:par>
                                <p:cTn id="74" presetID="8" presetClass="emph" presetSubtype="0" repeatCount="indefinite" fill="hold" nodeType="withEffect">
                                  <p:stCondLst>
                                    <p:cond delay="4000"/>
                                  </p:stCondLst>
                                  <p:childTnLst>
                                    <p:animRot by="21600000">
                                      <p:cBhvr>
                                        <p:cTn id="75" dur="2000" fill="hold"/>
                                        <p:tgtEl>
                                          <p:spTgt spid="7"/>
                                        </p:tgtEl>
                                        <p:attrNameLst>
                                          <p:attrName>r</p:attrName>
                                        </p:attrNameLst>
                                      </p:cBhvr>
                                    </p:animRot>
                                  </p:childTnLst>
                                </p:cTn>
                              </p:par>
                              <p:par>
                                <p:cTn id="76" presetID="53" presetClass="entr" presetSubtype="16" fill="hold" grpId="0" nodeType="withEffect">
                                  <p:stCondLst>
                                    <p:cond delay="4500"/>
                                  </p:stCondLst>
                                  <p:childTnLst>
                                    <p:set>
                                      <p:cBhvr>
                                        <p:cTn id="77" dur="1" fill="hold">
                                          <p:stCondLst>
                                            <p:cond delay="0"/>
                                          </p:stCondLst>
                                        </p:cTn>
                                        <p:tgtEl>
                                          <p:spTgt spid="25"/>
                                        </p:tgtEl>
                                        <p:attrNameLst>
                                          <p:attrName>style.visibility</p:attrName>
                                        </p:attrNameLst>
                                      </p:cBhvr>
                                      <p:to>
                                        <p:strVal val="visible"/>
                                      </p:to>
                                    </p:set>
                                    <p:anim calcmode="lin" valueType="num">
                                      <p:cBhvr>
                                        <p:cTn id="78" dur="2000" fill="hold"/>
                                        <p:tgtEl>
                                          <p:spTgt spid="25"/>
                                        </p:tgtEl>
                                        <p:attrNameLst>
                                          <p:attrName>ppt_w</p:attrName>
                                        </p:attrNameLst>
                                      </p:cBhvr>
                                      <p:tavLst>
                                        <p:tav tm="0">
                                          <p:val>
                                            <p:fltVal val="0"/>
                                          </p:val>
                                        </p:tav>
                                        <p:tav tm="100000">
                                          <p:val>
                                            <p:strVal val="#ppt_w"/>
                                          </p:val>
                                        </p:tav>
                                      </p:tavLst>
                                    </p:anim>
                                    <p:anim calcmode="lin" valueType="num">
                                      <p:cBhvr>
                                        <p:cTn id="79" dur="2000" fill="hold"/>
                                        <p:tgtEl>
                                          <p:spTgt spid="25"/>
                                        </p:tgtEl>
                                        <p:attrNameLst>
                                          <p:attrName>ppt_h</p:attrName>
                                        </p:attrNameLst>
                                      </p:cBhvr>
                                      <p:tavLst>
                                        <p:tav tm="0">
                                          <p:val>
                                            <p:fltVal val="0"/>
                                          </p:val>
                                        </p:tav>
                                        <p:tav tm="100000">
                                          <p:val>
                                            <p:strVal val="#ppt_h"/>
                                          </p:val>
                                        </p:tav>
                                      </p:tavLst>
                                    </p:anim>
                                    <p:animEffect transition="in" filter="fade">
                                      <p:cBhvr>
                                        <p:cTn id="80" dur="2000"/>
                                        <p:tgtEl>
                                          <p:spTgt spid="25"/>
                                        </p:tgtEl>
                                      </p:cBhvr>
                                    </p:animEffect>
                                  </p:childTnLst>
                                </p:cTn>
                              </p:par>
                              <p:par>
                                <p:cTn id="81" presetID="42" presetClass="entr" presetSubtype="0" fill="hold" grpId="0" nodeType="withEffect">
                                  <p:stCondLst>
                                    <p:cond delay="450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1000"/>
                                        <p:tgtEl>
                                          <p:spTgt spid="28"/>
                                        </p:tgtEl>
                                      </p:cBhvr>
                                    </p:animEffect>
                                    <p:anim calcmode="lin" valueType="num">
                                      <p:cBhvr>
                                        <p:cTn id="84" dur="1000" fill="hold"/>
                                        <p:tgtEl>
                                          <p:spTgt spid="28"/>
                                        </p:tgtEl>
                                        <p:attrNameLst>
                                          <p:attrName>ppt_x</p:attrName>
                                        </p:attrNameLst>
                                      </p:cBhvr>
                                      <p:tavLst>
                                        <p:tav tm="0">
                                          <p:val>
                                            <p:strVal val="#ppt_x"/>
                                          </p:val>
                                        </p:tav>
                                        <p:tav tm="100000">
                                          <p:val>
                                            <p:strVal val="#ppt_x"/>
                                          </p:val>
                                        </p:tav>
                                      </p:tavLst>
                                    </p:anim>
                                    <p:anim calcmode="lin" valueType="num">
                                      <p:cBhvr>
                                        <p:cTn id="85" dur="1000" fill="hold"/>
                                        <p:tgtEl>
                                          <p:spTgt spid="28"/>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450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1000"/>
                                        <p:tgtEl>
                                          <p:spTgt spid="29"/>
                                        </p:tgtEl>
                                      </p:cBhvr>
                                    </p:animEffect>
                                    <p:anim calcmode="lin" valueType="num">
                                      <p:cBhvr>
                                        <p:cTn id="89" dur="1000" fill="hold"/>
                                        <p:tgtEl>
                                          <p:spTgt spid="29"/>
                                        </p:tgtEl>
                                        <p:attrNameLst>
                                          <p:attrName>ppt_x</p:attrName>
                                        </p:attrNameLst>
                                      </p:cBhvr>
                                      <p:tavLst>
                                        <p:tav tm="0">
                                          <p:val>
                                            <p:strVal val="#ppt_x"/>
                                          </p:val>
                                        </p:tav>
                                        <p:tav tm="100000">
                                          <p:val>
                                            <p:strVal val="#ppt_x"/>
                                          </p:val>
                                        </p:tav>
                                      </p:tavLst>
                                    </p:anim>
                                    <p:anim calcmode="lin" valueType="num">
                                      <p:cBhvr>
                                        <p:cTn id="9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0" grpId="0"/>
      <p:bldP spid="21" grpId="0"/>
      <p:bldP spid="22" grpId="0"/>
      <p:bldP spid="23" grpId="0"/>
      <p:bldP spid="24" grpId="0"/>
      <p:bldP spid="25" grpId="0"/>
      <p:bldP spid="26" grpId="0"/>
      <p:bldP spid="27" grpId="0"/>
      <p:bldP spid="28" grpId="0"/>
      <p:bldP spid="29" grpId="0"/>
      <p:bldP spid="34" grpId="0"/>
      <p:bldP spid="3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KSO_Shape"/>
          <p:cNvSpPr/>
          <p:nvPr/>
        </p:nvSpPr>
        <p:spPr bwMode="auto">
          <a:xfrm>
            <a:off x="1919536" y="1806002"/>
            <a:ext cx="1905000" cy="1765300"/>
          </a:xfrm>
          <a:custGeom>
            <a:avLst/>
            <a:gdLst>
              <a:gd name="T0" fmla="*/ 416334317 w 5965"/>
              <a:gd name="T1" fmla="*/ 75815881 h 5525"/>
              <a:gd name="T2" fmla="*/ 416538070 w 5965"/>
              <a:gd name="T3" fmla="*/ 102142015 h 5525"/>
              <a:gd name="T4" fmla="*/ 412968551 w 5965"/>
              <a:gd name="T5" fmla="*/ 149998739 h 5525"/>
              <a:gd name="T6" fmla="*/ 415008322 w 5965"/>
              <a:gd name="T7" fmla="*/ 163264210 h 5525"/>
              <a:gd name="T8" fmla="*/ 420413859 w 5965"/>
              <a:gd name="T9" fmla="*/ 173672291 h 5525"/>
              <a:gd name="T10" fmla="*/ 424493721 w 5965"/>
              <a:gd name="T11" fmla="*/ 190712788 h 5525"/>
              <a:gd name="T12" fmla="*/ 423983698 w 5965"/>
              <a:gd name="T13" fmla="*/ 209080215 h 5525"/>
              <a:gd name="T14" fmla="*/ 420107909 w 5965"/>
              <a:gd name="T15" fmla="*/ 229590285 h 5525"/>
              <a:gd name="T16" fmla="*/ 413478254 w 5965"/>
              <a:gd name="T17" fmla="*/ 244691987 h 5525"/>
              <a:gd name="T18" fmla="*/ 407766767 w 5965"/>
              <a:gd name="T19" fmla="*/ 249590096 h 5525"/>
              <a:gd name="T20" fmla="*/ 397465396 w 5965"/>
              <a:gd name="T21" fmla="*/ 255814496 h 5525"/>
              <a:gd name="T22" fmla="*/ 392671758 w 5965"/>
              <a:gd name="T23" fmla="*/ 263977690 h 5525"/>
              <a:gd name="T24" fmla="*/ 390020087 w 5965"/>
              <a:gd name="T25" fmla="*/ 284385517 h 5525"/>
              <a:gd name="T26" fmla="*/ 387878120 w 5965"/>
              <a:gd name="T27" fmla="*/ 299385614 h 5525"/>
              <a:gd name="T28" fmla="*/ 380840638 w 5965"/>
              <a:gd name="T29" fmla="*/ 311222230 h 5525"/>
              <a:gd name="T30" fmla="*/ 372681234 w 5965"/>
              <a:gd name="T31" fmla="*/ 324079365 h 5525"/>
              <a:gd name="T32" fmla="*/ 387878120 w 5965"/>
              <a:gd name="T33" fmla="*/ 335099630 h 5525"/>
              <a:gd name="T34" fmla="*/ 404502878 w 5965"/>
              <a:gd name="T35" fmla="*/ 367242149 h 5525"/>
              <a:gd name="T36" fmla="*/ 414090473 w 5965"/>
              <a:gd name="T37" fmla="*/ 377956321 h 5525"/>
              <a:gd name="T38" fmla="*/ 487932935 w 5965"/>
              <a:gd name="T39" fmla="*/ 405201051 h 5525"/>
              <a:gd name="T40" fmla="*/ 557083956 w 5965"/>
              <a:gd name="T41" fmla="*/ 433568224 h 5525"/>
              <a:gd name="T42" fmla="*/ 582786287 w 5965"/>
              <a:gd name="T43" fmla="*/ 444180473 h 5525"/>
              <a:gd name="T44" fmla="*/ 595535256 w 5965"/>
              <a:gd name="T45" fmla="*/ 453160019 h 5525"/>
              <a:gd name="T46" fmla="*/ 604816582 w 5965"/>
              <a:gd name="T47" fmla="*/ 465710742 h 5525"/>
              <a:gd name="T48" fmla="*/ 607774521 w 5965"/>
              <a:gd name="T49" fmla="*/ 515098245 h 5525"/>
              <a:gd name="T50" fmla="*/ 204073 w 5965"/>
              <a:gd name="T51" fmla="*/ 563771320 h 5525"/>
              <a:gd name="T52" fmla="*/ 1427872 w 5965"/>
              <a:gd name="T53" fmla="*/ 479588397 h 5525"/>
              <a:gd name="T54" fmla="*/ 6323706 w 5965"/>
              <a:gd name="T55" fmla="*/ 461017121 h 5525"/>
              <a:gd name="T56" fmla="*/ 16930707 w 5965"/>
              <a:gd name="T57" fmla="*/ 449792689 h 5525"/>
              <a:gd name="T58" fmla="*/ 30495968 w 5965"/>
              <a:gd name="T59" fmla="*/ 441629494 h 5525"/>
              <a:gd name="T60" fmla="*/ 67621272 w 5965"/>
              <a:gd name="T61" fmla="*/ 427751840 h 5525"/>
              <a:gd name="T62" fmla="*/ 156558744 w 5965"/>
              <a:gd name="T63" fmla="*/ 389895181 h 5525"/>
              <a:gd name="T64" fmla="*/ 196336039 w 5965"/>
              <a:gd name="T65" fmla="*/ 376425862 h 5525"/>
              <a:gd name="T66" fmla="*/ 207555259 w 5965"/>
              <a:gd name="T67" fmla="*/ 361425765 h 5525"/>
              <a:gd name="T68" fmla="*/ 232951320 w 5965"/>
              <a:gd name="T69" fmla="*/ 332038392 h 5525"/>
              <a:gd name="T70" fmla="*/ 227545783 w 5965"/>
              <a:gd name="T71" fmla="*/ 319283501 h 5525"/>
              <a:gd name="T72" fmla="*/ 219284183 w 5965"/>
              <a:gd name="T73" fmla="*/ 309487603 h 5525"/>
              <a:gd name="T74" fmla="*/ 211634801 w 5965"/>
              <a:gd name="T75" fmla="*/ 254079869 h 5525"/>
              <a:gd name="T76" fmla="*/ 201435626 w 5965"/>
              <a:gd name="T77" fmla="*/ 252038830 h 5525"/>
              <a:gd name="T78" fmla="*/ 194602217 w 5965"/>
              <a:gd name="T79" fmla="*/ 247549057 h 5525"/>
              <a:gd name="T80" fmla="*/ 188584461 w 5965"/>
              <a:gd name="T81" fmla="*/ 236324625 h 5525"/>
              <a:gd name="T82" fmla="*/ 183484873 w 5965"/>
              <a:gd name="T83" fmla="*/ 214284096 h 5525"/>
              <a:gd name="T84" fmla="*/ 180731007 w 5965"/>
              <a:gd name="T85" fmla="*/ 182651837 h 5525"/>
              <a:gd name="T86" fmla="*/ 183484873 w 5965"/>
              <a:gd name="T87" fmla="*/ 173978383 h 5525"/>
              <a:gd name="T88" fmla="*/ 188380388 w 5965"/>
              <a:gd name="T89" fmla="*/ 161325415 h 5525"/>
              <a:gd name="T90" fmla="*/ 186442494 w 5965"/>
              <a:gd name="T91" fmla="*/ 146325318 h 5525"/>
              <a:gd name="T92" fmla="*/ 182158878 w 5965"/>
              <a:gd name="T93" fmla="*/ 105101329 h 5525"/>
              <a:gd name="T94" fmla="*/ 185728718 w 5965"/>
              <a:gd name="T95" fmla="*/ 72550475 h 5525"/>
              <a:gd name="T96" fmla="*/ 195927893 w 5965"/>
              <a:gd name="T97" fmla="*/ 47856724 h 5525"/>
              <a:gd name="T98" fmla="*/ 211736678 w 5965"/>
              <a:gd name="T99" fmla="*/ 30203724 h 5525"/>
              <a:gd name="T100" fmla="*/ 231931275 w 5965"/>
              <a:gd name="T101" fmla="*/ 18979291 h 5525"/>
              <a:gd name="T102" fmla="*/ 260693422 w 5965"/>
              <a:gd name="T103" fmla="*/ 8367362 h 5525"/>
              <a:gd name="T104" fmla="*/ 283845639 w 5965"/>
              <a:gd name="T105" fmla="*/ 2346811 h 5525"/>
              <a:gd name="T106" fmla="*/ 309547969 w 5965"/>
              <a:gd name="T107" fmla="*/ 0 h 5525"/>
              <a:gd name="T108" fmla="*/ 336575975 w 5965"/>
              <a:gd name="T109" fmla="*/ 3469254 h 5525"/>
              <a:gd name="T110" fmla="*/ 364114003 w 5965"/>
              <a:gd name="T111" fmla="*/ 15305870 h 5525"/>
              <a:gd name="T112" fmla="*/ 399199536 w 5965"/>
              <a:gd name="T113" fmla="*/ 32550854 h 5525"/>
              <a:gd name="T114" fmla="*/ 407256744 w 5965"/>
              <a:gd name="T115" fmla="*/ 44081378 h 552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965" h="5525">
                <a:moveTo>
                  <a:pt x="4036" y="532"/>
                </a:moveTo>
                <a:lnTo>
                  <a:pt x="4036" y="532"/>
                </a:lnTo>
                <a:lnTo>
                  <a:pt x="4053" y="600"/>
                </a:lnTo>
                <a:lnTo>
                  <a:pt x="4065" y="654"/>
                </a:lnTo>
                <a:lnTo>
                  <a:pt x="4075" y="700"/>
                </a:lnTo>
                <a:lnTo>
                  <a:pt x="4082" y="743"/>
                </a:lnTo>
                <a:lnTo>
                  <a:pt x="4085" y="785"/>
                </a:lnTo>
                <a:lnTo>
                  <a:pt x="4088" y="833"/>
                </a:lnTo>
                <a:lnTo>
                  <a:pt x="4088" y="889"/>
                </a:lnTo>
                <a:lnTo>
                  <a:pt x="4087" y="959"/>
                </a:lnTo>
                <a:lnTo>
                  <a:pt x="4084" y="1001"/>
                </a:lnTo>
                <a:lnTo>
                  <a:pt x="4079" y="1065"/>
                </a:lnTo>
                <a:lnTo>
                  <a:pt x="4063" y="1229"/>
                </a:lnTo>
                <a:lnTo>
                  <a:pt x="4056" y="1316"/>
                </a:lnTo>
                <a:lnTo>
                  <a:pt x="4051" y="1398"/>
                </a:lnTo>
                <a:lnTo>
                  <a:pt x="4050" y="1436"/>
                </a:lnTo>
                <a:lnTo>
                  <a:pt x="4049" y="1470"/>
                </a:lnTo>
                <a:lnTo>
                  <a:pt x="4050" y="1499"/>
                </a:lnTo>
                <a:lnTo>
                  <a:pt x="4051" y="1523"/>
                </a:lnTo>
                <a:lnTo>
                  <a:pt x="4055" y="1555"/>
                </a:lnTo>
                <a:lnTo>
                  <a:pt x="4061" y="1580"/>
                </a:lnTo>
                <a:lnTo>
                  <a:pt x="4069" y="1600"/>
                </a:lnTo>
                <a:lnTo>
                  <a:pt x="4076" y="1619"/>
                </a:lnTo>
                <a:lnTo>
                  <a:pt x="4085" y="1636"/>
                </a:lnTo>
                <a:lnTo>
                  <a:pt x="4097" y="1655"/>
                </a:lnTo>
                <a:lnTo>
                  <a:pt x="4109" y="1676"/>
                </a:lnTo>
                <a:lnTo>
                  <a:pt x="4122" y="1702"/>
                </a:lnTo>
                <a:lnTo>
                  <a:pt x="4133" y="1727"/>
                </a:lnTo>
                <a:lnTo>
                  <a:pt x="4142" y="1754"/>
                </a:lnTo>
                <a:lnTo>
                  <a:pt x="4149" y="1782"/>
                </a:lnTo>
                <a:lnTo>
                  <a:pt x="4156" y="1811"/>
                </a:lnTo>
                <a:lnTo>
                  <a:pt x="4159" y="1840"/>
                </a:lnTo>
                <a:lnTo>
                  <a:pt x="4162" y="1869"/>
                </a:lnTo>
                <a:lnTo>
                  <a:pt x="4163" y="1899"/>
                </a:lnTo>
                <a:lnTo>
                  <a:pt x="4165" y="1929"/>
                </a:lnTo>
                <a:lnTo>
                  <a:pt x="4163" y="1959"/>
                </a:lnTo>
                <a:lnTo>
                  <a:pt x="4162" y="1989"/>
                </a:lnTo>
                <a:lnTo>
                  <a:pt x="4160" y="2018"/>
                </a:lnTo>
                <a:lnTo>
                  <a:pt x="4157" y="2049"/>
                </a:lnTo>
                <a:lnTo>
                  <a:pt x="4149" y="2104"/>
                </a:lnTo>
                <a:lnTo>
                  <a:pt x="4140" y="2158"/>
                </a:lnTo>
                <a:lnTo>
                  <a:pt x="4134" y="2187"/>
                </a:lnTo>
                <a:lnTo>
                  <a:pt x="4127" y="2218"/>
                </a:lnTo>
                <a:lnTo>
                  <a:pt x="4119" y="2250"/>
                </a:lnTo>
                <a:lnTo>
                  <a:pt x="4109" y="2283"/>
                </a:lnTo>
                <a:lnTo>
                  <a:pt x="4097" y="2315"/>
                </a:lnTo>
                <a:lnTo>
                  <a:pt x="4084" y="2345"/>
                </a:lnTo>
                <a:lnTo>
                  <a:pt x="4070" y="2373"/>
                </a:lnTo>
                <a:lnTo>
                  <a:pt x="4062" y="2387"/>
                </a:lnTo>
                <a:lnTo>
                  <a:pt x="4054" y="2398"/>
                </a:lnTo>
                <a:lnTo>
                  <a:pt x="4045" y="2410"/>
                </a:lnTo>
                <a:lnTo>
                  <a:pt x="4034" y="2420"/>
                </a:lnTo>
                <a:lnTo>
                  <a:pt x="4023" y="2430"/>
                </a:lnTo>
                <a:lnTo>
                  <a:pt x="4011" y="2438"/>
                </a:lnTo>
                <a:lnTo>
                  <a:pt x="3998" y="2446"/>
                </a:lnTo>
                <a:lnTo>
                  <a:pt x="3986" y="2452"/>
                </a:lnTo>
                <a:lnTo>
                  <a:pt x="3959" y="2467"/>
                </a:lnTo>
                <a:lnTo>
                  <a:pt x="3933" y="2480"/>
                </a:lnTo>
                <a:lnTo>
                  <a:pt x="3920" y="2488"/>
                </a:lnTo>
                <a:lnTo>
                  <a:pt x="3908" y="2497"/>
                </a:lnTo>
                <a:lnTo>
                  <a:pt x="3897" y="2507"/>
                </a:lnTo>
                <a:lnTo>
                  <a:pt x="3887" y="2517"/>
                </a:lnTo>
                <a:lnTo>
                  <a:pt x="3877" y="2529"/>
                </a:lnTo>
                <a:lnTo>
                  <a:pt x="3868" y="2544"/>
                </a:lnTo>
                <a:lnTo>
                  <a:pt x="3858" y="2565"/>
                </a:lnTo>
                <a:lnTo>
                  <a:pt x="3850" y="2587"/>
                </a:lnTo>
                <a:lnTo>
                  <a:pt x="3843" y="2611"/>
                </a:lnTo>
                <a:lnTo>
                  <a:pt x="3838" y="2634"/>
                </a:lnTo>
                <a:lnTo>
                  <a:pt x="3834" y="2659"/>
                </a:lnTo>
                <a:lnTo>
                  <a:pt x="3831" y="2684"/>
                </a:lnTo>
                <a:lnTo>
                  <a:pt x="3828" y="2736"/>
                </a:lnTo>
                <a:lnTo>
                  <a:pt x="3824" y="2787"/>
                </a:lnTo>
                <a:lnTo>
                  <a:pt x="3821" y="2837"/>
                </a:lnTo>
                <a:lnTo>
                  <a:pt x="3819" y="2863"/>
                </a:lnTo>
                <a:lnTo>
                  <a:pt x="3814" y="2887"/>
                </a:lnTo>
                <a:lnTo>
                  <a:pt x="3810" y="2911"/>
                </a:lnTo>
                <a:lnTo>
                  <a:pt x="3803" y="2934"/>
                </a:lnTo>
                <a:lnTo>
                  <a:pt x="3794" y="2959"/>
                </a:lnTo>
                <a:lnTo>
                  <a:pt x="3784" y="2980"/>
                </a:lnTo>
                <a:lnTo>
                  <a:pt x="3773" y="3000"/>
                </a:lnTo>
                <a:lnTo>
                  <a:pt x="3761" y="3018"/>
                </a:lnTo>
                <a:lnTo>
                  <a:pt x="3747" y="3035"/>
                </a:lnTo>
                <a:lnTo>
                  <a:pt x="3734" y="3050"/>
                </a:lnTo>
                <a:lnTo>
                  <a:pt x="3708" y="3081"/>
                </a:lnTo>
                <a:lnTo>
                  <a:pt x="3696" y="3098"/>
                </a:lnTo>
                <a:lnTo>
                  <a:pt x="3684" y="3115"/>
                </a:lnTo>
                <a:lnTo>
                  <a:pt x="3673" y="3133"/>
                </a:lnTo>
                <a:lnTo>
                  <a:pt x="3663" y="3153"/>
                </a:lnTo>
                <a:lnTo>
                  <a:pt x="3654" y="3176"/>
                </a:lnTo>
                <a:lnTo>
                  <a:pt x="3647" y="3201"/>
                </a:lnTo>
                <a:lnTo>
                  <a:pt x="3643" y="3229"/>
                </a:lnTo>
                <a:lnTo>
                  <a:pt x="3640" y="3261"/>
                </a:lnTo>
                <a:lnTo>
                  <a:pt x="3803" y="3284"/>
                </a:lnTo>
                <a:lnTo>
                  <a:pt x="3852" y="3389"/>
                </a:lnTo>
                <a:lnTo>
                  <a:pt x="3881" y="3449"/>
                </a:lnTo>
                <a:lnTo>
                  <a:pt x="3914" y="3511"/>
                </a:lnTo>
                <a:lnTo>
                  <a:pt x="3930" y="3542"/>
                </a:lnTo>
                <a:lnTo>
                  <a:pt x="3948" y="3571"/>
                </a:lnTo>
                <a:lnTo>
                  <a:pt x="3966" y="3599"/>
                </a:lnTo>
                <a:lnTo>
                  <a:pt x="3985" y="3626"/>
                </a:lnTo>
                <a:lnTo>
                  <a:pt x="4003" y="3649"/>
                </a:lnTo>
                <a:lnTo>
                  <a:pt x="4022" y="3670"/>
                </a:lnTo>
                <a:lnTo>
                  <a:pt x="4041" y="3689"/>
                </a:lnTo>
                <a:lnTo>
                  <a:pt x="4051" y="3697"/>
                </a:lnTo>
                <a:lnTo>
                  <a:pt x="4060" y="3704"/>
                </a:lnTo>
                <a:lnTo>
                  <a:pt x="4316" y="3774"/>
                </a:lnTo>
                <a:lnTo>
                  <a:pt x="4431" y="3821"/>
                </a:lnTo>
                <a:lnTo>
                  <a:pt x="4547" y="3870"/>
                </a:lnTo>
                <a:lnTo>
                  <a:pt x="4784" y="3971"/>
                </a:lnTo>
                <a:lnTo>
                  <a:pt x="5020" y="4073"/>
                </a:lnTo>
                <a:lnTo>
                  <a:pt x="5251" y="4171"/>
                </a:lnTo>
                <a:lnTo>
                  <a:pt x="5302" y="4192"/>
                </a:lnTo>
                <a:lnTo>
                  <a:pt x="5356" y="4211"/>
                </a:lnTo>
                <a:lnTo>
                  <a:pt x="5462" y="4249"/>
                </a:lnTo>
                <a:lnTo>
                  <a:pt x="5514" y="4267"/>
                </a:lnTo>
                <a:lnTo>
                  <a:pt x="5567" y="4287"/>
                </a:lnTo>
                <a:lnTo>
                  <a:pt x="5617" y="4307"/>
                </a:lnTo>
                <a:lnTo>
                  <a:pt x="5666" y="4328"/>
                </a:lnTo>
                <a:lnTo>
                  <a:pt x="5691" y="4341"/>
                </a:lnTo>
                <a:lnTo>
                  <a:pt x="5714" y="4353"/>
                </a:lnTo>
                <a:lnTo>
                  <a:pt x="5736" y="4365"/>
                </a:lnTo>
                <a:lnTo>
                  <a:pt x="5759" y="4379"/>
                </a:lnTo>
                <a:lnTo>
                  <a:pt x="5780" y="4393"/>
                </a:lnTo>
                <a:lnTo>
                  <a:pt x="5800" y="4408"/>
                </a:lnTo>
                <a:lnTo>
                  <a:pt x="5820" y="4424"/>
                </a:lnTo>
                <a:lnTo>
                  <a:pt x="5839" y="4441"/>
                </a:lnTo>
                <a:lnTo>
                  <a:pt x="5857" y="4459"/>
                </a:lnTo>
                <a:lnTo>
                  <a:pt x="5874" y="4477"/>
                </a:lnTo>
                <a:lnTo>
                  <a:pt x="5889" y="4497"/>
                </a:lnTo>
                <a:lnTo>
                  <a:pt x="5904" y="4518"/>
                </a:lnTo>
                <a:lnTo>
                  <a:pt x="5917" y="4540"/>
                </a:lnTo>
                <a:lnTo>
                  <a:pt x="5930" y="4564"/>
                </a:lnTo>
                <a:lnTo>
                  <a:pt x="5942" y="4588"/>
                </a:lnTo>
                <a:lnTo>
                  <a:pt x="5952" y="4615"/>
                </a:lnTo>
                <a:lnTo>
                  <a:pt x="5952" y="4700"/>
                </a:lnTo>
                <a:lnTo>
                  <a:pt x="5954" y="4804"/>
                </a:lnTo>
                <a:lnTo>
                  <a:pt x="5959" y="5048"/>
                </a:lnTo>
                <a:lnTo>
                  <a:pt x="5963" y="5176"/>
                </a:lnTo>
                <a:lnTo>
                  <a:pt x="5965" y="5302"/>
                </a:lnTo>
                <a:lnTo>
                  <a:pt x="5965" y="5420"/>
                </a:lnTo>
                <a:lnTo>
                  <a:pt x="5965" y="5525"/>
                </a:lnTo>
                <a:lnTo>
                  <a:pt x="2" y="5525"/>
                </a:lnTo>
                <a:lnTo>
                  <a:pt x="0" y="5420"/>
                </a:lnTo>
                <a:lnTo>
                  <a:pt x="2" y="5302"/>
                </a:lnTo>
                <a:lnTo>
                  <a:pt x="4" y="5176"/>
                </a:lnTo>
                <a:lnTo>
                  <a:pt x="6" y="5048"/>
                </a:lnTo>
                <a:lnTo>
                  <a:pt x="12" y="4804"/>
                </a:lnTo>
                <a:lnTo>
                  <a:pt x="14" y="4700"/>
                </a:lnTo>
                <a:lnTo>
                  <a:pt x="15" y="4615"/>
                </a:lnTo>
                <a:lnTo>
                  <a:pt x="25" y="4588"/>
                </a:lnTo>
                <a:lnTo>
                  <a:pt x="36" y="4564"/>
                </a:lnTo>
                <a:lnTo>
                  <a:pt x="48" y="4540"/>
                </a:lnTo>
                <a:lnTo>
                  <a:pt x="62" y="4518"/>
                </a:lnTo>
                <a:lnTo>
                  <a:pt x="77" y="4497"/>
                </a:lnTo>
                <a:lnTo>
                  <a:pt x="93" y="4477"/>
                </a:lnTo>
                <a:lnTo>
                  <a:pt x="110" y="4459"/>
                </a:lnTo>
                <a:lnTo>
                  <a:pt x="128" y="4441"/>
                </a:lnTo>
                <a:lnTo>
                  <a:pt x="147" y="4424"/>
                </a:lnTo>
                <a:lnTo>
                  <a:pt x="166" y="4408"/>
                </a:lnTo>
                <a:lnTo>
                  <a:pt x="187" y="4393"/>
                </a:lnTo>
                <a:lnTo>
                  <a:pt x="208" y="4379"/>
                </a:lnTo>
                <a:lnTo>
                  <a:pt x="230" y="4365"/>
                </a:lnTo>
                <a:lnTo>
                  <a:pt x="253" y="4353"/>
                </a:lnTo>
                <a:lnTo>
                  <a:pt x="276" y="4341"/>
                </a:lnTo>
                <a:lnTo>
                  <a:pt x="299" y="4328"/>
                </a:lnTo>
                <a:lnTo>
                  <a:pt x="349" y="4307"/>
                </a:lnTo>
                <a:lnTo>
                  <a:pt x="400" y="4287"/>
                </a:lnTo>
                <a:lnTo>
                  <a:pt x="451" y="4267"/>
                </a:lnTo>
                <a:lnTo>
                  <a:pt x="505" y="4249"/>
                </a:lnTo>
                <a:lnTo>
                  <a:pt x="611" y="4211"/>
                </a:lnTo>
                <a:lnTo>
                  <a:pt x="663" y="4192"/>
                </a:lnTo>
                <a:lnTo>
                  <a:pt x="716" y="4171"/>
                </a:lnTo>
                <a:lnTo>
                  <a:pt x="945" y="4073"/>
                </a:lnTo>
                <a:lnTo>
                  <a:pt x="1183" y="3971"/>
                </a:lnTo>
                <a:lnTo>
                  <a:pt x="1419" y="3870"/>
                </a:lnTo>
                <a:lnTo>
                  <a:pt x="1535" y="3821"/>
                </a:lnTo>
                <a:lnTo>
                  <a:pt x="1649" y="3774"/>
                </a:lnTo>
                <a:lnTo>
                  <a:pt x="1906" y="3704"/>
                </a:lnTo>
                <a:lnTo>
                  <a:pt x="1916" y="3697"/>
                </a:lnTo>
                <a:lnTo>
                  <a:pt x="1925" y="3689"/>
                </a:lnTo>
                <a:lnTo>
                  <a:pt x="1944" y="3670"/>
                </a:lnTo>
                <a:lnTo>
                  <a:pt x="1963" y="3649"/>
                </a:lnTo>
                <a:lnTo>
                  <a:pt x="1982" y="3626"/>
                </a:lnTo>
                <a:lnTo>
                  <a:pt x="1999" y="3599"/>
                </a:lnTo>
                <a:lnTo>
                  <a:pt x="2017" y="3571"/>
                </a:lnTo>
                <a:lnTo>
                  <a:pt x="2035" y="3542"/>
                </a:lnTo>
                <a:lnTo>
                  <a:pt x="2052" y="3511"/>
                </a:lnTo>
                <a:lnTo>
                  <a:pt x="2084" y="3449"/>
                </a:lnTo>
                <a:lnTo>
                  <a:pt x="2114" y="3389"/>
                </a:lnTo>
                <a:lnTo>
                  <a:pt x="2162" y="3284"/>
                </a:lnTo>
                <a:lnTo>
                  <a:pt x="2284" y="3254"/>
                </a:lnTo>
                <a:lnTo>
                  <a:pt x="2278" y="3228"/>
                </a:lnTo>
                <a:lnTo>
                  <a:pt x="2272" y="3203"/>
                </a:lnTo>
                <a:lnTo>
                  <a:pt x="2263" y="3182"/>
                </a:lnTo>
                <a:lnTo>
                  <a:pt x="2253" y="3162"/>
                </a:lnTo>
                <a:lnTo>
                  <a:pt x="2243" y="3145"/>
                </a:lnTo>
                <a:lnTo>
                  <a:pt x="2231" y="3129"/>
                </a:lnTo>
                <a:lnTo>
                  <a:pt x="2220" y="3115"/>
                </a:lnTo>
                <a:lnTo>
                  <a:pt x="2208" y="3100"/>
                </a:lnTo>
                <a:lnTo>
                  <a:pt x="2183" y="3075"/>
                </a:lnTo>
                <a:lnTo>
                  <a:pt x="2172" y="3061"/>
                </a:lnTo>
                <a:lnTo>
                  <a:pt x="2160" y="3048"/>
                </a:lnTo>
                <a:lnTo>
                  <a:pt x="2150" y="3033"/>
                </a:lnTo>
                <a:lnTo>
                  <a:pt x="2139" y="3017"/>
                </a:lnTo>
                <a:lnTo>
                  <a:pt x="2130" y="3000"/>
                </a:lnTo>
                <a:lnTo>
                  <a:pt x="2122" y="2981"/>
                </a:lnTo>
                <a:lnTo>
                  <a:pt x="2075" y="2490"/>
                </a:lnTo>
                <a:lnTo>
                  <a:pt x="2074" y="2491"/>
                </a:lnTo>
                <a:lnTo>
                  <a:pt x="2071" y="2491"/>
                </a:lnTo>
                <a:lnTo>
                  <a:pt x="2059" y="2490"/>
                </a:lnTo>
                <a:lnTo>
                  <a:pt x="2040" y="2487"/>
                </a:lnTo>
                <a:lnTo>
                  <a:pt x="2018" y="2481"/>
                </a:lnTo>
                <a:lnTo>
                  <a:pt x="1975" y="2470"/>
                </a:lnTo>
                <a:lnTo>
                  <a:pt x="1959" y="2465"/>
                </a:lnTo>
                <a:lnTo>
                  <a:pt x="1949" y="2460"/>
                </a:lnTo>
                <a:lnTo>
                  <a:pt x="1935" y="2450"/>
                </a:lnTo>
                <a:lnTo>
                  <a:pt x="1921" y="2439"/>
                </a:lnTo>
                <a:lnTo>
                  <a:pt x="1908" y="2426"/>
                </a:lnTo>
                <a:lnTo>
                  <a:pt x="1897" y="2410"/>
                </a:lnTo>
                <a:lnTo>
                  <a:pt x="1886" y="2394"/>
                </a:lnTo>
                <a:lnTo>
                  <a:pt x="1876" y="2377"/>
                </a:lnTo>
                <a:lnTo>
                  <a:pt x="1866" y="2358"/>
                </a:lnTo>
                <a:lnTo>
                  <a:pt x="1857" y="2337"/>
                </a:lnTo>
                <a:lnTo>
                  <a:pt x="1849" y="2316"/>
                </a:lnTo>
                <a:lnTo>
                  <a:pt x="1841" y="2295"/>
                </a:lnTo>
                <a:lnTo>
                  <a:pt x="1834" y="2273"/>
                </a:lnTo>
                <a:lnTo>
                  <a:pt x="1828" y="2249"/>
                </a:lnTo>
                <a:lnTo>
                  <a:pt x="1817" y="2200"/>
                </a:lnTo>
                <a:lnTo>
                  <a:pt x="1806" y="2151"/>
                </a:lnTo>
                <a:lnTo>
                  <a:pt x="1799" y="2100"/>
                </a:lnTo>
                <a:lnTo>
                  <a:pt x="1793" y="2050"/>
                </a:lnTo>
                <a:lnTo>
                  <a:pt x="1787" y="2000"/>
                </a:lnTo>
                <a:lnTo>
                  <a:pt x="1784" y="1952"/>
                </a:lnTo>
                <a:lnTo>
                  <a:pt x="1777" y="1863"/>
                </a:lnTo>
                <a:lnTo>
                  <a:pt x="1772" y="1790"/>
                </a:lnTo>
                <a:lnTo>
                  <a:pt x="1772" y="1775"/>
                </a:lnTo>
                <a:lnTo>
                  <a:pt x="1774" y="1762"/>
                </a:lnTo>
                <a:lnTo>
                  <a:pt x="1779" y="1747"/>
                </a:lnTo>
                <a:lnTo>
                  <a:pt x="1784" y="1734"/>
                </a:lnTo>
                <a:lnTo>
                  <a:pt x="1791" y="1720"/>
                </a:lnTo>
                <a:lnTo>
                  <a:pt x="1799" y="1705"/>
                </a:lnTo>
                <a:lnTo>
                  <a:pt x="1815" y="1674"/>
                </a:lnTo>
                <a:lnTo>
                  <a:pt x="1823" y="1657"/>
                </a:lnTo>
                <a:lnTo>
                  <a:pt x="1831" y="1640"/>
                </a:lnTo>
                <a:lnTo>
                  <a:pt x="1838" y="1621"/>
                </a:lnTo>
                <a:lnTo>
                  <a:pt x="1842" y="1602"/>
                </a:lnTo>
                <a:lnTo>
                  <a:pt x="1847" y="1581"/>
                </a:lnTo>
                <a:lnTo>
                  <a:pt x="1848" y="1559"/>
                </a:lnTo>
                <a:lnTo>
                  <a:pt x="1847" y="1536"/>
                </a:lnTo>
                <a:lnTo>
                  <a:pt x="1844" y="1523"/>
                </a:lnTo>
                <a:lnTo>
                  <a:pt x="1842" y="1510"/>
                </a:lnTo>
                <a:lnTo>
                  <a:pt x="1828" y="1434"/>
                </a:lnTo>
                <a:lnTo>
                  <a:pt x="1814" y="1360"/>
                </a:lnTo>
                <a:lnTo>
                  <a:pt x="1804" y="1290"/>
                </a:lnTo>
                <a:lnTo>
                  <a:pt x="1796" y="1221"/>
                </a:lnTo>
                <a:lnTo>
                  <a:pt x="1791" y="1155"/>
                </a:lnTo>
                <a:lnTo>
                  <a:pt x="1787" y="1092"/>
                </a:lnTo>
                <a:lnTo>
                  <a:pt x="1786" y="1030"/>
                </a:lnTo>
                <a:lnTo>
                  <a:pt x="1786" y="971"/>
                </a:lnTo>
                <a:lnTo>
                  <a:pt x="1790" y="915"/>
                </a:lnTo>
                <a:lnTo>
                  <a:pt x="1794" y="861"/>
                </a:lnTo>
                <a:lnTo>
                  <a:pt x="1802" y="808"/>
                </a:lnTo>
                <a:lnTo>
                  <a:pt x="1810" y="759"/>
                </a:lnTo>
                <a:lnTo>
                  <a:pt x="1821" y="711"/>
                </a:lnTo>
                <a:lnTo>
                  <a:pt x="1833" y="666"/>
                </a:lnTo>
                <a:lnTo>
                  <a:pt x="1848" y="622"/>
                </a:lnTo>
                <a:lnTo>
                  <a:pt x="1863" y="581"/>
                </a:lnTo>
                <a:lnTo>
                  <a:pt x="1881" y="542"/>
                </a:lnTo>
                <a:lnTo>
                  <a:pt x="1900" y="504"/>
                </a:lnTo>
                <a:lnTo>
                  <a:pt x="1921" y="469"/>
                </a:lnTo>
                <a:lnTo>
                  <a:pt x="1944" y="436"/>
                </a:lnTo>
                <a:lnTo>
                  <a:pt x="1967" y="403"/>
                </a:lnTo>
                <a:lnTo>
                  <a:pt x="1993" y="374"/>
                </a:lnTo>
                <a:lnTo>
                  <a:pt x="2020" y="347"/>
                </a:lnTo>
                <a:lnTo>
                  <a:pt x="2047" y="320"/>
                </a:lnTo>
                <a:lnTo>
                  <a:pt x="2076" y="296"/>
                </a:lnTo>
                <a:lnTo>
                  <a:pt x="2107" y="274"/>
                </a:lnTo>
                <a:lnTo>
                  <a:pt x="2138" y="253"/>
                </a:lnTo>
                <a:lnTo>
                  <a:pt x="2170" y="234"/>
                </a:lnTo>
                <a:lnTo>
                  <a:pt x="2204" y="216"/>
                </a:lnTo>
                <a:lnTo>
                  <a:pt x="2239" y="200"/>
                </a:lnTo>
                <a:lnTo>
                  <a:pt x="2274" y="186"/>
                </a:lnTo>
                <a:lnTo>
                  <a:pt x="2311" y="174"/>
                </a:lnTo>
                <a:lnTo>
                  <a:pt x="2364" y="151"/>
                </a:lnTo>
                <a:lnTo>
                  <a:pt x="2423" y="129"/>
                </a:lnTo>
                <a:lnTo>
                  <a:pt x="2488" y="105"/>
                </a:lnTo>
                <a:lnTo>
                  <a:pt x="2556" y="82"/>
                </a:lnTo>
                <a:lnTo>
                  <a:pt x="2592" y="71"/>
                </a:lnTo>
                <a:lnTo>
                  <a:pt x="2627" y="60"/>
                </a:lnTo>
                <a:lnTo>
                  <a:pt x="2665" y="50"/>
                </a:lnTo>
                <a:lnTo>
                  <a:pt x="2703" y="40"/>
                </a:lnTo>
                <a:lnTo>
                  <a:pt x="2742" y="31"/>
                </a:lnTo>
                <a:lnTo>
                  <a:pt x="2783" y="23"/>
                </a:lnTo>
                <a:lnTo>
                  <a:pt x="2823" y="16"/>
                </a:lnTo>
                <a:lnTo>
                  <a:pt x="2864" y="11"/>
                </a:lnTo>
                <a:lnTo>
                  <a:pt x="2906" y="5"/>
                </a:lnTo>
                <a:lnTo>
                  <a:pt x="2949" y="2"/>
                </a:lnTo>
                <a:lnTo>
                  <a:pt x="2991" y="0"/>
                </a:lnTo>
                <a:lnTo>
                  <a:pt x="3035" y="0"/>
                </a:lnTo>
                <a:lnTo>
                  <a:pt x="3078" y="1"/>
                </a:lnTo>
                <a:lnTo>
                  <a:pt x="3122" y="3"/>
                </a:lnTo>
                <a:lnTo>
                  <a:pt x="3166" y="9"/>
                </a:lnTo>
                <a:lnTo>
                  <a:pt x="3211" y="14"/>
                </a:lnTo>
                <a:lnTo>
                  <a:pt x="3255" y="23"/>
                </a:lnTo>
                <a:lnTo>
                  <a:pt x="3300" y="34"/>
                </a:lnTo>
                <a:lnTo>
                  <a:pt x="3346" y="47"/>
                </a:lnTo>
                <a:lnTo>
                  <a:pt x="3390" y="62"/>
                </a:lnTo>
                <a:lnTo>
                  <a:pt x="3435" y="80"/>
                </a:lnTo>
                <a:lnTo>
                  <a:pt x="3481" y="101"/>
                </a:lnTo>
                <a:lnTo>
                  <a:pt x="3525" y="123"/>
                </a:lnTo>
                <a:lnTo>
                  <a:pt x="3570" y="150"/>
                </a:lnTo>
                <a:lnTo>
                  <a:pt x="3688" y="260"/>
                </a:lnTo>
                <a:lnTo>
                  <a:pt x="3879" y="292"/>
                </a:lnTo>
                <a:lnTo>
                  <a:pt x="3888" y="297"/>
                </a:lnTo>
                <a:lnTo>
                  <a:pt x="3897" y="304"/>
                </a:lnTo>
                <a:lnTo>
                  <a:pt x="3914" y="319"/>
                </a:lnTo>
                <a:lnTo>
                  <a:pt x="3929" y="335"/>
                </a:lnTo>
                <a:lnTo>
                  <a:pt x="3944" y="353"/>
                </a:lnTo>
                <a:lnTo>
                  <a:pt x="3958" y="372"/>
                </a:lnTo>
                <a:lnTo>
                  <a:pt x="3971" y="392"/>
                </a:lnTo>
                <a:lnTo>
                  <a:pt x="3983" y="412"/>
                </a:lnTo>
                <a:lnTo>
                  <a:pt x="3993" y="432"/>
                </a:lnTo>
                <a:lnTo>
                  <a:pt x="4012" y="470"/>
                </a:lnTo>
                <a:lnTo>
                  <a:pt x="4025" y="502"/>
                </a:lnTo>
                <a:lnTo>
                  <a:pt x="4036" y="532"/>
                </a:lnTo>
                <a:close/>
              </a:path>
            </a:pathLst>
          </a:custGeom>
          <a:solidFill>
            <a:srgbClr val="F17F42"/>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7" name="矩形: 圆角 6"/>
          <p:cNvSpPr/>
          <p:nvPr/>
        </p:nvSpPr>
        <p:spPr>
          <a:xfrm>
            <a:off x="5011238" y="1771102"/>
            <a:ext cx="2592288" cy="2195140"/>
          </a:xfrm>
          <a:prstGeom prst="roundRect">
            <a:avLst>
              <a:gd name="adj" fmla="val 5379"/>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a:off x="7675534" y="1771102"/>
            <a:ext cx="2592288" cy="2195140"/>
          </a:xfrm>
          <a:prstGeom prst="roundRect">
            <a:avLst>
              <a:gd name="adj" fmla="val 5379"/>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p:cNvSpPr/>
          <p:nvPr/>
        </p:nvSpPr>
        <p:spPr>
          <a:xfrm>
            <a:off x="5011238" y="4038250"/>
            <a:ext cx="2592288" cy="2195140"/>
          </a:xfrm>
          <a:prstGeom prst="roundRect">
            <a:avLst>
              <a:gd name="adj" fmla="val 5379"/>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a:off x="7680176" y="4042172"/>
            <a:ext cx="2592288" cy="2195140"/>
          </a:xfrm>
          <a:prstGeom prst="roundRect">
            <a:avLst>
              <a:gd name="adj" fmla="val 5379"/>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077185" y="3638140"/>
            <a:ext cx="1691682" cy="400110"/>
          </a:xfrm>
          <a:prstGeom prst="rect">
            <a:avLst/>
          </a:prstGeom>
          <a:noFill/>
        </p:spPr>
        <p:txBody>
          <a:bodyPr wrap="none" rtlCol="0">
            <a:spAutoFit/>
          </a:bodyPr>
          <a:lstStyle/>
          <a:p>
            <a:pPr algn="ctr"/>
            <a:r>
              <a:rPr lang="en-US" altLang="zh-CN" sz="2000"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rPr>
              <a:t>YOUR TITLE</a:t>
            </a:r>
            <a:endParaRPr lang="en-US" altLang="zh-CN" sz="2000"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endParaRPr>
          </a:p>
        </p:txBody>
      </p:sp>
      <p:sp>
        <p:nvSpPr>
          <p:cNvPr id="12" name="矩形 11"/>
          <p:cNvSpPr/>
          <p:nvPr/>
        </p:nvSpPr>
        <p:spPr>
          <a:xfrm>
            <a:off x="1631504" y="4105088"/>
            <a:ext cx="2408093" cy="1815882"/>
          </a:xfrm>
          <a:prstGeom prst="rect">
            <a:avLst/>
          </a:prstGeom>
        </p:spPr>
        <p:txBody>
          <a:bodyPr wrap="square">
            <a:spAutoFit/>
          </a:bodyPr>
          <a:lstStyle/>
          <a:p>
            <a:pPr algn="ctr"/>
            <a:r>
              <a:rPr lang="en-US" altLang="zh-CN" sz="1600" dirty="0">
                <a:solidFill>
                  <a:srgbClr val="53575A"/>
                </a:solidFill>
                <a:latin typeface="等线" panose="02010600030101010101" pitchFamily="2" charset="-122"/>
                <a:ea typeface="等线" panose="02010600030101010101" pitchFamily="2" charset="-122"/>
              </a:rPr>
              <a:t>Click here to enter your text messages click here to enter your text messages click here to enter your text messages click here to enter your text messages</a:t>
            </a:r>
            <a:endParaRPr lang="zh-CN" altLang="en-US" sz="1600" dirty="0">
              <a:solidFill>
                <a:srgbClr val="53575A"/>
              </a:solidFill>
            </a:endParaRPr>
          </a:p>
        </p:txBody>
      </p:sp>
      <p:pic>
        <p:nvPicPr>
          <p:cNvPr id="13" name="图片 1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895828" y="1892931"/>
            <a:ext cx="880492" cy="880492"/>
          </a:xfrm>
          <a:prstGeom prst="rect">
            <a:avLst/>
          </a:prstGeom>
        </p:spPr>
      </p:pic>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1717" y="4276553"/>
            <a:ext cx="736476" cy="736476"/>
          </a:xfrm>
          <a:prstGeom prst="rect">
            <a:avLst/>
          </a:prstGeom>
        </p:spPr>
      </p:pic>
      <p:pic>
        <p:nvPicPr>
          <p:cNvPr id="15" name="图片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9528" y="1916172"/>
            <a:ext cx="869080" cy="864756"/>
          </a:xfrm>
          <a:prstGeom prst="rect">
            <a:avLst/>
          </a:prstGeom>
        </p:spPr>
      </p:pic>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09488" y="4233872"/>
            <a:ext cx="752328" cy="752328"/>
          </a:xfrm>
          <a:prstGeom prst="rect">
            <a:avLst/>
          </a:prstGeom>
        </p:spPr>
      </p:pic>
      <p:sp>
        <p:nvSpPr>
          <p:cNvPr id="17" name="矩形 16"/>
          <p:cNvSpPr/>
          <p:nvPr/>
        </p:nvSpPr>
        <p:spPr>
          <a:xfrm>
            <a:off x="5163707" y="2933638"/>
            <a:ext cx="2344733" cy="830997"/>
          </a:xfrm>
          <a:prstGeom prst="rect">
            <a:avLst/>
          </a:prstGeom>
        </p:spPr>
        <p:txBody>
          <a:bodyPr wrap="square">
            <a:spAutoFit/>
          </a:bodyPr>
          <a:lstStyle/>
          <a:p>
            <a:r>
              <a:rPr lang="en-US" altLang="zh-CN" sz="1600" dirty="0">
                <a:solidFill>
                  <a:schemeClr val="bg1"/>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solidFill>
                <a:schemeClr val="bg1"/>
              </a:solidFill>
            </a:endParaRPr>
          </a:p>
        </p:txBody>
      </p:sp>
      <p:sp>
        <p:nvSpPr>
          <p:cNvPr id="18" name="矩形 17"/>
          <p:cNvSpPr/>
          <p:nvPr/>
        </p:nvSpPr>
        <p:spPr>
          <a:xfrm>
            <a:off x="7865033" y="2936226"/>
            <a:ext cx="2344733" cy="830997"/>
          </a:xfrm>
          <a:prstGeom prst="rect">
            <a:avLst/>
          </a:prstGeom>
        </p:spPr>
        <p:txBody>
          <a:bodyPr wrap="square">
            <a:spAutoFit/>
          </a:bodyPr>
          <a:lstStyle/>
          <a:p>
            <a:r>
              <a:rPr lang="en-US" altLang="zh-CN" sz="1600" dirty="0">
                <a:solidFill>
                  <a:schemeClr val="bg1"/>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solidFill>
                <a:schemeClr val="bg1"/>
              </a:solidFill>
            </a:endParaRPr>
          </a:p>
        </p:txBody>
      </p:sp>
      <p:sp>
        <p:nvSpPr>
          <p:cNvPr id="19" name="矩形 18"/>
          <p:cNvSpPr/>
          <p:nvPr/>
        </p:nvSpPr>
        <p:spPr>
          <a:xfrm>
            <a:off x="5163707" y="5194296"/>
            <a:ext cx="2344733" cy="830997"/>
          </a:xfrm>
          <a:prstGeom prst="rect">
            <a:avLst/>
          </a:prstGeom>
        </p:spPr>
        <p:txBody>
          <a:bodyPr wrap="square">
            <a:spAutoFit/>
          </a:bodyPr>
          <a:lstStyle/>
          <a:p>
            <a:r>
              <a:rPr lang="en-US" altLang="zh-CN" sz="1600" dirty="0">
                <a:solidFill>
                  <a:schemeClr val="bg1"/>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solidFill>
                <a:schemeClr val="bg1"/>
              </a:solidFill>
            </a:endParaRPr>
          </a:p>
        </p:txBody>
      </p:sp>
      <p:sp>
        <p:nvSpPr>
          <p:cNvPr id="20" name="矩形 19"/>
          <p:cNvSpPr/>
          <p:nvPr/>
        </p:nvSpPr>
        <p:spPr>
          <a:xfrm>
            <a:off x="7865033" y="5209672"/>
            <a:ext cx="2344733" cy="830997"/>
          </a:xfrm>
          <a:prstGeom prst="rect">
            <a:avLst/>
          </a:prstGeom>
        </p:spPr>
        <p:txBody>
          <a:bodyPr wrap="square">
            <a:spAutoFit/>
          </a:bodyPr>
          <a:lstStyle/>
          <a:p>
            <a:r>
              <a:rPr lang="en-US" altLang="zh-CN" sz="1600" dirty="0">
                <a:solidFill>
                  <a:schemeClr val="bg1"/>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solidFill>
                <a:schemeClr val="bg1"/>
              </a:solidFill>
            </a:endParaRPr>
          </a:p>
        </p:txBody>
      </p:sp>
      <p:sp>
        <p:nvSpPr>
          <p:cNvPr id="21" name="文本框 20"/>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2" name="矩形 21"/>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outVertical)">
                                      <p:cBhvr>
                                        <p:cTn id="7" dur="500"/>
                                        <p:tgtEl>
                                          <p:spTgt spid="22"/>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barn(outVertical)">
                                      <p:cBhvr>
                                        <p:cTn id="10" dur="500"/>
                                        <p:tgtEl>
                                          <p:spTgt spid="21"/>
                                        </p:tgtEl>
                                      </p:cBhvr>
                                    </p:animEffect>
                                  </p:childTnLst>
                                </p:cTn>
                              </p:par>
                              <p:par>
                                <p:cTn id="11" presetID="2" presetClass="entr" presetSubtype="8" decel="100000" fill="hold" grpId="0" nodeType="with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125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1500"/>
                                  </p:stCondLst>
                                  <p:iterate type="lt">
                                    <p:tmPct val="5000"/>
                                  </p:iterate>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0-#ppt_w/2"/>
                                          </p:val>
                                        </p:tav>
                                        <p:tav tm="100000">
                                          <p:val>
                                            <p:strVal val="#ppt_x"/>
                                          </p:val>
                                        </p:tav>
                                      </p:tavLst>
                                    </p:anim>
                                    <p:anim calcmode="lin" valueType="num">
                                      <p:cBhvr additive="base">
                                        <p:cTn id="22" dur="5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175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75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1+#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25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225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1+#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par>
                                <p:cTn id="39" presetID="16" presetClass="entr" presetSubtype="37" fill="hold" nodeType="withEffect">
                                  <p:stCondLst>
                                    <p:cond delay="2000"/>
                                  </p:stCondLst>
                                  <p:childTnLst>
                                    <p:set>
                                      <p:cBhvr>
                                        <p:cTn id="40" dur="1" fill="hold">
                                          <p:stCondLst>
                                            <p:cond delay="0"/>
                                          </p:stCondLst>
                                        </p:cTn>
                                        <p:tgtEl>
                                          <p:spTgt spid="13"/>
                                        </p:tgtEl>
                                        <p:attrNameLst>
                                          <p:attrName>style.visibility</p:attrName>
                                        </p:attrNameLst>
                                      </p:cBhvr>
                                      <p:to>
                                        <p:strVal val="visible"/>
                                      </p:to>
                                    </p:set>
                                    <p:animEffect transition="in" filter="barn(outVertical)">
                                      <p:cBhvr>
                                        <p:cTn id="41" dur="500"/>
                                        <p:tgtEl>
                                          <p:spTgt spid="13"/>
                                        </p:tgtEl>
                                      </p:cBhvr>
                                    </p:animEffect>
                                  </p:childTnLst>
                                </p:cTn>
                              </p:par>
                              <p:par>
                                <p:cTn id="42" presetID="16" presetClass="entr" presetSubtype="37" fill="hold" nodeType="withEffect">
                                  <p:stCondLst>
                                    <p:cond delay="2250"/>
                                  </p:stCondLst>
                                  <p:childTnLst>
                                    <p:set>
                                      <p:cBhvr>
                                        <p:cTn id="43" dur="1" fill="hold">
                                          <p:stCondLst>
                                            <p:cond delay="0"/>
                                          </p:stCondLst>
                                        </p:cTn>
                                        <p:tgtEl>
                                          <p:spTgt spid="15"/>
                                        </p:tgtEl>
                                        <p:attrNameLst>
                                          <p:attrName>style.visibility</p:attrName>
                                        </p:attrNameLst>
                                      </p:cBhvr>
                                      <p:to>
                                        <p:strVal val="visible"/>
                                      </p:to>
                                    </p:set>
                                    <p:animEffect transition="in" filter="barn(outVertical)">
                                      <p:cBhvr>
                                        <p:cTn id="44" dur="500"/>
                                        <p:tgtEl>
                                          <p:spTgt spid="15"/>
                                        </p:tgtEl>
                                      </p:cBhvr>
                                    </p:animEffect>
                                  </p:childTnLst>
                                </p:cTn>
                              </p:par>
                              <p:par>
                                <p:cTn id="45" presetID="16" presetClass="entr" presetSubtype="37" fill="hold" nodeType="withEffect">
                                  <p:stCondLst>
                                    <p:cond delay="2750"/>
                                  </p:stCondLst>
                                  <p:childTnLst>
                                    <p:set>
                                      <p:cBhvr>
                                        <p:cTn id="46" dur="1" fill="hold">
                                          <p:stCondLst>
                                            <p:cond delay="0"/>
                                          </p:stCondLst>
                                        </p:cTn>
                                        <p:tgtEl>
                                          <p:spTgt spid="16"/>
                                        </p:tgtEl>
                                        <p:attrNameLst>
                                          <p:attrName>style.visibility</p:attrName>
                                        </p:attrNameLst>
                                      </p:cBhvr>
                                      <p:to>
                                        <p:strVal val="visible"/>
                                      </p:to>
                                    </p:set>
                                    <p:animEffect transition="in" filter="barn(outVertical)">
                                      <p:cBhvr>
                                        <p:cTn id="47" dur="500"/>
                                        <p:tgtEl>
                                          <p:spTgt spid="16"/>
                                        </p:tgtEl>
                                      </p:cBhvr>
                                    </p:animEffect>
                                  </p:childTnLst>
                                </p:cTn>
                              </p:par>
                              <p:par>
                                <p:cTn id="48" presetID="16" presetClass="entr" presetSubtype="37" fill="hold" nodeType="withEffect">
                                  <p:stCondLst>
                                    <p:cond delay="3000"/>
                                  </p:stCondLst>
                                  <p:childTnLst>
                                    <p:set>
                                      <p:cBhvr>
                                        <p:cTn id="49" dur="1" fill="hold">
                                          <p:stCondLst>
                                            <p:cond delay="0"/>
                                          </p:stCondLst>
                                        </p:cTn>
                                        <p:tgtEl>
                                          <p:spTgt spid="14"/>
                                        </p:tgtEl>
                                        <p:attrNameLst>
                                          <p:attrName>style.visibility</p:attrName>
                                        </p:attrNameLst>
                                      </p:cBhvr>
                                      <p:to>
                                        <p:strVal val="visible"/>
                                      </p:to>
                                    </p:set>
                                    <p:animEffect transition="in" filter="barn(outVertical)">
                                      <p:cBhvr>
                                        <p:cTn id="50" dur="500"/>
                                        <p:tgtEl>
                                          <p:spTgt spid="14"/>
                                        </p:tgtEl>
                                      </p:cBhvr>
                                    </p:animEffect>
                                  </p:childTnLst>
                                </p:cTn>
                              </p:par>
                              <p:par>
                                <p:cTn id="51" presetID="16" presetClass="entr" presetSubtype="21" fill="hold" grpId="0" nodeType="withEffect">
                                  <p:stCondLst>
                                    <p:cond delay="2250"/>
                                  </p:stCondLst>
                                  <p:childTnLst>
                                    <p:set>
                                      <p:cBhvr>
                                        <p:cTn id="52" dur="1" fill="hold">
                                          <p:stCondLst>
                                            <p:cond delay="0"/>
                                          </p:stCondLst>
                                        </p:cTn>
                                        <p:tgtEl>
                                          <p:spTgt spid="17"/>
                                        </p:tgtEl>
                                        <p:attrNameLst>
                                          <p:attrName>style.visibility</p:attrName>
                                        </p:attrNameLst>
                                      </p:cBhvr>
                                      <p:to>
                                        <p:strVal val="visible"/>
                                      </p:to>
                                    </p:set>
                                    <p:animEffect transition="in" filter="barn(inVertical)">
                                      <p:cBhvr>
                                        <p:cTn id="53" dur="500"/>
                                        <p:tgtEl>
                                          <p:spTgt spid="17"/>
                                        </p:tgtEl>
                                      </p:cBhvr>
                                    </p:animEffect>
                                  </p:childTnLst>
                                </p:cTn>
                              </p:par>
                              <p:par>
                                <p:cTn id="54" presetID="16" presetClass="entr" presetSubtype="21" fill="hold" grpId="0" nodeType="withEffect">
                                  <p:stCondLst>
                                    <p:cond delay="2500"/>
                                  </p:stCondLst>
                                  <p:childTnLst>
                                    <p:set>
                                      <p:cBhvr>
                                        <p:cTn id="55" dur="1" fill="hold">
                                          <p:stCondLst>
                                            <p:cond delay="0"/>
                                          </p:stCondLst>
                                        </p:cTn>
                                        <p:tgtEl>
                                          <p:spTgt spid="18"/>
                                        </p:tgtEl>
                                        <p:attrNameLst>
                                          <p:attrName>style.visibility</p:attrName>
                                        </p:attrNameLst>
                                      </p:cBhvr>
                                      <p:to>
                                        <p:strVal val="visible"/>
                                      </p:to>
                                    </p:set>
                                    <p:animEffect transition="in" filter="barn(inVertical)">
                                      <p:cBhvr>
                                        <p:cTn id="56" dur="500"/>
                                        <p:tgtEl>
                                          <p:spTgt spid="18"/>
                                        </p:tgtEl>
                                      </p:cBhvr>
                                    </p:animEffect>
                                  </p:childTnLst>
                                </p:cTn>
                              </p:par>
                              <p:par>
                                <p:cTn id="57" presetID="16" presetClass="entr" presetSubtype="21" fill="hold" grpId="0" nodeType="withEffect">
                                  <p:stCondLst>
                                    <p:cond delay="3000"/>
                                  </p:stCondLst>
                                  <p:childTnLst>
                                    <p:set>
                                      <p:cBhvr>
                                        <p:cTn id="58" dur="1" fill="hold">
                                          <p:stCondLst>
                                            <p:cond delay="0"/>
                                          </p:stCondLst>
                                        </p:cTn>
                                        <p:tgtEl>
                                          <p:spTgt spid="19"/>
                                        </p:tgtEl>
                                        <p:attrNameLst>
                                          <p:attrName>style.visibility</p:attrName>
                                        </p:attrNameLst>
                                      </p:cBhvr>
                                      <p:to>
                                        <p:strVal val="visible"/>
                                      </p:to>
                                    </p:set>
                                    <p:animEffect transition="in" filter="barn(inVertical)">
                                      <p:cBhvr>
                                        <p:cTn id="59" dur="500"/>
                                        <p:tgtEl>
                                          <p:spTgt spid="19"/>
                                        </p:tgtEl>
                                      </p:cBhvr>
                                    </p:animEffect>
                                  </p:childTnLst>
                                </p:cTn>
                              </p:par>
                              <p:par>
                                <p:cTn id="60" presetID="16" presetClass="entr" presetSubtype="21" fill="hold" grpId="0" nodeType="withEffect">
                                  <p:stCondLst>
                                    <p:cond delay="3250"/>
                                  </p:stCondLst>
                                  <p:childTnLst>
                                    <p:set>
                                      <p:cBhvr>
                                        <p:cTn id="61" dur="1" fill="hold">
                                          <p:stCondLst>
                                            <p:cond delay="0"/>
                                          </p:stCondLst>
                                        </p:cTn>
                                        <p:tgtEl>
                                          <p:spTgt spid="20"/>
                                        </p:tgtEl>
                                        <p:attrNameLst>
                                          <p:attrName>style.visibility</p:attrName>
                                        </p:attrNameLst>
                                      </p:cBhvr>
                                      <p:to>
                                        <p:strVal val="visible"/>
                                      </p:to>
                                    </p:set>
                                    <p:animEffect transition="in" filter="barn(inVertical)">
                                      <p:cBhvr>
                                        <p:cTn id="6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p:bldP spid="17" grpId="0"/>
      <p:bldP spid="18" grpId="0"/>
      <p:bldP spid="19" grpId="0"/>
      <p:bldP spid="20" grpId="0"/>
      <p:bldP spid="21" grpId="0"/>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559496" y="2132856"/>
            <a:ext cx="2952328" cy="2952328"/>
          </a:xfrm>
          <a:prstGeom prst="ellipse">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弧形 7"/>
          <p:cNvSpPr/>
          <p:nvPr/>
        </p:nvSpPr>
        <p:spPr>
          <a:xfrm>
            <a:off x="1559496" y="1682166"/>
            <a:ext cx="3816424" cy="3853708"/>
          </a:xfrm>
          <a:prstGeom prst="arc">
            <a:avLst>
              <a:gd name="adj1" fmla="val 16931681"/>
              <a:gd name="adj2" fmla="val 4519513"/>
            </a:avLst>
          </a:prstGeom>
          <a:ln w="38100">
            <a:solidFill>
              <a:srgbClr val="53575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椭圆 8"/>
          <p:cNvSpPr/>
          <p:nvPr/>
        </p:nvSpPr>
        <p:spPr>
          <a:xfrm>
            <a:off x="4511824" y="1988840"/>
            <a:ext cx="288032" cy="288032"/>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10" name="椭圆 9"/>
          <p:cNvSpPr/>
          <p:nvPr/>
        </p:nvSpPr>
        <p:spPr>
          <a:xfrm>
            <a:off x="5143874" y="2959628"/>
            <a:ext cx="288032" cy="288032"/>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11" name="椭圆 10"/>
          <p:cNvSpPr/>
          <p:nvPr/>
        </p:nvSpPr>
        <p:spPr>
          <a:xfrm>
            <a:off x="5143874" y="4030417"/>
            <a:ext cx="288032" cy="288032"/>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13" name="椭圆 12"/>
          <p:cNvSpPr/>
          <p:nvPr/>
        </p:nvSpPr>
        <p:spPr>
          <a:xfrm>
            <a:off x="4539817" y="4941168"/>
            <a:ext cx="288032" cy="288032"/>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14" name="文本框 13"/>
          <p:cNvSpPr txBox="1"/>
          <p:nvPr/>
        </p:nvSpPr>
        <p:spPr>
          <a:xfrm>
            <a:off x="5303912" y="1628800"/>
            <a:ext cx="1539845" cy="369332"/>
          </a:xfrm>
          <a:prstGeom prst="rect">
            <a:avLst/>
          </a:prstGeom>
          <a:noFill/>
        </p:spPr>
        <p:txBody>
          <a:bodyPr wrap="none" rtlCol="0">
            <a:spAutoFit/>
          </a:bodyPr>
          <a:lstStyle/>
          <a:p>
            <a:r>
              <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15" name="矩形 14"/>
          <p:cNvSpPr/>
          <p:nvPr/>
        </p:nvSpPr>
        <p:spPr>
          <a:xfrm>
            <a:off x="5303912" y="2031195"/>
            <a:ext cx="5760640" cy="523220"/>
          </a:xfrm>
          <a:prstGeom prst="rect">
            <a:avLst/>
          </a:prstGeom>
        </p:spPr>
        <p:txBody>
          <a:bodyPr wrap="square">
            <a:spAutoFit/>
          </a:bodyPr>
          <a:lstStyle/>
          <a:p>
            <a:r>
              <a:rPr lang="en-US" altLang="zh-CN" sz="1400" dirty="0">
                <a:solidFill>
                  <a:srgbClr val="131313"/>
                </a:solidFill>
                <a:latin typeface="等线" panose="02010600030101010101" pitchFamily="2" charset="-122"/>
                <a:ea typeface="等线" panose="02010600030101010101" pitchFamily="2" charset="-122"/>
              </a:rPr>
              <a:t>Click here to enter your text messages click here to enter your text messages click here to enter your text messages </a:t>
            </a:r>
            <a:endParaRPr lang="zh-CN" altLang="en-US" sz="1400" dirty="0"/>
          </a:p>
        </p:txBody>
      </p:sp>
      <p:sp>
        <p:nvSpPr>
          <p:cNvPr id="16" name="文本框 15"/>
          <p:cNvSpPr txBox="1"/>
          <p:nvPr/>
        </p:nvSpPr>
        <p:spPr>
          <a:xfrm>
            <a:off x="5558981" y="2816642"/>
            <a:ext cx="1539845" cy="369332"/>
          </a:xfrm>
          <a:prstGeom prst="rect">
            <a:avLst/>
          </a:prstGeom>
          <a:noFill/>
        </p:spPr>
        <p:txBody>
          <a:bodyPr wrap="none" rtlCol="0">
            <a:spAutoFit/>
          </a:bodyPr>
          <a:lstStyle/>
          <a:p>
            <a:r>
              <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17" name="矩形 16"/>
          <p:cNvSpPr/>
          <p:nvPr/>
        </p:nvSpPr>
        <p:spPr>
          <a:xfrm>
            <a:off x="5558981" y="3219037"/>
            <a:ext cx="4209427" cy="523220"/>
          </a:xfrm>
          <a:prstGeom prst="rect">
            <a:avLst/>
          </a:prstGeom>
        </p:spPr>
        <p:txBody>
          <a:bodyPr wrap="square">
            <a:spAutoFit/>
          </a:bodyPr>
          <a:lstStyle/>
          <a:p>
            <a:r>
              <a:rPr lang="en-US" altLang="zh-CN" sz="1400" dirty="0">
                <a:solidFill>
                  <a:srgbClr val="131313"/>
                </a:solidFill>
                <a:latin typeface="等线" panose="02010600030101010101" pitchFamily="2" charset="-122"/>
                <a:ea typeface="等线" panose="02010600030101010101" pitchFamily="2" charset="-122"/>
              </a:rPr>
              <a:t>Click here to enter your text messages click here to enter your text messages</a:t>
            </a:r>
            <a:endParaRPr lang="zh-CN" altLang="en-US" sz="1400" dirty="0"/>
          </a:p>
        </p:txBody>
      </p:sp>
      <p:sp>
        <p:nvSpPr>
          <p:cNvPr id="18" name="文本框 17"/>
          <p:cNvSpPr txBox="1"/>
          <p:nvPr/>
        </p:nvSpPr>
        <p:spPr>
          <a:xfrm>
            <a:off x="5591944" y="4004484"/>
            <a:ext cx="1539845" cy="369332"/>
          </a:xfrm>
          <a:prstGeom prst="rect">
            <a:avLst/>
          </a:prstGeom>
          <a:noFill/>
        </p:spPr>
        <p:txBody>
          <a:bodyPr wrap="none" rtlCol="0">
            <a:spAutoFit/>
          </a:bodyPr>
          <a:lstStyle/>
          <a:p>
            <a:r>
              <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19" name="矩形 18"/>
          <p:cNvSpPr/>
          <p:nvPr/>
        </p:nvSpPr>
        <p:spPr>
          <a:xfrm>
            <a:off x="5591944" y="4406879"/>
            <a:ext cx="5760640" cy="523220"/>
          </a:xfrm>
          <a:prstGeom prst="rect">
            <a:avLst/>
          </a:prstGeom>
        </p:spPr>
        <p:txBody>
          <a:bodyPr wrap="square">
            <a:spAutoFit/>
          </a:bodyPr>
          <a:lstStyle/>
          <a:p>
            <a:r>
              <a:rPr lang="en-US" altLang="zh-CN" sz="1400" dirty="0">
                <a:solidFill>
                  <a:srgbClr val="131313"/>
                </a:solidFill>
                <a:latin typeface="等线" panose="02010600030101010101" pitchFamily="2" charset="-122"/>
                <a:ea typeface="等线" panose="02010600030101010101" pitchFamily="2" charset="-122"/>
              </a:rPr>
              <a:t>Click here to enter your text messages click here to enter your text messages click here to enter your text messages </a:t>
            </a:r>
            <a:endParaRPr lang="zh-CN" altLang="en-US" sz="1400" dirty="0"/>
          </a:p>
        </p:txBody>
      </p:sp>
      <p:sp>
        <p:nvSpPr>
          <p:cNvPr id="20" name="文本框 19"/>
          <p:cNvSpPr txBox="1"/>
          <p:nvPr/>
        </p:nvSpPr>
        <p:spPr>
          <a:xfrm>
            <a:off x="4496882" y="5436828"/>
            <a:ext cx="1539845" cy="369332"/>
          </a:xfrm>
          <a:prstGeom prst="rect">
            <a:avLst/>
          </a:prstGeom>
          <a:noFill/>
        </p:spPr>
        <p:txBody>
          <a:bodyPr wrap="none" rtlCol="0">
            <a:spAutoFit/>
          </a:bodyPr>
          <a:lstStyle/>
          <a:p>
            <a:r>
              <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1" name="矩形 20"/>
          <p:cNvSpPr/>
          <p:nvPr/>
        </p:nvSpPr>
        <p:spPr>
          <a:xfrm>
            <a:off x="4496882" y="5839223"/>
            <a:ext cx="5760640" cy="523220"/>
          </a:xfrm>
          <a:prstGeom prst="rect">
            <a:avLst/>
          </a:prstGeom>
        </p:spPr>
        <p:txBody>
          <a:bodyPr wrap="square">
            <a:spAutoFit/>
          </a:bodyPr>
          <a:lstStyle/>
          <a:p>
            <a:r>
              <a:rPr lang="en-US" altLang="zh-CN" sz="1400" dirty="0">
                <a:solidFill>
                  <a:srgbClr val="131313"/>
                </a:solidFill>
                <a:latin typeface="等线" panose="02010600030101010101" pitchFamily="2" charset="-122"/>
                <a:ea typeface="等线" panose="02010600030101010101" pitchFamily="2" charset="-122"/>
              </a:rPr>
              <a:t>Click here to enter your text messages click here to enter your text messages click here to enter your text messages </a:t>
            </a:r>
            <a:endParaRPr lang="zh-CN" altLang="en-US" sz="1400" dirty="0"/>
          </a:p>
        </p:txBody>
      </p:sp>
      <p:pic>
        <p:nvPicPr>
          <p:cNvPr id="22" name="图片 2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419109" y="2273422"/>
            <a:ext cx="1256928" cy="1256928"/>
          </a:xfrm>
          <a:prstGeom prst="rect">
            <a:avLst/>
          </a:prstGeom>
        </p:spPr>
      </p:pic>
      <p:sp>
        <p:nvSpPr>
          <p:cNvPr id="23" name="文本框 22"/>
          <p:cNvSpPr txBox="1"/>
          <p:nvPr/>
        </p:nvSpPr>
        <p:spPr>
          <a:xfrm>
            <a:off x="2382562" y="3642486"/>
            <a:ext cx="1402948" cy="338554"/>
          </a:xfrm>
          <a:prstGeom prst="rect">
            <a:avLst/>
          </a:prstGeom>
          <a:noFill/>
        </p:spPr>
        <p:txBody>
          <a:bodyPr wrap="none" rtlCol="0">
            <a:spAutoFit/>
          </a:bodyPr>
          <a:lstStyle/>
          <a:p>
            <a:r>
              <a:rPr lang="en-US" altLang="zh-CN" sz="1600" dirty="0">
                <a:solidFill>
                  <a:srgbClr val="F17F42"/>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F17F42"/>
              </a:solidFill>
              <a:latin typeface="Arial" panose="020B0604020202020204" pitchFamily="34" charset="0"/>
              <a:ea typeface="等线" panose="02010600030101010101" pitchFamily="2" charset="-122"/>
              <a:cs typeface="Arial" panose="020B0604020202020204" pitchFamily="34" charset="0"/>
            </a:endParaRPr>
          </a:p>
        </p:txBody>
      </p:sp>
      <p:sp>
        <p:nvSpPr>
          <p:cNvPr id="24" name="矩形 23"/>
          <p:cNvSpPr/>
          <p:nvPr/>
        </p:nvSpPr>
        <p:spPr>
          <a:xfrm>
            <a:off x="1895445" y="4026061"/>
            <a:ext cx="2304256" cy="584775"/>
          </a:xfrm>
          <a:prstGeom prst="rect">
            <a:avLst/>
          </a:prstGeom>
        </p:spPr>
        <p:txBody>
          <a:bodyPr wrap="square">
            <a:spAutoFit/>
          </a:bodyPr>
          <a:lstStyle/>
          <a:p>
            <a:pPr algn="ctr"/>
            <a:r>
              <a:rPr lang="en-US" altLang="zh-CN" sz="1600" dirty="0">
                <a:solidFill>
                  <a:schemeClr val="bg1">
                    <a:lumMod val="85000"/>
                  </a:schemeClr>
                </a:solidFill>
                <a:latin typeface="等线" panose="02010600030101010101" pitchFamily="2" charset="-122"/>
                <a:ea typeface="等线" panose="02010600030101010101" pitchFamily="2" charset="-122"/>
              </a:rPr>
              <a:t>Click here to enter your text messages</a:t>
            </a:r>
            <a:endParaRPr lang="en-US" altLang="zh-CN" sz="1600" dirty="0">
              <a:solidFill>
                <a:schemeClr val="bg1">
                  <a:lumMod val="85000"/>
                </a:schemeClr>
              </a:solidFill>
              <a:latin typeface="等线" panose="02010600030101010101" pitchFamily="2" charset="-122"/>
              <a:ea typeface="等线" panose="02010600030101010101" pitchFamily="2" charset="-122"/>
            </a:endParaRPr>
          </a:p>
        </p:txBody>
      </p:sp>
      <p:sp>
        <p:nvSpPr>
          <p:cNvPr id="29" name="文本框 28"/>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30" name="矩形 29"/>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outVertical)">
                                      <p:cBhvr>
                                        <p:cTn id="7" dur="500"/>
                                        <p:tgtEl>
                                          <p:spTgt spid="30"/>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29"/>
                                        </p:tgtEl>
                                        <p:attrNameLst>
                                          <p:attrName>style.visibility</p:attrName>
                                        </p:attrNameLst>
                                      </p:cBhvr>
                                      <p:to>
                                        <p:strVal val="visible"/>
                                      </p:to>
                                    </p:set>
                                    <p:animEffect transition="in" filter="barn(outVertical)">
                                      <p:cBhvr>
                                        <p:cTn id="10" dur="500"/>
                                        <p:tgtEl>
                                          <p:spTgt spid="29"/>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childTnLst>
                                </p:cTn>
                              </p:par>
                              <p:par>
                                <p:cTn id="14" presetID="42" presetClass="entr" presetSubtype="0" fill="hold" nodeType="withEffect">
                                  <p:stCondLst>
                                    <p:cond delay="150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anim calcmode="lin" valueType="num">
                                      <p:cBhvr>
                                        <p:cTn id="17" dur="1000" fill="hold"/>
                                        <p:tgtEl>
                                          <p:spTgt spid="22"/>
                                        </p:tgtEl>
                                        <p:attrNameLst>
                                          <p:attrName>ppt_x</p:attrName>
                                        </p:attrNameLst>
                                      </p:cBhvr>
                                      <p:tavLst>
                                        <p:tav tm="0">
                                          <p:val>
                                            <p:strVal val="#ppt_x"/>
                                          </p:val>
                                        </p:tav>
                                        <p:tav tm="100000">
                                          <p:val>
                                            <p:strVal val="#ppt_x"/>
                                          </p:val>
                                        </p:tav>
                                      </p:tavLst>
                                    </p:anim>
                                    <p:anim calcmode="lin" valueType="num">
                                      <p:cBhvr>
                                        <p:cTn id="18" dur="1000" fill="hold"/>
                                        <p:tgtEl>
                                          <p:spTgt spid="22"/>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175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00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1000"/>
                                        <p:tgtEl>
                                          <p:spTgt spid="24"/>
                                        </p:tgtEl>
                                      </p:cBhvr>
                                    </p:animEffect>
                                    <p:anim calcmode="lin" valueType="num">
                                      <p:cBhvr>
                                        <p:cTn id="27" dur="1000" fill="hold"/>
                                        <p:tgtEl>
                                          <p:spTgt spid="24"/>
                                        </p:tgtEl>
                                        <p:attrNameLst>
                                          <p:attrName>ppt_x</p:attrName>
                                        </p:attrNameLst>
                                      </p:cBhvr>
                                      <p:tavLst>
                                        <p:tav tm="0">
                                          <p:val>
                                            <p:strVal val="#ppt_x"/>
                                          </p:val>
                                        </p:tav>
                                        <p:tav tm="100000">
                                          <p:val>
                                            <p:strVal val="#ppt_x"/>
                                          </p:val>
                                        </p:tav>
                                      </p:tavLst>
                                    </p:anim>
                                    <p:anim calcmode="lin" valueType="num">
                                      <p:cBhvr>
                                        <p:cTn id="28" dur="1000" fill="hold"/>
                                        <p:tgtEl>
                                          <p:spTgt spid="24"/>
                                        </p:tgtEl>
                                        <p:attrNameLst>
                                          <p:attrName>ppt_y</p:attrName>
                                        </p:attrNameLst>
                                      </p:cBhvr>
                                      <p:tavLst>
                                        <p:tav tm="0">
                                          <p:val>
                                            <p:strVal val="#ppt_y+.1"/>
                                          </p:val>
                                        </p:tav>
                                        <p:tav tm="100000">
                                          <p:val>
                                            <p:strVal val="#ppt_y"/>
                                          </p:val>
                                        </p:tav>
                                      </p:tavLst>
                                    </p:anim>
                                  </p:childTnLst>
                                </p:cTn>
                              </p:par>
                              <p:par>
                                <p:cTn id="29" presetID="55" presetClass="entr" presetSubtype="0" fill="hold" grpId="0" nodeType="withEffect">
                                  <p:stCondLst>
                                    <p:cond delay="250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strVal val="#ppt_w*0.70"/>
                                          </p:val>
                                        </p:tav>
                                        <p:tav tm="100000">
                                          <p:val>
                                            <p:strVal val="#ppt_w"/>
                                          </p:val>
                                        </p:tav>
                                      </p:tavLst>
                                    </p:anim>
                                    <p:anim calcmode="lin" valueType="num">
                                      <p:cBhvr>
                                        <p:cTn id="32" dur="1000" fill="hold"/>
                                        <p:tgtEl>
                                          <p:spTgt spid="8"/>
                                        </p:tgtEl>
                                        <p:attrNameLst>
                                          <p:attrName>ppt_h</p:attrName>
                                        </p:attrNameLst>
                                      </p:cBhvr>
                                      <p:tavLst>
                                        <p:tav tm="0">
                                          <p:val>
                                            <p:strVal val="#ppt_h"/>
                                          </p:val>
                                        </p:tav>
                                        <p:tav tm="100000">
                                          <p:val>
                                            <p:strVal val="#ppt_h"/>
                                          </p:val>
                                        </p:tav>
                                      </p:tavLst>
                                    </p:anim>
                                    <p:animEffect transition="in" filter="fade">
                                      <p:cBhvr>
                                        <p:cTn id="33" dur="1000"/>
                                        <p:tgtEl>
                                          <p:spTgt spid="8"/>
                                        </p:tgtEl>
                                      </p:cBhvr>
                                    </p:animEffect>
                                  </p:childTnLst>
                                </p:cTn>
                              </p:par>
                              <p:par>
                                <p:cTn id="34" presetID="53" presetClass="entr" presetSubtype="16" fill="hold" grpId="0" nodeType="withEffect">
                                  <p:stCondLst>
                                    <p:cond delay="3000"/>
                                  </p:stCondLst>
                                  <p:childTnLst>
                                    <p:set>
                                      <p:cBhvr>
                                        <p:cTn id="35" dur="1" fill="hold">
                                          <p:stCondLst>
                                            <p:cond delay="0"/>
                                          </p:stCondLst>
                                        </p:cTn>
                                        <p:tgtEl>
                                          <p:spTgt spid="9"/>
                                        </p:tgtEl>
                                        <p:attrNameLst>
                                          <p:attrName>style.visibility</p:attrName>
                                        </p:attrNameLst>
                                      </p:cBhvr>
                                      <p:to>
                                        <p:strVal val="visible"/>
                                      </p:to>
                                    </p:set>
                                    <p:anim calcmode="lin" valueType="num">
                                      <p:cBhvr>
                                        <p:cTn id="36" dur="2000" fill="hold"/>
                                        <p:tgtEl>
                                          <p:spTgt spid="9"/>
                                        </p:tgtEl>
                                        <p:attrNameLst>
                                          <p:attrName>ppt_w</p:attrName>
                                        </p:attrNameLst>
                                      </p:cBhvr>
                                      <p:tavLst>
                                        <p:tav tm="0">
                                          <p:val>
                                            <p:fltVal val="0"/>
                                          </p:val>
                                        </p:tav>
                                        <p:tav tm="100000">
                                          <p:val>
                                            <p:strVal val="#ppt_w"/>
                                          </p:val>
                                        </p:tav>
                                      </p:tavLst>
                                    </p:anim>
                                    <p:anim calcmode="lin" valueType="num">
                                      <p:cBhvr>
                                        <p:cTn id="37" dur="2000" fill="hold"/>
                                        <p:tgtEl>
                                          <p:spTgt spid="9"/>
                                        </p:tgtEl>
                                        <p:attrNameLst>
                                          <p:attrName>ppt_h</p:attrName>
                                        </p:attrNameLst>
                                      </p:cBhvr>
                                      <p:tavLst>
                                        <p:tav tm="0">
                                          <p:val>
                                            <p:fltVal val="0"/>
                                          </p:val>
                                        </p:tav>
                                        <p:tav tm="100000">
                                          <p:val>
                                            <p:strVal val="#ppt_h"/>
                                          </p:val>
                                        </p:tav>
                                      </p:tavLst>
                                    </p:anim>
                                    <p:animEffect transition="in" filter="fade">
                                      <p:cBhvr>
                                        <p:cTn id="38" dur="2000"/>
                                        <p:tgtEl>
                                          <p:spTgt spid="9"/>
                                        </p:tgtEl>
                                      </p:cBhvr>
                                    </p:animEffect>
                                  </p:childTnLst>
                                </p:cTn>
                              </p:par>
                              <p:par>
                                <p:cTn id="39" presetID="53" presetClass="entr" presetSubtype="16" fill="hold" grpId="0" nodeType="withEffect">
                                  <p:stCondLst>
                                    <p:cond delay="35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000" fill="hold"/>
                                        <p:tgtEl>
                                          <p:spTgt spid="10"/>
                                        </p:tgtEl>
                                        <p:attrNameLst>
                                          <p:attrName>ppt_w</p:attrName>
                                        </p:attrNameLst>
                                      </p:cBhvr>
                                      <p:tavLst>
                                        <p:tav tm="0">
                                          <p:val>
                                            <p:fltVal val="0"/>
                                          </p:val>
                                        </p:tav>
                                        <p:tav tm="100000">
                                          <p:val>
                                            <p:strVal val="#ppt_w"/>
                                          </p:val>
                                        </p:tav>
                                      </p:tavLst>
                                    </p:anim>
                                    <p:anim calcmode="lin" valueType="num">
                                      <p:cBhvr>
                                        <p:cTn id="42" dur="2000" fill="hold"/>
                                        <p:tgtEl>
                                          <p:spTgt spid="10"/>
                                        </p:tgtEl>
                                        <p:attrNameLst>
                                          <p:attrName>ppt_h</p:attrName>
                                        </p:attrNameLst>
                                      </p:cBhvr>
                                      <p:tavLst>
                                        <p:tav tm="0">
                                          <p:val>
                                            <p:fltVal val="0"/>
                                          </p:val>
                                        </p:tav>
                                        <p:tav tm="100000">
                                          <p:val>
                                            <p:strVal val="#ppt_h"/>
                                          </p:val>
                                        </p:tav>
                                      </p:tavLst>
                                    </p:anim>
                                    <p:animEffect transition="in" filter="fade">
                                      <p:cBhvr>
                                        <p:cTn id="43" dur="2000"/>
                                        <p:tgtEl>
                                          <p:spTgt spid="10"/>
                                        </p:tgtEl>
                                      </p:cBhvr>
                                    </p:animEffect>
                                  </p:childTnLst>
                                </p:cTn>
                              </p:par>
                              <p:par>
                                <p:cTn id="44" presetID="53" presetClass="entr" presetSubtype="16" fill="hold" grpId="0" nodeType="withEffect">
                                  <p:stCondLst>
                                    <p:cond delay="4000"/>
                                  </p:stCondLst>
                                  <p:childTnLst>
                                    <p:set>
                                      <p:cBhvr>
                                        <p:cTn id="45" dur="1" fill="hold">
                                          <p:stCondLst>
                                            <p:cond delay="0"/>
                                          </p:stCondLst>
                                        </p:cTn>
                                        <p:tgtEl>
                                          <p:spTgt spid="11"/>
                                        </p:tgtEl>
                                        <p:attrNameLst>
                                          <p:attrName>style.visibility</p:attrName>
                                        </p:attrNameLst>
                                      </p:cBhvr>
                                      <p:to>
                                        <p:strVal val="visible"/>
                                      </p:to>
                                    </p:set>
                                    <p:anim calcmode="lin" valueType="num">
                                      <p:cBhvr>
                                        <p:cTn id="46" dur="2000" fill="hold"/>
                                        <p:tgtEl>
                                          <p:spTgt spid="11"/>
                                        </p:tgtEl>
                                        <p:attrNameLst>
                                          <p:attrName>ppt_w</p:attrName>
                                        </p:attrNameLst>
                                      </p:cBhvr>
                                      <p:tavLst>
                                        <p:tav tm="0">
                                          <p:val>
                                            <p:fltVal val="0"/>
                                          </p:val>
                                        </p:tav>
                                        <p:tav tm="100000">
                                          <p:val>
                                            <p:strVal val="#ppt_w"/>
                                          </p:val>
                                        </p:tav>
                                      </p:tavLst>
                                    </p:anim>
                                    <p:anim calcmode="lin" valueType="num">
                                      <p:cBhvr>
                                        <p:cTn id="47" dur="2000" fill="hold"/>
                                        <p:tgtEl>
                                          <p:spTgt spid="11"/>
                                        </p:tgtEl>
                                        <p:attrNameLst>
                                          <p:attrName>ppt_h</p:attrName>
                                        </p:attrNameLst>
                                      </p:cBhvr>
                                      <p:tavLst>
                                        <p:tav tm="0">
                                          <p:val>
                                            <p:fltVal val="0"/>
                                          </p:val>
                                        </p:tav>
                                        <p:tav tm="100000">
                                          <p:val>
                                            <p:strVal val="#ppt_h"/>
                                          </p:val>
                                        </p:tav>
                                      </p:tavLst>
                                    </p:anim>
                                    <p:animEffect transition="in" filter="fade">
                                      <p:cBhvr>
                                        <p:cTn id="48" dur="2000"/>
                                        <p:tgtEl>
                                          <p:spTgt spid="11"/>
                                        </p:tgtEl>
                                      </p:cBhvr>
                                    </p:animEffect>
                                  </p:childTnLst>
                                </p:cTn>
                              </p:par>
                              <p:par>
                                <p:cTn id="49" presetID="53" presetClass="entr" presetSubtype="16" fill="hold" grpId="0" nodeType="withEffect">
                                  <p:stCondLst>
                                    <p:cond delay="45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2000" fill="hold"/>
                                        <p:tgtEl>
                                          <p:spTgt spid="13"/>
                                        </p:tgtEl>
                                        <p:attrNameLst>
                                          <p:attrName>ppt_w</p:attrName>
                                        </p:attrNameLst>
                                      </p:cBhvr>
                                      <p:tavLst>
                                        <p:tav tm="0">
                                          <p:val>
                                            <p:fltVal val="0"/>
                                          </p:val>
                                        </p:tav>
                                        <p:tav tm="100000">
                                          <p:val>
                                            <p:strVal val="#ppt_w"/>
                                          </p:val>
                                        </p:tav>
                                      </p:tavLst>
                                    </p:anim>
                                    <p:anim calcmode="lin" valueType="num">
                                      <p:cBhvr>
                                        <p:cTn id="52" dur="2000" fill="hold"/>
                                        <p:tgtEl>
                                          <p:spTgt spid="13"/>
                                        </p:tgtEl>
                                        <p:attrNameLst>
                                          <p:attrName>ppt_h</p:attrName>
                                        </p:attrNameLst>
                                      </p:cBhvr>
                                      <p:tavLst>
                                        <p:tav tm="0">
                                          <p:val>
                                            <p:fltVal val="0"/>
                                          </p:val>
                                        </p:tav>
                                        <p:tav tm="100000">
                                          <p:val>
                                            <p:strVal val="#ppt_h"/>
                                          </p:val>
                                        </p:tav>
                                      </p:tavLst>
                                    </p:anim>
                                    <p:animEffect transition="in" filter="fade">
                                      <p:cBhvr>
                                        <p:cTn id="53" dur="2000"/>
                                        <p:tgtEl>
                                          <p:spTgt spid="13"/>
                                        </p:tgtEl>
                                      </p:cBhvr>
                                    </p:animEffect>
                                  </p:childTnLst>
                                </p:cTn>
                              </p:par>
                              <p:par>
                                <p:cTn id="54" presetID="42" presetClass="entr" presetSubtype="0" fill="hold" grpId="0" nodeType="withEffect">
                                  <p:stCondLst>
                                    <p:cond delay="325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325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1000"/>
                                        <p:tgtEl>
                                          <p:spTgt spid="15"/>
                                        </p:tgtEl>
                                      </p:cBhvr>
                                    </p:animEffect>
                                    <p:anim calcmode="lin" valueType="num">
                                      <p:cBhvr>
                                        <p:cTn id="62" dur="1000" fill="hold"/>
                                        <p:tgtEl>
                                          <p:spTgt spid="15"/>
                                        </p:tgtEl>
                                        <p:attrNameLst>
                                          <p:attrName>ppt_x</p:attrName>
                                        </p:attrNameLst>
                                      </p:cBhvr>
                                      <p:tavLst>
                                        <p:tav tm="0">
                                          <p:val>
                                            <p:strVal val="#ppt_x"/>
                                          </p:val>
                                        </p:tav>
                                        <p:tav tm="100000">
                                          <p:val>
                                            <p:strVal val="#ppt_x"/>
                                          </p:val>
                                        </p:tav>
                                      </p:tavLst>
                                    </p:anim>
                                    <p:anim calcmode="lin" valueType="num">
                                      <p:cBhvr>
                                        <p:cTn id="63" dur="1000" fill="hold"/>
                                        <p:tgtEl>
                                          <p:spTgt spid="1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375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1000"/>
                                        <p:tgtEl>
                                          <p:spTgt spid="16"/>
                                        </p:tgtEl>
                                      </p:cBhvr>
                                    </p:animEffect>
                                    <p:anim calcmode="lin" valueType="num">
                                      <p:cBhvr>
                                        <p:cTn id="67" dur="1000" fill="hold"/>
                                        <p:tgtEl>
                                          <p:spTgt spid="16"/>
                                        </p:tgtEl>
                                        <p:attrNameLst>
                                          <p:attrName>ppt_x</p:attrName>
                                        </p:attrNameLst>
                                      </p:cBhvr>
                                      <p:tavLst>
                                        <p:tav tm="0">
                                          <p:val>
                                            <p:strVal val="#ppt_x"/>
                                          </p:val>
                                        </p:tav>
                                        <p:tav tm="100000">
                                          <p:val>
                                            <p:strVal val="#ppt_x"/>
                                          </p:val>
                                        </p:tav>
                                      </p:tavLst>
                                    </p:anim>
                                    <p:anim calcmode="lin" valueType="num">
                                      <p:cBhvr>
                                        <p:cTn id="68" dur="1000" fill="hold"/>
                                        <p:tgtEl>
                                          <p:spTgt spid="16"/>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375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1000"/>
                                        <p:tgtEl>
                                          <p:spTgt spid="17"/>
                                        </p:tgtEl>
                                      </p:cBhvr>
                                    </p:animEffect>
                                    <p:anim calcmode="lin" valueType="num">
                                      <p:cBhvr>
                                        <p:cTn id="72" dur="1000" fill="hold"/>
                                        <p:tgtEl>
                                          <p:spTgt spid="17"/>
                                        </p:tgtEl>
                                        <p:attrNameLst>
                                          <p:attrName>ppt_x</p:attrName>
                                        </p:attrNameLst>
                                      </p:cBhvr>
                                      <p:tavLst>
                                        <p:tav tm="0">
                                          <p:val>
                                            <p:strVal val="#ppt_x"/>
                                          </p:val>
                                        </p:tav>
                                        <p:tav tm="100000">
                                          <p:val>
                                            <p:strVal val="#ppt_x"/>
                                          </p:val>
                                        </p:tav>
                                      </p:tavLst>
                                    </p:anim>
                                    <p:anim calcmode="lin" valueType="num">
                                      <p:cBhvr>
                                        <p:cTn id="73" dur="1000" fill="hold"/>
                                        <p:tgtEl>
                                          <p:spTgt spid="1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4250"/>
                                  </p:stCondLst>
                                  <p:childTnLst>
                                    <p:set>
                                      <p:cBhvr>
                                        <p:cTn id="75" dur="1" fill="hold">
                                          <p:stCondLst>
                                            <p:cond delay="0"/>
                                          </p:stCondLst>
                                        </p:cTn>
                                        <p:tgtEl>
                                          <p:spTgt spid="18"/>
                                        </p:tgtEl>
                                        <p:attrNameLst>
                                          <p:attrName>style.visibility</p:attrName>
                                        </p:attrNameLst>
                                      </p:cBhvr>
                                      <p:to>
                                        <p:strVal val="visible"/>
                                      </p:to>
                                    </p:set>
                                    <p:animEffect transition="in" filter="fade">
                                      <p:cBhvr>
                                        <p:cTn id="76" dur="1000"/>
                                        <p:tgtEl>
                                          <p:spTgt spid="18"/>
                                        </p:tgtEl>
                                      </p:cBhvr>
                                    </p:animEffect>
                                    <p:anim calcmode="lin" valueType="num">
                                      <p:cBhvr>
                                        <p:cTn id="77" dur="1000" fill="hold"/>
                                        <p:tgtEl>
                                          <p:spTgt spid="18"/>
                                        </p:tgtEl>
                                        <p:attrNameLst>
                                          <p:attrName>ppt_x</p:attrName>
                                        </p:attrNameLst>
                                      </p:cBhvr>
                                      <p:tavLst>
                                        <p:tav tm="0">
                                          <p:val>
                                            <p:strVal val="#ppt_x"/>
                                          </p:val>
                                        </p:tav>
                                        <p:tav tm="100000">
                                          <p:val>
                                            <p:strVal val="#ppt_x"/>
                                          </p:val>
                                        </p:tav>
                                      </p:tavLst>
                                    </p:anim>
                                    <p:anim calcmode="lin" valueType="num">
                                      <p:cBhvr>
                                        <p:cTn id="78" dur="1000" fill="hold"/>
                                        <p:tgtEl>
                                          <p:spTgt spid="18"/>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425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1000"/>
                                        <p:tgtEl>
                                          <p:spTgt spid="19"/>
                                        </p:tgtEl>
                                      </p:cBhvr>
                                    </p:animEffect>
                                    <p:anim calcmode="lin" valueType="num">
                                      <p:cBhvr>
                                        <p:cTn id="82" dur="1000" fill="hold"/>
                                        <p:tgtEl>
                                          <p:spTgt spid="19"/>
                                        </p:tgtEl>
                                        <p:attrNameLst>
                                          <p:attrName>ppt_x</p:attrName>
                                        </p:attrNameLst>
                                      </p:cBhvr>
                                      <p:tavLst>
                                        <p:tav tm="0">
                                          <p:val>
                                            <p:strVal val="#ppt_x"/>
                                          </p:val>
                                        </p:tav>
                                        <p:tav tm="100000">
                                          <p:val>
                                            <p:strVal val="#ppt_x"/>
                                          </p:val>
                                        </p:tav>
                                      </p:tavLst>
                                    </p:anim>
                                    <p:anim calcmode="lin" valueType="num">
                                      <p:cBhvr>
                                        <p:cTn id="83" dur="1000" fill="hold"/>
                                        <p:tgtEl>
                                          <p:spTgt spid="1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4750"/>
                                  </p:stCondLst>
                                  <p:childTnLst>
                                    <p:set>
                                      <p:cBhvr>
                                        <p:cTn id="85" dur="1" fill="hold">
                                          <p:stCondLst>
                                            <p:cond delay="0"/>
                                          </p:stCondLst>
                                        </p:cTn>
                                        <p:tgtEl>
                                          <p:spTgt spid="20"/>
                                        </p:tgtEl>
                                        <p:attrNameLst>
                                          <p:attrName>style.visibility</p:attrName>
                                        </p:attrNameLst>
                                      </p:cBhvr>
                                      <p:to>
                                        <p:strVal val="visible"/>
                                      </p:to>
                                    </p:set>
                                    <p:animEffect transition="in" filter="fade">
                                      <p:cBhvr>
                                        <p:cTn id="86" dur="1000"/>
                                        <p:tgtEl>
                                          <p:spTgt spid="20"/>
                                        </p:tgtEl>
                                      </p:cBhvr>
                                    </p:animEffect>
                                    <p:anim calcmode="lin" valueType="num">
                                      <p:cBhvr>
                                        <p:cTn id="87" dur="1000" fill="hold"/>
                                        <p:tgtEl>
                                          <p:spTgt spid="20"/>
                                        </p:tgtEl>
                                        <p:attrNameLst>
                                          <p:attrName>ppt_x</p:attrName>
                                        </p:attrNameLst>
                                      </p:cBhvr>
                                      <p:tavLst>
                                        <p:tav tm="0">
                                          <p:val>
                                            <p:strVal val="#ppt_x"/>
                                          </p:val>
                                        </p:tav>
                                        <p:tav tm="100000">
                                          <p:val>
                                            <p:strVal val="#ppt_x"/>
                                          </p:val>
                                        </p:tav>
                                      </p:tavLst>
                                    </p:anim>
                                    <p:anim calcmode="lin" valueType="num">
                                      <p:cBhvr>
                                        <p:cTn id="88" dur="1000" fill="hold"/>
                                        <p:tgtEl>
                                          <p:spTgt spid="20"/>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475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1000"/>
                                        <p:tgtEl>
                                          <p:spTgt spid="21"/>
                                        </p:tgtEl>
                                      </p:cBhvr>
                                    </p:animEffect>
                                    <p:anim calcmode="lin" valueType="num">
                                      <p:cBhvr>
                                        <p:cTn id="92" dur="1000" fill="hold"/>
                                        <p:tgtEl>
                                          <p:spTgt spid="21"/>
                                        </p:tgtEl>
                                        <p:attrNameLst>
                                          <p:attrName>ppt_x</p:attrName>
                                        </p:attrNameLst>
                                      </p:cBhvr>
                                      <p:tavLst>
                                        <p:tav tm="0">
                                          <p:val>
                                            <p:strVal val="#ppt_x"/>
                                          </p:val>
                                        </p:tav>
                                        <p:tav tm="100000">
                                          <p:val>
                                            <p:strVal val="#ppt_x"/>
                                          </p:val>
                                        </p:tav>
                                      </p:tavLst>
                                    </p:anim>
                                    <p:anim calcmode="lin" valueType="num">
                                      <p:cBhvr>
                                        <p:cTn id="9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3" grpId="0" animBg="1"/>
      <p:bldP spid="14" grpId="0"/>
      <p:bldP spid="15" grpId="0"/>
      <p:bldP spid="16" grpId="0"/>
      <p:bldP spid="17" grpId="0"/>
      <p:bldP spid="18" grpId="0"/>
      <p:bldP spid="19" grpId="0"/>
      <p:bldP spid="20" grpId="0"/>
      <p:bldP spid="21" grpId="0"/>
      <p:bldP spid="23" grpId="0"/>
      <p:bldP spid="24" grpId="0"/>
      <p:bldP spid="29" grpId="0"/>
      <p:bldP spid="3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flipH="1">
            <a:off x="5303912" y="1268760"/>
            <a:ext cx="1368152" cy="5112568"/>
          </a:xfrm>
          <a:prstGeom prst="line">
            <a:avLst/>
          </a:prstGeom>
          <a:ln>
            <a:solidFill>
              <a:srgbClr val="53575A"/>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328190" y="345429"/>
            <a:ext cx="3993401" cy="923330"/>
          </a:xfrm>
          <a:prstGeom prst="rect">
            <a:avLst/>
          </a:prstGeom>
          <a:noFill/>
        </p:spPr>
        <p:txBody>
          <a:bodyPr wrap="none" rtlCol="0">
            <a:spAutoFit/>
          </a:bodyPr>
          <a:lstStyle/>
          <a:p>
            <a:pPr algn="ctr"/>
            <a:r>
              <a:rPr lang="en-US" altLang="zh-CN" sz="5400" dirty="0">
                <a:solidFill>
                  <a:srgbClr val="53575A"/>
                </a:solidFill>
                <a:latin typeface="Arial" panose="020B0604020202020204" pitchFamily="34" charset="0"/>
                <a:ea typeface="微软雅黑" panose="020B0503020204020204" pitchFamily="34" charset="-122"/>
                <a:cs typeface="Arial" panose="020B0604020202020204" pitchFamily="34" charset="0"/>
              </a:rPr>
              <a:t>CONTENT</a:t>
            </a:r>
            <a:r>
              <a:rPr lang="en-US" altLang="zh-CN" sz="5400" dirty="0">
                <a:solidFill>
                  <a:srgbClr val="F17F42"/>
                </a:solidFill>
                <a:latin typeface="Arial" panose="020B0604020202020204" pitchFamily="34" charset="0"/>
                <a:ea typeface="微软雅黑" panose="020B0503020204020204" pitchFamily="34" charset="-122"/>
                <a:cs typeface="Arial" panose="020B0604020202020204" pitchFamily="34" charset="0"/>
              </a:rPr>
              <a:t>S</a:t>
            </a:r>
            <a:endParaRPr lang="zh-CN" altLang="en-US" sz="5400" dirty="0">
              <a:solidFill>
                <a:srgbClr val="F17F42"/>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11" name="直接连接符 10"/>
          <p:cNvCxnSpPr/>
          <p:nvPr/>
        </p:nvCxnSpPr>
        <p:spPr>
          <a:xfrm>
            <a:off x="2351584" y="1268760"/>
            <a:ext cx="4320480" cy="0"/>
          </a:xfrm>
          <a:prstGeom prst="line">
            <a:avLst/>
          </a:prstGeom>
          <a:ln>
            <a:solidFill>
              <a:srgbClr val="53575A"/>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6816080" y="1669737"/>
            <a:ext cx="1080120" cy="923330"/>
          </a:xfrm>
          <a:prstGeom prst="rect">
            <a:avLst/>
          </a:prstGeom>
          <a:noFill/>
        </p:spPr>
        <p:txBody>
          <a:bodyPr wrap="square" rtlCol="0">
            <a:spAutoFit/>
          </a:bodyPr>
          <a:lstStyle/>
          <a:p>
            <a:r>
              <a:rPr lang="en-US" altLang="zh-CN" sz="5400" dirty="0">
                <a:solidFill>
                  <a:srgbClr val="F17F42"/>
                </a:solidFill>
                <a:latin typeface="Arial" panose="020B0604020202020204" pitchFamily="34" charset="0"/>
                <a:cs typeface="Arial" panose="020B0604020202020204" pitchFamily="34" charset="0"/>
              </a:rPr>
              <a:t>01</a:t>
            </a:r>
            <a:endParaRPr lang="zh-CN" altLang="en-US" sz="5400" dirty="0">
              <a:solidFill>
                <a:srgbClr val="F17F42"/>
              </a:solidFill>
              <a:latin typeface="Arial" panose="020B0604020202020204" pitchFamily="34" charset="0"/>
              <a:cs typeface="Arial" panose="020B0604020202020204" pitchFamily="34" charset="0"/>
            </a:endParaRPr>
          </a:p>
        </p:txBody>
      </p:sp>
      <p:sp>
        <p:nvSpPr>
          <p:cNvPr id="13" name="椭圆 12"/>
          <p:cNvSpPr/>
          <p:nvPr/>
        </p:nvSpPr>
        <p:spPr>
          <a:xfrm>
            <a:off x="6321591" y="1988840"/>
            <a:ext cx="247870" cy="247870"/>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5303912" y="6381328"/>
            <a:ext cx="4320480" cy="0"/>
          </a:xfrm>
          <a:prstGeom prst="line">
            <a:avLst/>
          </a:prstGeom>
          <a:ln>
            <a:solidFill>
              <a:srgbClr val="53575A"/>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5999933" y="3212976"/>
            <a:ext cx="247870" cy="247870"/>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678275" y="4437112"/>
            <a:ext cx="247870" cy="247870"/>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356617" y="5661248"/>
            <a:ext cx="247870" cy="247870"/>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7680176" y="1898248"/>
            <a:ext cx="2176045" cy="400110"/>
          </a:xfrm>
          <a:prstGeom prst="rect">
            <a:avLst/>
          </a:prstGeom>
          <a:noFill/>
        </p:spPr>
        <p:txBody>
          <a:bodyPr wrap="none" rtlCol="0">
            <a:spAutoFit/>
          </a:bodyPr>
          <a:lstStyle/>
          <a:p>
            <a:r>
              <a:rPr lang="en-US" altLang="zh-CN" sz="2000" dirty="0">
                <a:solidFill>
                  <a:srgbClr val="131313"/>
                </a:solidFill>
                <a:latin typeface="微软雅黑 Light" panose="020B0502040204020203" pitchFamily="34" charset="-122"/>
                <a:ea typeface="微软雅黑 Light" panose="020B0502040204020203" pitchFamily="34" charset="-122"/>
              </a:rPr>
              <a:t>ADD YOUR TITLE</a:t>
            </a:r>
            <a:endParaRPr lang="en-US" altLang="zh-CN" sz="2000" dirty="0">
              <a:solidFill>
                <a:srgbClr val="131313"/>
              </a:solidFill>
              <a:latin typeface="微软雅黑 Light" panose="020B0502040204020203" pitchFamily="34" charset="-122"/>
              <a:ea typeface="微软雅黑 Light" panose="020B0502040204020203" pitchFamily="34" charset="-122"/>
            </a:endParaRPr>
          </a:p>
        </p:txBody>
      </p:sp>
      <p:sp>
        <p:nvSpPr>
          <p:cNvPr id="23" name="矩形 22"/>
          <p:cNvSpPr/>
          <p:nvPr/>
        </p:nvSpPr>
        <p:spPr>
          <a:xfrm>
            <a:off x="7680176" y="2298358"/>
            <a:ext cx="3888432" cy="338554"/>
          </a:xfrm>
          <a:prstGeom prst="rect">
            <a:avLst/>
          </a:prstGeom>
        </p:spPr>
        <p:txBody>
          <a:bodyPr wrap="square">
            <a:spAutoFit/>
          </a:bodyPr>
          <a:lstStyle/>
          <a:p>
            <a:r>
              <a:rPr lang="en-US" altLang="zh-CN" sz="1600" dirty="0">
                <a:solidFill>
                  <a:srgbClr val="131313"/>
                </a:solidFill>
                <a:latin typeface="微软雅黑 Light" panose="020B0502040204020203" pitchFamily="34" charset="-122"/>
                <a:ea typeface="微软雅黑 Light" panose="020B0502040204020203" pitchFamily="34" charset="-122"/>
              </a:rPr>
              <a:t>Click here to enter your text messages</a:t>
            </a:r>
            <a:endParaRPr lang="en-US" altLang="zh-CN" sz="1600" dirty="0">
              <a:solidFill>
                <a:srgbClr val="131313"/>
              </a:solidFill>
              <a:latin typeface="微软雅黑 Light" panose="020B0502040204020203" pitchFamily="34" charset="-122"/>
              <a:ea typeface="微软雅黑 Light" panose="020B0502040204020203" pitchFamily="34" charset="-122"/>
            </a:endParaRPr>
          </a:p>
        </p:txBody>
      </p:sp>
      <p:sp>
        <p:nvSpPr>
          <p:cNvPr id="24" name="文本框 23"/>
          <p:cNvSpPr txBox="1"/>
          <p:nvPr/>
        </p:nvSpPr>
        <p:spPr>
          <a:xfrm>
            <a:off x="4799856" y="2817085"/>
            <a:ext cx="1080120" cy="923330"/>
          </a:xfrm>
          <a:prstGeom prst="rect">
            <a:avLst/>
          </a:prstGeom>
          <a:noFill/>
        </p:spPr>
        <p:txBody>
          <a:bodyPr wrap="square" rtlCol="0">
            <a:spAutoFit/>
          </a:bodyPr>
          <a:lstStyle/>
          <a:p>
            <a:r>
              <a:rPr lang="en-US" altLang="zh-CN" sz="5400" dirty="0">
                <a:solidFill>
                  <a:srgbClr val="F17F42"/>
                </a:solidFill>
                <a:latin typeface="Arial" panose="020B0604020202020204" pitchFamily="34" charset="0"/>
                <a:cs typeface="Arial" panose="020B0604020202020204" pitchFamily="34" charset="0"/>
              </a:rPr>
              <a:t>02</a:t>
            </a:r>
            <a:endParaRPr lang="zh-CN" altLang="en-US" sz="5400" dirty="0">
              <a:solidFill>
                <a:srgbClr val="F17F42"/>
              </a:solidFill>
              <a:latin typeface="Arial" panose="020B0604020202020204" pitchFamily="34" charset="0"/>
              <a:cs typeface="Arial" panose="020B0604020202020204" pitchFamily="34" charset="0"/>
            </a:endParaRPr>
          </a:p>
        </p:txBody>
      </p:sp>
      <p:sp>
        <p:nvSpPr>
          <p:cNvPr id="25" name="文本框 24"/>
          <p:cNvSpPr txBox="1"/>
          <p:nvPr/>
        </p:nvSpPr>
        <p:spPr>
          <a:xfrm>
            <a:off x="2623811" y="3039727"/>
            <a:ext cx="2176045" cy="400110"/>
          </a:xfrm>
          <a:prstGeom prst="rect">
            <a:avLst/>
          </a:prstGeom>
          <a:noFill/>
        </p:spPr>
        <p:txBody>
          <a:bodyPr wrap="none" rtlCol="0">
            <a:spAutoFit/>
          </a:bodyPr>
          <a:lstStyle/>
          <a:p>
            <a:pPr algn="ctr"/>
            <a:r>
              <a:rPr lang="en-US" altLang="zh-CN" sz="2000" dirty="0">
                <a:solidFill>
                  <a:srgbClr val="131313"/>
                </a:solidFill>
                <a:latin typeface="微软雅黑 Light" panose="020B0502040204020203" pitchFamily="34" charset="-122"/>
                <a:ea typeface="微软雅黑 Light" panose="020B0502040204020203" pitchFamily="34" charset="-122"/>
              </a:rPr>
              <a:t>ADD YOUR TITLE</a:t>
            </a:r>
            <a:endParaRPr lang="en-US" altLang="zh-CN" sz="2000" dirty="0">
              <a:solidFill>
                <a:srgbClr val="131313"/>
              </a:solidFill>
              <a:latin typeface="微软雅黑 Light" panose="020B0502040204020203" pitchFamily="34" charset="-122"/>
              <a:ea typeface="微软雅黑 Light" panose="020B0502040204020203" pitchFamily="34" charset="-122"/>
            </a:endParaRPr>
          </a:p>
        </p:txBody>
      </p:sp>
      <p:sp>
        <p:nvSpPr>
          <p:cNvPr id="26" name="矩形 25"/>
          <p:cNvSpPr/>
          <p:nvPr/>
        </p:nvSpPr>
        <p:spPr>
          <a:xfrm>
            <a:off x="911424" y="3439837"/>
            <a:ext cx="3888432" cy="338554"/>
          </a:xfrm>
          <a:prstGeom prst="rect">
            <a:avLst/>
          </a:prstGeom>
        </p:spPr>
        <p:txBody>
          <a:bodyPr wrap="square">
            <a:spAutoFit/>
          </a:bodyPr>
          <a:lstStyle/>
          <a:p>
            <a:pPr algn="ctr"/>
            <a:r>
              <a:rPr lang="en-US" altLang="zh-CN" sz="1600" dirty="0">
                <a:solidFill>
                  <a:srgbClr val="131313"/>
                </a:solidFill>
                <a:latin typeface="微软雅黑 Light" panose="020B0502040204020203" pitchFamily="34" charset="-122"/>
                <a:ea typeface="微软雅黑 Light" panose="020B0502040204020203" pitchFamily="34" charset="-122"/>
              </a:rPr>
              <a:t>Click here to enter your text messages</a:t>
            </a:r>
            <a:endParaRPr lang="en-US" altLang="zh-CN" sz="1600" dirty="0">
              <a:solidFill>
                <a:srgbClr val="131313"/>
              </a:solidFill>
              <a:latin typeface="微软雅黑 Light" panose="020B0502040204020203" pitchFamily="34" charset="-122"/>
              <a:ea typeface="微软雅黑 Light" panose="020B0502040204020203" pitchFamily="34" charset="-122"/>
            </a:endParaRPr>
          </a:p>
        </p:txBody>
      </p:sp>
      <p:sp>
        <p:nvSpPr>
          <p:cNvPr id="27" name="文本框 26"/>
          <p:cNvSpPr txBox="1"/>
          <p:nvPr/>
        </p:nvSpPr>
        <p:spPr>
          <a:xfrm>
            <a:off x="6240016" y="4099382"/>
            <a:ext cx="1080120" cy="923330"/>
          </a:xfrm>
          <a:prstGeom prst="rect">
            <a:avLst/>
          </a:prstGeom>
          <a:noFill/>
        </p:spPr>
        <p:txBody>
          <a:bodyPr wrap="square" rtlCol="0">
            <a:spAutoFit/>
          </a:bodyPr>
          <a:lstStyle/>
          <a:p>
            <a:r>
              <a:rPr lang="en-US" altLang="zh-CN" sz="5400" dirty="0">
                <a:solidFill>
                  <a:srgbClr val="F17F42"/>
                </a:solidFill>
                <a:latin typeface="Arial" panose="020B0604020202020204" pitchFamily="34" charset="0"/>
                <a:cs typeface="Arial" panose="020B0604020202020204" pitchFamily="34" charset="0"/>
              </a:rPr>
              <a:t>03</a:t>
            </a:r>
            <a:endParaRPr lang="zh-CN" altLang="en-US" sz="5400" dirty="0">
              <a:solidFill>
                <a:srgbClr val="F17F42"/>
              </a:solidFill>
              <a:latin typeface="Arial" panose="020B0604020202020204" pitchFamily="34" charset="0"/>
              <a:cs typeface="Arial" panose="020B0604020202020204" pitchFamily="34" charset="0"/>
            </a:endParaRPr>
          </a:p>
        </p:txBody>
      </p:sp>
      <p:sp>
        <p:nvSpPr>
          <p:cNvPr id="28" name="文本框 27"/>
          <p:cNvSpPr txBox="1"/>
          <p:nvPr/>
        </p:nvSpPr>
        <p:spPr>
          <a:xfrm>
            <a:off x="4223792" y="5229508"/>
            <a:ext cx="1080120" cy="923330"/>
          </a:xfrm>
          <a:prstGeom prst="rect">
            <a:avLst/>
          </a:prstGeom>
          <a:noFill/>
        </p:spPr>
        <p:txBody>
          <a:bodyPr wrap="square" rtlCol="0">
            <a:spAutoFit/>
          </a:bodyPr>
          <a:lstStyle/>
          <a:p>
            <a:r>
              <a:rPr lang="en-US" altLang="zh-CN" sz="5400" dirty="0">
                <a:solidFill>
                  <a:srgbClr val="F17F42"/>
                </a:solidFill>
                <a:latin typeface="Arial" panose="020B0604020202020204" pitchFamily="34" charset="0"/>
                <a:cs typeface="Arial" panose="020B0604020202020204" pitchFamily="34" charset="0"/>
              </a:rPr>
              <a:t>04</a:t>
            </a:r>
            <a:endParaRPr lang="zh-CN" altLang="en-US" sz="5400" dirty="0">
              <a:solidFill>
                <a:srgbClr val="F17F42"/>
              </a:solidFill>
              <a:latin typeface="Arial" panose="020B0604020202020204" pitchFamily="34" charset="0"/>
              <a:cs typeface="Arial" panose="020B0604020202020204" pitchFamily="34" charset="0"/>
            </a:endParaRPr>
          </a:p>
        </p:txBody>
      </p:sp>
      <p:sp>
        <p:nvSpPr>
          <p:cNvPr id="29" name="文本框 28"/>
          <p:cNvSpPr txBox="1"/>
          <p:nvPr/>
        </p:nvSpPr>
        <p:spPr>
          <a:xfrm>
            <a:off x="7320136" y="4262455"/>
            <a:ext cx="2176045" cy="400110"/>
          </a:xfrm>
          <a:prstGeom prst="rect">
            <a:avLst/>
          </a:prstGeom>
          <a:noFill/>
        </p:spPr>
        <p:txBody>
          <a:bodyPr wrap="none" rtlCol="0">
            <a:spAutoFit/>
          </a:bodyPr>
          <a:lstStyle/>
          <a:p>
            <a:r>
              <a:rPr lang="en-US" altLang="zh-CN" sz="2000" dirty="0">
                <a:solidFill>
                  <a:srgbClr val="131313"/>
                </a:solidFill>
                <a:latin typeface="微软雅黑 Light" panose="020B0502040204020203" pitchFamily="34" charset="-122"/>
                <a:ea typeface="微软雅黑 Light" panose="020B0502040204020203" pitchFamily="34" charset="-122"/>
              </a:rPr>
              <a:t>ADD YOUR TITLE</a:t>
            </a:r>
            <a:endParaRPr lang="en-US" altLang="zh-CN" sz="2000" dirty="0">
              <a:solidFill>
                <a:srgbClr val="131313"/>
              </a:solidFill>
              <a:latin typeface="微软雅黑 Light" panose="020B0502040204020203" pitchFamily="34" charset="-122"/>
              <a:ea typeface="微软雅黑 Light" panose="020B0502040204020203" pitchFamily="34" charset="-122"/>
            </a:endParaRPr>
          </a:p>
        </p:txBody>
      </p:sp>
      <p:sp>
        <p:nvSpPr>
          <p:cNvPr id="30" name="矩形 29"/>
          <p:cNvSpPr/>
          <p:nvPr/>
        </p:nvSpPr>
        <p:spPr>
          <a:xfrm>
            <a:off x="7320136" y="4662565"/>
            <a:ext cx="3888432" cy="338554"/>
          </a:xfrm>
          <a:prstGeom prst="rect">
            <a:avLst/>
          </a:prstGeom>
        </p:spPr>
        <p:txBody>
          <a:bodyPr wrap="square">
            <a:spAutoFit/>
          </a:bodyPr>
          <a:lstStyle/>
          <a:p>
            <a:r>
              <a:rPr lang="en-US" altLang="zh-CN" sz="1600" dirty="0">
                <a:solidFill>
                  <a:srgbClr val="131313"/>
                </a:solidFill>
                <a:latin typeface="微软雅黑 Light" panose="020B0502040204020203" pitchFamily="34" charset="-122"/>
                <a:ea typeface="微软雅黑 Light" panose="020B0502040204020203" pitchFamily="34" charset="-122"/>
              </a:rPr>
              <a:t>Click here to enter your text messages</a:t>
            </a:r>
            <a:endParaRPr lang="en-US" altLang="zh-CN" sz="1600" dirty="0">
              <a:solidFill>
                <a:srgbClr val="131313"/>
              </a:solidFill>
              <a:latin typeface="微软雅黑 Light" panose="020B0502040204020203" pitchFamily="34" charset="-122"/>
              <a:ea typeface="微软雅黑 Light" panose="020B0502040204020203" pitchFamily="34" charset="-122"/>
            </a:endParaRPr>
          </a:p>
        </p:txBody>
      </p:sp>
      <p:sp>
        <p:nvSpPr>
          <p:cNvPr id="31" name="文本框 30"/>
          <p:cNvSpPr txBox="1"/>
          <p:nvPr/>
        </p:nvSpPr>
        <p:spPr>
          <a:xfrm>
            <a:off x="2132298" y="5380080"/>
            <a:ext cx="2176045" cy="400110"/>
          </a:xfrm>
          <a:prstGeom prst="rect">
            <a:avLst/>
          </a:prstGeom>
          <a:noFill/>
        </p:spPr>
        <p:txBody>
          <a:bodyPr wrap="none" rtlCol="0">
            <a:spAutoFit/>
          </a:bodyPr>
          <a:lstStyle/>
          <a:p>
            <a:pPr algn="ctr"/>
            <a:r>
              <a:rPr lang="en-US" altLang="zh-CN" sz="2000" dirty="0">
                <a:solidFill>
                  <a:srgbClr val="131313"/>
                </a:solidFill>
                <a:latin typeface="微软雅黑 Light" panose="020B0502040204020203" pitchFamily="34" charset="-122"/>
                <a:ea typeface="微软雅黑 Light" panose="020B0502040204020203" pitchFamily="34" charset="-122"/>
              </a:rPr>
              <a:t>ADD YOUR TITLE</a:t>
            </a:r>
            <a:endParaRPr lang="en-US" altLang="zh-CN" sz="2000" dirty="0">
              <a:solidFill>
                <a:srgbClr val="131313"/>
              </a:solidFill>
              <a:latin typeface="微软雅黑 Light" panose="020B0502040204020203" pitchFamily="34" charset="-122"/>
              <a:ea typeface="微软雅黑 Light" panose="020B0502040204020203" pitchFamily="34" charset="-122"/>
            </a:endParaRPr>
          </a:p>
        </p:txBody>
      </p:sp>
      <p:sp>
        <p:nvSpPr>
          <p:cNvPr id="32" name="矩形 31"/>
          <p:cNvSpPr/>
          <p:nvPr/>
        </p:nvSpPr>
        <p:spPr>
          <a:xfrm>
            <a:off x="419911" y="5780190"/>
            <a:ext cx="3888432" cy="338554"/>
          </a:xfrm>
          <a:prstGeom prst="rect">
            <a:avLst/>
          </a:prstGeom>
        </p:spPr>
        <p:txBody>
          <a:bodyPr wrap="square">
            <a:spAutoFit/>
          </a:bodyPr>
          <a:lstStyle/>
          <a:p>
            <a:pPr algn="ctr"/>
            <a:r>
              <a:rPr lang="en-US" altLang="zh-CN" sz="1600" dirty="0">
                <a:solidFill>
                  <a:srgbClr val="131313"/>
                </a:solidFill>
                <a:latin typeface="微软雅黑 Light" panose="020B0502040204020203" pitchFamily="34" charset="-122"/>
                <a:ea typeface="微软雅黑 Light" panose="020B0502040204020203" pitchFamily="34" charset="-122"/>
              </a:rPr>
              <a:t>Click here to enter your text messages</a:t>
            </a:r>
            <a:endParaRPr lang="en-US" altLang="zh-CN" sz="1600" dirty="0">
              <a:solidFill>
                <a:srgbClr val="131313"/>
              </a:solidFill>
              <a:latin typeface="微软雅黑 Light" panose="020B0502040204020203" pitchFamily="34" charset="-122"/>
              <a:ea typeface="微软雅黑 Light" panose="020B0502040204020203" pitchFamily="34" charset="-122"/>
            </a:endParaRPr>
          </a:p>
        </p:txBody>
      </p:sp>
      <p:sp>
        <p:nvSpPr>
          <p:cNvPr id="33" name="椭圆 32"/>
          <p:cNvSpPr/>
          <p:nvPr/>
        </p:nvSpPr>
        <p:spPr>
          <a:xfrm>
            <a:off x="2266222" y="1197198"/>
            <a:ext cx="123935" cy="123935"/>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9585819" y="6319360"/>
            <a:ext cx="123935" cy="123935"/>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1000"/>
                                  </p:stCondLst>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ppt_w</p:attrName>
                                        </p:attrNameLst>
                                      </p:cBhvr>
                                      <p:tavLst>
                                        <p:tav tm="0">
                                          <p:val>
                                            <p:fltVal val="0"/>
                                          </p:val>
                                        </p:tav>
                                        <p:tav tm="100000">
                                          <p:val>
                                            <p:strVal val="#ppt_w"/>
                                          </p:val>
                                        </p:tav>
                                      </p:tavLst>
                                    </p:anim>
                                    <p:anim calcmode="lin" valueType="num">
                                      <p:cBhvr>
                                        <p:cTn id="12" dur="500" fill="hold"/>
                                        <p:tgtEl>
                                          <p:spTgt spid="33"/>
                                        </p:tgtEl>
                                        <p:attrNameLst>
                                          <p:attrName>ppt_h</p:attrName>
                                        </p:attrNameLst>
                                      </p:cBhvr>
                                      <p:tavLst>
                                        <p:tav tm="0">
                                          <p:val>
                                            <p:fltVal val="0"/>
                                          </p:val>
                                        </p:tav>
                                        <p:tav tm="100000">
                                          <p:val>
                                            <p:strVal val="#ppt_h"/>
                                          </p:val>
                                        </p:tav>
                                      </p:tavLst>
                                    </p:anim>
                                    <p:animEffect transition="in" filter="fade">
                                      <p:cBhvr>
                                        <p:cTn id="13" dur="500"/>
                                        <p:tgtEl>
                                          <p:spTgt spid="33"/>
                                        </p:tgtEl>
                                      </p:cBhvr>
                                    </p:animEffect>
                                  </p:childTnLst>
                                </p:cTn>
                              </p:par>
                              <p:par>
                                <p:cTn id="14" presetID="22" presetClass="entr" presetSubtype="8" fill="hold" nodeType="withEffect">
                                  <p:stCondLst>
                                    <p:cond delay="150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par>
                                <p:cTn id="17" presetID="22" presetClass="entr" presetSubtype="1" fill="hold" nodeType="withEffect">
                                  <p:stCondLst>
                                    <p:cond delay="200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par>
                                <p:cTn id="20" presetID="53" presetClass="entr" presetSubtype="16" fill="hold" grpId="0" nodeType="withEffect">
                                  <p:stCondLst>
                                    <p:cond delay="20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12" presetClass="entr" presetSubtype="8" fill="hold" grpId="0" nodeType="withEffect">
                                  <p:stCondLst>
                                    <p:cond delay="2500"/>
                                  </p:stCondLst>
                                  <p:iterate type="lt">
                                    <p:tmPct val="10000"/>
                                  </p:iterate>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000"/>
                                        <p:tgtEl>
                                          <p:spTgt spid="12"/>
                                        </p:tgtEl>
                                        <p:attrNameLst>
                                          <p:attrName>ppt_x</p:attrName>
                                        </p:attrNameLst>
                                      </p:cBhvr>
                                      <p:tavLst>
                                        <p:tav tm="0">
                                          <p:val>
                                            <p:strVal val="#ppt_x-#ppt_w*1.125000"/>
                                          </p:val>
                                        </p:tav>
                                        <p:tav tm="100000">
                                          <p:val>
                                            <p:strVal val="#ppt_x"/>
                                          </p:val>
                                        </p:tav>
                                      </p:tavLst>
                                    </p:anim>
                                    <p:animEffect transition="in" filter="wipe(right)">
                                      <p:cBhvr>
                                        <p:cTn id="28" dur="1000"/>
                                        <p:tgtEl>
                                          <p:spTgt spid="12"/>
                                        </p:tgtEl>
                                      </p:cBhvr>
                                    </p:animEffect>
                                  </p:childTnLst>
                                </p:cTn>
                              </p:par>
                              <p:par>
                                <p:cTn id="29" presetID="12" presetClass="entr" presetSubtype="2" fill="hold" grpId="0" nodeType="withEffect">
                                  <p:stCondLst>
                                    <p:cond delay="3000"/>
                                  </p:stCondLst>
                                  <p:iterate type="lt">
                                    <p:tmPct val="10000"/>
                                  </p:iterate>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p:tgtEl>
                                          <p:spTgt spid="22"/>
                                        </p:tgtEl>
                                        <p:attrNameLst>
                                          <p:attrName>ppt_x</p:attrName>
                                        </p:attrNameLst>
                                      </p:cBhvr>
                                      <p:tavLst>
                                        <p:tav tm="0">
                                          <p:val>
                                            <p:strVal val="#ppt_x+#ppt_w*1.125000"/>
                                          </p:val>
                                        </p:tav>
                                        <p:tav tm="100000">
                                          <p:val>
                                            <p:strVal val="#ppt_x"/>
                                          </p:val>
                                        </p:tav>
                                      </p:tavLst>
                                    </p:anim>
                                    <p:animEffect transition="in" filter="wipe(left)">
                                      <p:cBhvr>
                                        <p:cTn id="32" dur="500"/>
                                        <p:tgtEl>
                                          <p:spTgt spid="22"/>
                                        </p:tgtEl>
                                      </p:cBhvr>
                                    </p:animEffect>
                                  </p:childTnLst>
                                </p:cTn>
                              </p:par>
                              <p:par>
                                <p:cTn id="33" presetID="12" presetClass="entr" presetSubtype="2" fill="hold" grpId="0" nodeType="withEffect">
                                  <p:stCondLst>
                                    <p:cond delay="3000"/>
                                  </p:stCondLst>
                                  <p:iterate type="lt">
                                    <p:tmPct val="10000"/>
                                  </p:iterate>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p:tgtEl>
                                          <p:spTgt spid="23"/>
                                        </p:tgtEl>
                                        <p:attrNameLst>
                                          <p:attrName>ppt_x</p:attrName>
                                        </p:attrNameLst>
                                      </p:cBhvr>
                                      <p:tavLst>
                                        <p:tav tm="0">
                                          <p:val>
                                            <p:strVal val="#ppt_x+#ppt_w*1.125000"/>
                                          </p:val>
                                        </p:tav>
                                        <p:tav tm="100000">
                                          <p:val>
                                            <p:strVal val="#ppt_x"/>
                                          </p:val>
                                        </p:tav>
                                      </p:tavLst>
                                    </p:anim>
                                    <p:animEffect transition="in" filter="wipe(left)">
                                      <p:cBhvr>
                                        <p:cTn id="36" dur="500"/>
                                        <p:tgtEl>
                                          <p:spTgt spid="23"/>
                                        </p:tgtEl>
                                      </p:cBhvr>
                                    </p:animEffect>
                                  </p:childTnLst>
                                </p:cTn>
                              </p:par>
                              <p:par>
                                <p:cTn id="37" presetID="53" presetClass="entr" presetSubtype="16" fill="hold" grpId="0" nodeType="withEffect">
                                  <p:stCondLst>
                                    <p:cond delay="350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12" presetClass="entr" presetSubtype="8" fill="hold" grpId="0" nodeType="withEffect">
                                  <p:stCondLst>
                                    <p:cond delay="4000"/>
                                  </p:stCondLst>
                                  <p:iterate type="lt">
                                    <p:tmPct val="10000"/>
                                  </p:iterate>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1000"/>
                                        <p:tgtEl>
                                          <p:spTgt spid="24"/>
                                        </p:tgtEl>
                                        <p:attrNameLst>
                                          <p:attrName>ppt_x</p:attrName>
                                        </p:attrNameLst>
                                      </p:cBhvr>
                                      <p:tavLst>
                                        <p:tav tm="0">
                                          <p:val>
                                            <p:strVal val="#ppt_x-#ppt_w*1.125000"/>
                                          </p:val>
                                        </p:tav>
                                        <p:tav tm="100000">
                                          <p:val>
                                            <p:strVal val="#ppt_x"/>
                                          </p:val>
                                        </p:tav>
                                      </p:tavLst>
                                    </p:anim>
                                    <p:animEffect transition="in" filter="wipe(right)">
                                      <p:cBhvr>
                                        <p:cTn id="45" dur="1000"/>
                                        <p:tgtEl>
                                          <p:spTgt spid="24"/>
                                        </p:tgtEl>
                                      </p:cBhvr>
                                    </p:animEffect>
                                  </p:childTnLst>
                                </p:cTn>
                              </p:par>
                              <p:par>
                                <p:cTn id="46" presetID="12" presetClass="entr" presetSubtype="8" fill="hold" grpId="0" nodeType="withEffect">
                                  <p:stCondLst>
                                    <p:cond delay="4500"/>
                                  </p:stCondLst>
                                  <p:iterate type="lt">
                                    <p:tmPct val="10000"/>
                                  </p:iterate>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p:tgtEl>
                                          <p:spTgt spid="25"/>
                                        </p:tgtEl>
                                        <p:attrNameLst>
                                          <p:attrName>ppt_x</p:attrName>
                                        </p:attrNameLst>
                                      </p:cBhvr>
                                      <p:tavLst>
                                        <p:tav tm="0">
                                          <p:val>
                                            <p:strVal val="#ppt_x-#ppt_w*1.125000"/>
                                          </p:val>
                                        </p:tav>
                                        <p:tav tm="100000">
                                          <p:val>
                                            <p:strVal val="#ppt_x"/>
                                          </p:val>
                                        </p:tav>
                                      </p:tavLst>
                                    </p:anim>
                                    <p:animEffect transition="in" filter="wipe(right)">
                                      <p:cBhvr>
                                        <p:cTn id="49" dur="500"/>
                                        <p:tgtEl>
                                          <p:spTgt spid="25"/>
                                        </p:tgtEl>
                                      </p:cBhvr>
                                    </p:animEffect>
                                  </p:childTnLst>
                                </p:cTn>
                              </p:par>
                              <p:par>
                                <p:cTn id="50" presetID="12" presetClass="entr" presetSubtype="8" fill="hold" grpId="0" nodeType="withEffect">
                                  <p:stCondLst>
                                    <p:cond delay="4500"/>
                                  </p:stCondLst>
                                  <p:iterate type="lt">
                                    <p:tmPct val="10000"/>
                                  </p:iterate>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p:tgtEl>
                                          <p:spTgt spid="26"/>
                                        </p:tgtEl>
                                        <p:attrNameLst>
                                          <p:attrName>ppt_x</p:attrName>
                                        </p:attrNameLst>
                                      </p:cBhvr>
                                      <p:tavLst>
                                        <p:tav tm="0">
                                          <p:val>
                                            <p:strVal val="#ppt_x-#ppt_w*1.125000"/>
                                          </p:val>
                                        </p:tav>
                                        <p:tav tm="100000">
                                          <p:val>
                                            <p:strVal val="#ppt_x"/>
                                          </p:val>
                                        </p:tav>
                                      </p:tavLst>
                                    </p:anim>
                                    <p:animEffect transition="in" filter="wipe(right)">
                                      <p:cBhvr>
                                        <p:cTn id="53" dur="500"/>
                                        <p:tgtEl>
                                          <p:spTgt spid="26"/>
                                        </p:tgtEl>
                                      </p:cBhvr>
                                    </p:animEffect>
                                  </p:childTnLst>
                                </p:cTn>
                              </p:par>
                              <p:par>
                                <p:cTn id="54" presetID="53" presetClass="entr" presetSubtype="16" fill="hold" grpId="0" nodeType="withEffect">
                                  <p:stCondLst>
                                    <p:cond delay="50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fltVal val="0"/>
                                          </p:val>
                                        </p:tav>
                                        <p:tav tm="100000">
                                          <p:val>
                                            <p:strVal val="#ppt_w"/>
                                          </p:val>
                                        </p:tav>
                                      </p:tavLst>
                                    </p:anim>
                                    <p:anim calcmode="lin" valueType="num">
                                      <p:cBhvr>
                                        <p:cTn id="57" dur="500" fill="hold"/>
                                        <p:tgtEl>
                                          <p:spTgt spid="20"/>
                                        </p:tgtEl>
                                        <p:attrNameLst>
                                          <p:attrName>ppt_h</p:attrName>
                                        </p:attrNameLst>
                                      </p:cBhvr>
                                      <p:tavLst>
                                        <p:tav tm="0">
                                          <p:val>
                                            <p:fltVal val="0"/>
                                          </p:val>
                                        </p:tav>
                                        <p:tav tm="100000">
                                          <p:val>
                                            <p:strVal val="#ppt_h"/>
                                          </p:val>
                                        </p:tav>
                                      </p:tavLst>
                                    </p:anim>
                                    <p:animEffect transition="in" filter="fade">
                                      <p:cBhvr>
                                        <p:cTn id="58" dur="500"/>
                                        <p:tgtEl>
                                          <p:spTgt spid="20"/>
                                        </p:tgtEl>
                                      </p:cBhvr>
                                    </p:animEffect>
                                  </p:childTnLst>
                                </p:cTn>
                              </p:par>
                              <p:par>
                                <p:cTn id="59" presetID="12" presetClass="entr" presetSubtype="8" fill="hold" grpId="0" nodeType="withEffect">
                                  <p:stCondLst>
                                    <p:cond delay="5500"/>
                                  </p:stCondLst>
                                  <p:iterate type="lt">
                                    <p:tmPct val="10000"/>
                                  </p:iterate>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1000"/>
                                        <p:tgtEl>
                                          <p:spTgt spid="27"/>
                                        </p:tgtEl>
                                        <p:attrNameLst>
                                          <p:attrName>ppt_x</p:attrName>
                                        </p:attrNameLst>
                                      </p:cBhvr>
                                      <p:tavLst>
                                        <p:tav tm="0">
                                          <p:val>
                                            <p:strVal val="#ppt_x-#ppt_w*1.125000"/>
                                          </p:val>
                                        </p:tav>
                                        <p:tav tm="100000">
                                          <p:val>
                                            <p:strVal val="#ppt_x"/>
                                          </p:val>
                                        </p:tav>
                                      </p:tavLst>
                                    </p:anim>
                                    <p:animEffect transition="in" filter="wipe(right)">
                                      <p:cBhvr>
                                        <p:cTn id="62" dur="1000"/>
                                        <p:tgtEl>
                                          <p:spTgt spid="27"/>
                                        </p:tgtEl>
                                      </p:cBhvr>
                                    </p:animEffect>
                                  </p:childTnLst>
                                </p:cTn>
                              </p:par>
                              <p:par>
                                <p:cTn id="63" presetID="12" presetClass="entr" presetSubtype="2" fill="hold" grpId="0" nodeType="withEffect">
                                  <p:stCondLst>
                                    <p:cond delay="6000"/>
                                  </p:stCondLst>
                                  <p:iterate type="lt">
                                    <p:tmPct val="10000"/>
                                  </p:iterate>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500"/>
                                        <p:tgtEl>
                                          <p:spTgt spid="29"/>
                                        </p:tgtEl>
                                        <p:attrNameLst>
                                          <p:attrName>ppt_x</p:attrName>
                                        </p:attrNameLst>
                                      </p:cBhvr>
                                      <p:tavLst>
                                        <p:tav tm="0">
                                          <p:val>
                                            <p:strVal val="#ppt_x+#ppt_w*1.125000"/>
                                          </p:val>
                                        </p:tav>
                                        <p:tav tm="100000">
                                          <p:val>
                                            <p:strVal val="#ppt_x"/>
                                          </p:val>
                                        </p:tav>
                                      </p:tavLst>
                                    </p:anim>
                                    <p:animEffect transition="in" filter="wipe(left)">
                                      <p:cBhvr>
                                        <p:cTn id="66" dur="500"/>
                                        <p:tgtEl>
                                          <p:spTgt spid="29"/>
                                        </p:tgtEl>
                                      </p:cBhvr>
                                    </p:animEffect>
                                  </p:childTnLst>
                                </p:cTn>
                              </p:par>
                              <p:par>
                                <p:cTn id="67" presetID="12" presetClass="entr" presetSubtype="2" fill="hold" grpId="0" nodeType="withEffect">
                                  <p:stCondLst>
                                    <p:cond delay="6000"/>
                                  </p:stCondLst>
                                  <p:iterate type="lt">
                                    <p:tmPct val="10000"/>
                                  </p:iterate>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p:tgtEl>
                                          <p:spTgt spid="30"/>
                                        </p:tgtEl>
                                        <p:attrNameLst>
                                          <p:attrName>ppt_x</p:attrName>
                                        </p:attrNameLst>
                                      </p:cBhvr>
                                      <p:tavLst>
                                        <p:tav tm="0">
                                          <p:val>
                                            <p:strVal val="#ppt_x+#ppt_w*1.125000"/>
                                          </p:val>
                                        </p:tav>
                                        <p:tav tm="100000">
                                          <p:val>
                                            <p:strVal val="#ppt_x"/>
                                          </p:val>
                                        </p:tav>
                                      </p:tavLst>
                                    </p:anim>
                                    <p:animEffect transition="in" filter="wipe(left)">
                                      <p:cBhvr>
                                        <p:cTn id="70" dur="500"/>
                                        <p:tgtEl>
                                          <p:spTgt spid="30"/>
                                        </p:tgtEl>
                                      </p:cBhvr>
                                    </p:animEffect>
                                  </p:childTnLst>
                                </p:cTn>
                              </p:par>
                              <p:par>
                                <p:cTn id="71" presetID="53" presetClass="entr" presetSubtype="16" fill="hold" grpId="0" nodeType="withEffect">
                                  <p:stCondLst>
                                    <p:cond delay="6500"/>
                                  </p:stCondLst>
                                  <p:childTnLst>
                                    <p:set>
                                      <p:cBhvr>
                                        <p:cTn id="72" dur="1" fill="hold">
                                          <p:stCondLst>
                                            <p:cond delay="0"/>
                                          </p:stCondLst>
                                        </p:cTn>
                                        <p:tgtEl>
                                          <p:spTgt spid="21"/>
                                        </p:tgtEl>
                                        <p:attrNameLst>
                                          <p:attrName>style.visibility</p:attrName>
                                        </p:attrNameLst>
                                      </p:cBhvr>
                                      <p:to>
                                        <p:strVal val="visible"/>
                                      </p:to>
                                    </p:set>
                                    <p:anim calcmode="lin" valueType="num">
                                      <p:cBhvr>
                                        <p:cTn id="73" dur="500" fill="hold"/>
                                        <p:tgtEl>
                                          <p:spTgt spid="21"/>
                                        </p:tgtEl>
                                        <p:attrNameLst>
                                          <p:attrName>ppt_w</p:attrName>
                                        </p:attrNameLst>
                                      </p:cBhvr>
                                      <p:tavLst>
                                        <p:tav tm="0">
                                          <p:val>
                                            <p:fltVal val="0"/>
                                          </p:val>
                                        </p:tav>
                                        <p:tav tm="100000">
                                          <p:val>
                                            <p:strVal val="#ppt_w"/>
                                          </p:val>
                                        </p:tav>
                                      </p:tavLst>
                                    </p:anim>
                                    <p:anim calcmode="lin" valueType="num">
                                      <p:cBhvr>
                                        <p:cTn id="74" dur="500" fill="hold"/>
                                        <p:tgtEl>
                                          <p:spTgt spid="21"/>
                                        </p:tgtEl>
                                        <p:attrNameLst>
                                          <p:attrName>ppt_h</p:attrName>
                                        </p:attrNameLst>
                                      </p:cBhvr>
                                      <p:tavLst>
                                        <p:tav tm="0">
                                          <p:val>
                                            <p:fltVal val="0"/>
                                          </p:val>
                                        </p:tav>
                                        <p:tav tm="100000">
                                          <p:val>
                                            <p:strVal val="#ppt_h"/>
                                          </p:val>
                                        </p:tav>
                                      </p:tavLst>
                                    </p:anim>
                                    <p:animEffect transition="in" filter="fade">
                                      <p:cBhvr>
                                        <p:cTn id="75" dur="500"/>
                                        <p:tgtEl>
                                          <p:spTgt spid="21"/>
                                        </p:tgtEl>
                                      </p:cBhvr>
                                    </p:animEffect>
                                  </p:childTnLst>
                                </p:cTn>
                              </p:par>
                              <p:par>
                                <p:cTn id="76" presetID="12" presetClass="entr" presetSubtype="8" fill="hold" grpId="0" nodeType="withEffect">
                                  <p:stCondLst>
                                    <p:cond delay="7000"/>
                                  </p:stCondLst>
                                  <p:iterate type="lt">
                                    <p:tmPct val="10000"/>
                                  </p:iterate>
                                  <p:childTnLst>
                                    <p:set>
                                      <p:cBhvr>
                                        <p:cTn id="77" dur="1" fill="hold">
                                          <p:stCondLst>
                                            <p:cond delay="0"/>
                                          </p:stCondLst>
                                        </p:cTn>
                                        <p:tgtEl>
                                          <p:spTgt spid="28"/>
                                        </p:tgtEl>
                                        <p:attrNameLst>
                                          <p:attrName>style.visibility</p:attrName>
                                        </p:attrNameLst>
                                      </p:cBhvr>
                                      <p:to>
                                        <p:strVal val="visible"/>
                                      </p:to>
                                    </p:set>
                                    <p:anim calcmode="lin" valueType="num">
                                      <p:cBhvr additive="base">
                                        <p:cTn id="78" dur="1000"/>
                                        <p:tgtEl>
                                          <p:spTgt spid="28"/>
                                        </p:tgtEl>
                                        <p:attrNameLst>
                                          <p:attrName>ppt_x</p:attrName>
                                        </p:attrNameLst>
                                      </p:cBhvr>
                                      <p:tavLst>
                                        <p:tav tm="0">
                                          <p:val>
                                            <p:strVal val="#ppt_x-#ppt_w*1.125000"/>
                                          </p:val>
                                        </p:tav>
                                        <p:tav tm="100000">
                                          <p:val>
                                            <p:strVal val="#ppt_x"/>
                                          </p:val>
                                        </p:tav>
                                      </p:tavLst>
                                    </p:anim>
                                    <p:animEffect transition="in" filter="wipe(right)">
                                      <p:cBhvr>
                                        <p:cTn id="79" dur="1000"/>
                                        <p:tgtEl>
                                          <p:spTgt spid="28"/>
                                        </p:tgtEl>
                                      </p:cBhvr>
                                    </p:animEffect>
                                  </p:childTnLst>
                                </p:cTn>
                              </p:par>
                              <p:par>
                                <p:cTn id="80" presetID="12" presetClass="entr" presetSubtype="8" fill="hold" grpId="0" nodeType="withEffect">
                                  <p:stCondLst>
                                    <p:cond delay="7500"/>
                                  </p:stCondLst>
                                  <p:iterate type="lt">
                                    <p:tmPct val="10000"/>
                                  </p:iterate>
                                  <p:childTnLst>
                                    <p:set>
                                      <p:cBhvr>
                                        <p:cTn id="81" dur="1" fill="hold">
                                          <p:stCondLst>
                                            <p:cond delay="0"/>
                                          </p:stCondLst>
                                        </p:cTn>
                                        <p:tgtEl>
                                          <p:spTgt spid="31"/>
                                        </p:tgtEl>
                                        <p:attrNameLst>
                                          <p:attrName>style.visibility</p:attrName>
                                        </p:attrNameLst>
                                      </p:cBhvr>
                                      <p:to>
                                        <p:strVal val="visible"/>
                                      </p:to>
                                    </p:set>
                                    <p:anim calcmode="lin" valueType="num">
                                      <p:cBhvr additive="base">
                                        <p:cTn id="82" dur="500"/>
                                        <p:tgtEl>
                                          <p:spTgt spid="31"/>
                                        </p:tgtEl>
                                        <p:attrNameLst>
                                          <p:attrName>ppt_x</p:attrName>
                                        </p:attrNameLst>
                                      </p:cBhvr>
                                      <p:tavLst>
                                        <p:tav tm="0">
                                          <p:val>
                                            <p:strVal val="#ppt_x-#ppt_w*1.125000"/>
                                          </p:val>
                                        </p:tav>
                                        <p:tav tm="100000">
                                          <p:val>
                                            <p:strVal val="#ppt_x"/>
                                          </p:val>
                                        </p:tav>
                                      </p:tavLst>
                                    </p:anim>
                                    <p:animEffect transition="in" filter="wipe(right)">
                                      <p:cBhvr>
                                        <p:cTn id="83" dur="500"/>
                                        <p:tgtEl>
                                          <p:spTgt spid="31"/>
                                        </p:tgtEl>
                                      </p:cBhvr>
                                    </p:animEffect>
                                  </p:childTnLst>
                                </p:cTn>
                              </p:par>
                              <p:par>
                                <p:cTn id="84" presetID="12" presetClass="entr" presetSubtype="8" fill="hold" grpId="0" nodeType="withEffect">
                                  <p:stCondLst>
                                    <p:cond delay="7500"/>
                                  </p:stCondLst>
                                  <p:iterate type="lt">
                                    <p:tmPct val="10000"/>
                                  </p:iterate>
                                  <p:childTnLst>
                                    <p:set>
                                      <p:cBhvr>
                                        <p:cTn id="85" dur="1" fill="hold">
                                          <p:stCondLst>
                                            <p:cond delay="0"/>
                                          </p:stCondLst>
                                        </p:cTn>
                                        <p:tgtEl>
                                          <p:spTgt spid="32"/>
                                        </p:tgtEl>
                                        <p:attrNameLst>
                                          <p:attrName>style.visibility</p:attrName>
                                        </p:attrNameLst>
                                      </p:cBhvr>
                                      <p:to>
                                        <p:strVal val="visible"/>
                                      </p:to>
                                    </p:set>
                                    <p:anim calcmode="lin" valueType="num">
                                      <p:cBhvr additive="base">
                                        <p:cTn id="86" dur="500"/>
                                        <p:tgtEl>
                                          <p:spTgt spid="32"/>
                                        </p:tgtEl>
                                        <p:attrNameLst>
                                          <p:attrName>ppt_x</p:attrName>
                                        </p:attrNameLst>
                                      </p:cBhvr>
                                      <p:tavLst>
                                        <p:tav tm="0">
                                          <p:val>
                                            <p:strVal val="#ppt_x-#ppt_w*1.125000"/>
                                          </p:val>
                                        </p:tav>
                                        <p:tav tm="100000">
                                          <p:val>
                                            <p:strVal val="#ppt_x"/>
                                          </p:val>
                                        </p:tav>
                                      </p:tavLst>
                                    </p:anim>
                                    <p:animEffect transition="in" filter="wipe(right)">
                                      <p:cBhvr>
                                        <p:cTn id="87" dur="500"/>
                                        <p:tgtEl>
                                          <p:spTgt spid="32"/>
                                        </p:tgtEl>
                                      </p:cBhvr>
                                    </p:animEffect>
                                  </p:childTnLst>
                                </p:cTn>
                              </p:par>
                              <p:par>
                                <p:cTn id="88" presetID="22" presetClass="entr" presetSubtype="8" fill="hold" nodeType="withEffect">
                                  <p:stCondLst>
                                    <p:cond delay="2500"/>
                                  </p:stCondLst>
                                  <p:childTnLst>
                                    <p:set>
                                      <p:cBhvr>
                                        <p:cTn id="89" dur="1" fill="hold">
                                          <p:stCondLst>
                                            <p:cond delay="0"/>
                                          </p:stCondLst>
                                        </p:cTn>
                                        <p:tgtEl>
                                          <p:spTgt spid="18"/>
                                        </p:tgtEl>
                                        <p:attrNameLst>
                                          <p:attrName>style.visibility</p:attrName>
                                        </p:attrNameLst>
                                      </p:cBhvr>
                                      <p:to>
                                        <p:strVal val="visible"/>
                                      </p:to>
                                    </p:set>
                                    <p:animEffect transition="in" filter="wipe(left)">
                                      <p:cBhvr>
                                        <p:cTn id="90" dur="500"/>
                                        <p:tgtEl>
                                          <p:spTgt spid="18"/>
                                        </p:tgtEl>
                                      </p:cBhvr>
                                    </p:animEffect>
                                  </p:childTnLst>
                                </p:cTn>
                              </p:par>
                              <p:par>
                                <p:cTn id="91" presetID="53" presetClass="entr" presetSubtype="16" fill="hold" grpId="0" nodeType="withEffect">
                                  <p:stCondLst>
                                    <p:cond delay="3000"/>
                                  </p:stCondLst>
                                  <p:childTnLst>
                                    <p:set>
                                      <p:cBhvr>
                                        <p:cTn id="92" dur="1" fill="hold">
                                          <p:stCondLst>
                                            <p:cond delay="0"/>
                                          </p:stCondLst>
                                        </p:cTn>
                                        <p:tgtEl>
                                          <p:spTgt spid="35"/>
                                        </p:tgtEl>
                                        <p:attrNameLst>
                                          <p:attrName>style.visibility</p:attrName>
                                        </p:attrNameLst>
                                      </p:cBhvr>
                                      <p:to>
                                        <p:strVal val="visible"/>
                                      </p:to>
                                    </p:set>
                                    <p:anim calcmode="lin" valueType="num">
                                      <p:cBhvr>
                                        <p:cTn id="93" dur="500" fill="hold"/>
                                        <p:tgtEl>
                                          <p:spTgt spid="35"/>
                                        </p:tgtEl>
                                        <p:attrNameLst>
                                          <p:attrName>ppt_w</p:attrName>
                                        </p:attrNameLst>
                                      </p:cBhvr>
                                      <p:tavLst>
                                        <p:tav tm="0">
                                          <p:val>
                                            <p:fltVal val="0"/>
                                          </p:val>
                                        </p:tav>
                                        <p:tav tm="100000">
                                          <p:val>
                                            <p:strVal val="#ppt_w"/>
                                          </p:val>
                                        </p:tav>
                                      </p:tavLst>
                                    </p:anim>
                                    <p:anim calcmode="lin" valueType="num">
                                      <p:cBhvr>
                                        <p:cTn id="94" dur="500" fill="hold"/>
                                        <p:tgtEl>
                                          <p:spTgt spid="35"/>
                                        </p:tgtEl>
                                        <p:attrNameLst>
                                          <p:attrName>ppt_h</p:attrName>
                                        </p:attrNameLst>
                                      </p:cBhvr>
                                      <p:tavLst>
                                        <p:tav tm="0">
                                          <p:val>
                                            <p:fltVal val="0"/>
                                          </p:val>
                                        </p:tav>
                                        <p:tav tm="100000">
                                          <p:val>
                                            <p:strVal val="#ppt_h"/>
                                          </p:val>
                                        </p:tav>
                                      </p:tavLst>
                                    </p:anim>
                                    <p:animEffect transition="in" filter="fade">
                                      <p:cBhvr>
                                        <p:cTn id="9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32" grpId="0"/>
      <p:bldP spid="33" grpId="0" animBg="1"/>
      <p:bldP spid="3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151"/>
            <a:ext cx="12192000" cy="6857697"/>
          </a:xfrm>
          <a:prstGeom prst="rect">
            <a:avLst/>
          </a:prstGeom>
        </p:spPr>
      </p:pic>
      <p:sp>
        <p:nvSpPr>
          <p:cNvPr id="5" name="矩形 4"/>
          <p:cNvSpPr/>
          <p:nvPr/>
        </p:nvSpPr>
        <p:spPr>
          <a:xfrm>
            <a:off x="0" y="151"/>
            <a:ext cx="12192000" cy="6858000"/>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935760" y="1818977"/>
            <a:ext cx="1476164" cy="3770263"/>
          </a:xfrm>
          <a:prstGeom prst="rect">
            <a:avLst/>
          </a:prstGeom>
          <a:noFill/>
        </p:spPr>
        <p:txBody>
          <a:bodyPr wrap="square" rtlCol="0">
            <a:spAutoFit/>
          </a:bodyPr>
          <a:lstStyle/>
          <a:p>
            <a:pPr algn="ctr"/>
            <a:r>
              <a:rPr lang="en-US" altLang="zh-CN" sz="23900" dirty="0">
                <a:solidFill>
                  <a:srgbClr val="F17F42"/>
                </a:solidFill>
                <a:latin typeface="Arial" panose="020B0604020202020204" pitchFamily="34" charset="0"/>
                <a:cs typeface="Arial" panose="020B0604020202020204" pitchFamily="34" charset="0"/>
              </a:rPr>
              <a:t>4</a:t>
            </a:r>
            <a:endParaRPr lang="zh-CN" altLang="en-US" sz="23900" dirty="0">
              <a:solidFill>
                <a:srgbClr val="F17F42"/>
              </a:solidFill>
              <a:latin typeface="Arial" panose="020B0604020202020204" pitchFamily="34" charset="0"/>
              <a:cs typeface="Arial" panose="020B0604020202020204" pitchFamily="34" charset="0"/>
            </a:endParaRPr>
          </a:p>
        </p:txBody>
      </p:sp>
      <p:sp>
        <p:nvSpPr>
          <p:cNvPr id="15" name="文本框 14"/>
          <p:cNvSpPr txBox="1"/>
          <p:nvPr/>
        </p:nvSpPr>
        <p:spPr>
          <a:xfrm>
            <a:off x="5643632" y="4084324"/>
            <a:ext cx="699230" cy="830997"/>
          </a:xfrm>
          <a:prstGeom prst="rect">
            <a:avLst/>
          </a:prstGeom>
          <a:noFill/>
        </p:spPr>
        <p:txBody>
          <a:bodyPr wrap="none" rtlCol="0">
            <a:spAutoFit/>
          </a:bodyPr>
          <a:lstStyle/>
          <a:p>
            <a:r>
              <a:rPr lang="en-US" altLang="zh-CN" sz="4800" dirty="0" err="1">
                <a:solidFill>
                  <a:srgbClr val="F17F42"/>
                </a:solidFill>
                <a:latin typeface="Arial" panose="020B0604020202020204" pitchFamily="34" charset="0"/>
                <a:cs typeface="Arial" panose="020B0604020202020204" pitchFamily="34" charset="0"/>
              </a:rPr>
              <a:t>th</a:t>
            </a:r>
            <a:endParaRPr lang="zh-CN" altLang="en-US" sz="4800" dirty="0">
              <a:solidFill>
                <a:srgbClr val="F17F42"/>
              </a:solidFill>
              <a:latin typeface="Arial" panose="020B0604020202020204" pitchFamily="34" charset="0"/>
              <a:cs typeface="Arial" panose="020B0604020202020204" pitchFamily="34" charset="0"/>
            </a:endParaRPr>
          </a:p>
        </p:txBody>
      </p:sp>
      <p:sp>
        <p:nvSpPr>
          <p:cNvPr id="16" name="椭圆 15"/>
          <p:cNvSpPr/>
          <p:nvPr/>
        </p:nvSpPr>
        <p:spPr>
          <a:xfrm>
            <a:off x="5519697" y="4700483"/>
            <a:ext cx="123935" cy="123935"/>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528048" y="5346462"/>
            <a:ext cx="5663952" cy="576064"/>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6816080" y="5396339"/>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19" name="矩形 18"/>
          <p:cNvSpPr/>
          <p:nvPr/>
        </p:nvSpPr>
        <p:spPr>
          <a:xfrm>
            <a:off x="6528048" y="2353260"/>
            <a:ext cx="5663952" cy="576064"/>
          </a:xfrm>
          <a:prstGeom prst="rect">
            <a:avLst/>
          </a:prstGeom>
          <a:solidFill>
            <a:schemeClr val="bg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816080" y="2403137"/>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1" name="矩形 20"/>
          <p:cNvSpPr/>
          <p:nvPr/>
        </p:nvSpPr>
        <p:spPr>
          <a:xfrm>
            <a:off x="6528048" y="3350994"/>
            <a:ext cx="5663952" cy="576064"/>
          </a:xfrm>
          <a:prstGeom prst="rect">
            <a:avLst/>
          </a:prstGeom>
          <a:solidFill>
            <a:schemeClr val="bg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816080" y="3400871"/>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3" name="矩形 22"/>
          <p:cNvSpPr/>
          <p:nvPr/>
        </p:nvSpPr>
        <p:spPr>
          <a:xfrm>
            <a:off x="6528048" y="4348728"/>
            <a:ext cx="5663952" cy="576064"/>
          </a:xfrm>
          <a:prstGeom prst="rect">
            <a:avLst/>
          </a:prstGeom>
          <a:solidFill>
            <a:schemeClr val="bg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816080" y="4398605"/>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6" presetClass="emph" presetSubtype="0" decel="100000" fill="hold" nodeType="afterEffect">
                                  <p:stCondLst>
                                    <p:cond delay="0"/>
                                  </p:stCondLst>
                                  <p:childTnLst>
                                    <p:animScale>
                                      <p:cBhvr>
                                        <p:cTn id="10" dur="5000" fill="hold"/>
                                        <p:tgtEl>
                                          <p:spTgt spid="4"/>
                                        </p:tgtEl>
                                      </p:cBhvr>
                                      <p:by x="115000" y="115000"/>
                                    </p:animScale>
                                  </p:childTnLst>
                                </p:cTn>
                              </p:par>
                              <p:par>
                                <p:cTn id="11" presetID="10" presetClass="entr" presetSubtype="0" fill="hold" grpId="0"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0"/>
                                        <p:tgtEl>
                                          <p:spTgt spid="6"/>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0"/>
                                        <p:tgtEl>
                                          <p:spTgt spid="16"/>
                                        </p:tgtEl>
                                      </p:cBhvr>
                                    </p:animEffect>
                                  </p:childTnLst>
                                </p:cTn>
                              </p:par>
                              <p:par>
                                <p:cTn id="17" presetID="10" presetClass="entr" presetSubtype="0" fill="hold" grpId="0" nodeType="withEffect">
                                  <p:stCondLst>
                                    <p:cond delay="200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0"/>
                                        <p:tgtEl>
                                          <p:spTgt spid="15"/>
                                        </p:tgtEl>
                                      </p:cBhvr>
                                    </p:animEffect>
                                  </p:childTnLst>
                                </p:cTn>
                              </p:par>
                              <p:par>
                                <p:cTn id="20" presetID="17" presetClass="entr" presetSubtype="2" fill="hold" grpId="0" nodeType="withEffect">
                                  <p:stCondLst>
                                    <p:cond delay="200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ppt_x</p:attrName>
                                        </p:attrNameLst>
                                      </p:cBhvr>
                                      <p:tavLst>
                                        <p:tav tm="0">
                                          <p:val>
                                            <p:strVal val="#ppt_x+#ppt_w/2"/>
                                          </p:val>
                                        </p:tav>
                                        <p:tav tm="100000">
                                          <p:val>
                                            <p:strVal val="#ppt_x"/>
                                          </p:val>
                                        </p:tav>
                                      </p:tavLst>
                                    </p:anim>
                                    <p:anim calcmode="lin" valueType="num">
                                      <p:cBhvr>
                                        <p:cTn id="23" dur="500" fill="hold"/>
                                        <p:tgtEl>
                                          <p:spTgt spid="17"/>
                                        </p:tgtEl>
                                        <p:attrNameLst>
                                          <p:attrName>ppt_y</p:attrName>
                                        </p:attrNameLst>
                                      </p:cBhvr>
                                      <p:tavLst>
                                        <p:tav tm="0">
                                          <p:val>
                                            <p:strVal val="#ppt_y"/>
                                          </p:val>
                                        </p:tav>
                                        <p:tav tm="100000">
                                          <p:val>
                                            <p:strVal val="#ppt_y"/>
                                          </p:val>
                                        </p:tav>
                                      </p:tavLst>
                                    </p:anim>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strVal val="#ppt_h"/>
                                          </p:val>
                                        </p:tav>
                                        <p:tav tm="100000">
                                          <p:val>
                                            <p:strVal val="#ppt_h"/>
                                          </p:val>
                                        </p:tav>
                                      </p:tavLst>
                                    </p:anim>
                                  </p:childTnLst>
                                </p:cTn>
                              </p:par>
                              <p:par>
                                <p:cTn id="26" presetID="10" presetClass="entr" presetSubtype="0" fill="hold" grpId="0" nodeType="withEffect">
                                  <p:stCondLst>
                                    <p:cond delay="250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3000"/>
                                        <p:tgtEl>
                                          <p:spTgt spid="18"/>
                                        </p:tgtEl>
                                      </p:cBhvr>
                                    </p:animEffect>
                                  </p:childTnLst>
                                </p:cTn>
                              </p:par>
                              <p:par>
                                <p:cTn id="29" presetID="17" presetClass="entr" presetSubtype="2" fill="hold" grpId="0" nodeType="withEffect">
                                  <p:stCondLst>
                                    <p:cond delay="2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ppt_x</p:attrName>
                                        </p:attrNameLst>
                                      </p:cBhvr>
                                      <p:tavLst>
                                        <p:tav tm="0">
                                          <p:val>
                                            <p:strVal val="#ppt_x+#ppt_w/2"/>
                                          </p:val>
                                        </p:tav>
                                        <p:tav tm="100000">
                                          <p:val>
                                            <p:strVal val="#ppt_x"/>
                                          </p:val>
                                        </p:tav>
                                      </p:tavLst>
                                    </p:anim>
                                    <p:anim calcmode="lin" valueType="num">
                                      <p:cBhvr>
                                        <p:cTn id="32" dur="500" fill="hold"/>
                                        <p:tgtEl>
                                          <p:spTgt spid="19"/>
                                        </p:tgtEl>
                                        <p:attrNameLst>
                                          <p:attrName>ppt_y</p:attrName>
                                        </p:attrNameLst>
                                      </p:cBhvr>
                                      <p:tavLst>
                                        <p:tav tm="0">
                                          <p:val>
                                            <p:strVal val="#ppt_y"/>
                                          </p:val>
                                        </p:tav>
                                        <p:tav tm="100000">
                                          <p:val>
                                            <p:strVal val="#ppt_y"/>
                                          </p:val>
                                        </p:tav>
                                      </p:tavLst>
                                    </p:anim>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strVal val="#ppt_h"/>
                                          </p:val>
                                        </p:tav>
                                        <p:tav tm="100000">
                                          <p:val>
                                            <p:strVal val="#ppt_h"/>
                                          </p:val>
                                        </p:tav>
                                      </p:tavLst>
                                    </p:anim>
                                  </p:childTnLst>
                                </p:cTn>
                              </p:par>
                              <p:par>
                                <p:cTn id="35" presetID="10" presetClass="entr" presetSubtype="0" fill="hold" grpId="0" nodeType="withEffect">
                                  <p:stCondLst>
                                    <p:cond delay="300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3000"/>
                                        <p:tgtEl>
                                          <p:spTgt spid="20"/>
                                        </p:tgtEl>
                                      </p:cBhvr>
                                    </p:animEffect>
                                  </p:childTnLst>
                                </p:cTn>
                              </p:par>
                              <p:par>
                                <p:cTn id="38" presetID="17" presetClass="entr" presetSubtype="2" fill="hold" grpId="0" nodeType="withEffect">
                                  <p:stCondLst>
                                    <p:cond delay="300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ppt_x</p:attrName>
                                        </p:attrNameLst>
                                      </p:cBhvr>
                                      <p:tavLst>
                                        <p:tav tm="0">
                                          <p:val>
                                            <p:strVal val="#ppt_x+#ppt_w/2"/>
                                          </p:val>
                                        </p:tav>
                                        <p:tav tm="100000">
                                          <p:val>
                                            <p:strVal val="#ppt_x"/>
                                          </p:val>
                                        </p:tav>
                                      </p:tavLst>
                                    </p:anim>
                                    <p:anim calcmode="lin" valueType="num">
                                      <p:cBhvr>
                                        <p:cTn id="41" dur="500" fill="hold"/>
                                        <p:tgtEl>
                                          <p:spTgt spid="21"/>
                                        </p:tgtEl>
                                        <p:attrNameLst>
                                          <p:attrName>ppt_y</p:attrName>
                                        </p:attrNameLst>
                                      </p:cBhvr>
                                      <p:tavLst>
                                        <p:tav tm="0">
                                          <p:val>
                                            <p:strVal val="#ppt_y"/>
                                          </p:val>
                                        </p:tav>
                                        <p:tav tm="100000">
                                          <p:val>
                                            <p:strVal val="#ppt_y"/>
                                          </p:val>
                                        </p:tav>
                                      </p:tavLst>
                                    </p:anim>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strVal val="#ppt_h"/>
                                          </p:val>
                                        </p:tav>
                                        <p:tav tm="100000">
                                          <p:val>
                                            <p:strVal val="#ppt_h"/>
                                          </p:val>
                                        </p:tav>
                                      </p:tavLst>
                                    </p:anim>
                                  </p:childTnLst>
                                </p:cTn>
                              </p:par>
                              <p:par>
                                <p:cTn id="44" presetID="10" presetClass="entr" presetSubtype="0" fill="hold" grpId="0" nodeType="withEffect">
                                  <p:stCondLst>
                                    <p:cond delay="350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3000"/>
                                        <p:tgtEl>
                                          <p:spTgt spid="22"/>
                                        </p:tgtEl>
                                      </p:cBhvr>
                                    </p:animEffect>
                                  </p:childTnLst>
                                </p:cTn>
                              </p:par>
                              <p:par>
                                <p:cTn id="47" presetID="17" presetClass="entr" presetSubtype="2" fill="hold" grpId="0" nodeType="withEffect">
                                  <p:stCondLst>
                                    <p:cond delay="350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ppt_x</p:attrName>
                                        </p:attrNameLst>
                                      </p:cBhvr>
                                      <p:tavLst>
                                        <p:tav tm="0">
                                          <p:val>
                                            <p:strVal val="#ppt_x+#ppt_w/2"/>
                                          </p:val>
                                        </p:tav>
                                        <p:tav tm="100000">
                                          <p:val>
                                            <p:strVal val="#ppt_x"/>
                                          </p:val>
                                        </p:tav>
                                      </p:tavLst>
                                    </p:anim>
                                    <p:anim calcmode="lin" valueType="num">
                                      <p:cBhvr>
                                        <p:cTn id="50" dur="500" fill="hold"/>
                                        <p:tgtEl>
                                          <p:spTgt spid="23"/>
                                        </p:tgtEl>
                                        <p:attrNameLst>
                                          <p:attrName>ppt_y</p:attrName>
                                        </p:attrNameLst>
                                      </p:cBhvr>
                                      <p:tavLst>
                                        <p:tav tm="0">
                                          <p:val>
                                            <p:strVal val="#ppt_y"/>
                                          </p:val>
                                        </p:tav>
                                        <p:tav tm="100000">
                                          <p:val>
                                            <p:strVal val="#ppt_y"/>
                                          </p:val>
                                        </p:tav>
                                      </p:tavLst>
                                    </p:anim>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strVal val="#ppt_h"/>
                                          </p:val>
                                        </p:tav>
                                        <p:tav tm="100000">
                                          <p:val>
                                            <p:strVal val="#ppt_h"/>
                                          </p:val>
                                        </p:tav>
                                      </p:tavLst>
                                    </p:anim>
                                  </p:childTnLst>
                                </p:cTn>
                              </p:par>
                              <p:par>
                                <p:cTn id="53" presetID="10" presetClass="entr" presetSubtype="0" fill="hold" grpId="0" nodeType="withEffect">
                                  <p:stCondLst>
                                    <p:cond delay="400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3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animBg="1"/>
      <p:bldP spid="17" grpId="0" animBg="1"/>
      <p:bldP spid="18" grpId="0"/>
      <p:bldP spid="19" grpId="0" animBg="1"/>
      <p:bldP spid="20" grpId="0"/>
      <p:bldP spid="21" grpId="0" animBg="1"/>
      <p:bldP spid="22" grpId="0"/>
      <p:bldP spid="23" grpId="0" animBg="1"/>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4957" y="1916832"/>
            <a:ext cx="2971392" cy="1978947"/>
          </a:xfrm>
          <a:prstGeom prst="rect">
            <a:avLst/>
          </a:prstGeom>
        </p:spPr>
      </p:pic>
      <p:sp>
        <p:nvSpPr>
          <p:cNvPr id="8" name="矩形 7"/>
          <p:cNvSpPr/>
          <p:nvPr/>
        </p:nvSpPr>
        <p:spPr>
          <a:xfrm>
            <a:off x="2936435" y="1916832"/>
            <a:ext cx="3303581" cy="1978947"/>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136429" y="1916832"/>
            <a:ext cx="3055571" cy="1978947"/>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54955" y="2097821"/>
            <a:ext cx="808484" cy="808484"/>
          </a:xfrm>
          <a:prstGeom prst="rect">
            <a:avLst/>
          </a:prstGeom>
        </p:spPr>
      </p:pic>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40998" y="2127976"/>
            <a:ext cx="713524" cy="713524"/>
          </a:xfrm>
          <a:prstGeom prst="rect">
            <a:avLst/>
          </a:prstGeom>
        </p:spPr>
      </p:pic>
      <p:sp>
        <p:nvSpPr>
          <p:cNvPr id="13" name="矩形 12"/>
          <p:cNvSpPr/>
          <p:nvPr/>
        </p:nvSpPr>
        <p:spPr>
          <a:xfrm>
            <a:off x="3679321" y="2933912"/>
            <a:ext cx="1739579" cy="400110"/>
          </a:xfrm>
          <a:prstGeom prst="rect">
            <a:avLst/>
          </a:prstGeom>
        </p:spPr>
        <p:txBody>
          <a:bodyPr wrap="none">
            <a:spAutoFit/>
          </a:bodyPr>
          <a:lstStyle/>
          <a:p>
            <a:pPr algn="ctr"/>
            <a:r>
              <a:rPr lang="en-US" altLang="zh-CN" sz="2000" dirty="0">
                <a:solidFill>
                  <a:schemeClr val="bg1"/>
                </a:solidFill>
                <a:latin typeface="Arial" panose="020B0604020202020204" pitchFamily="34" charset="0"/>
                <a:ea typeface="微软雅黑 Light" panose="020B0502040204020203" pitchFamily="34" charset="-122"/>
                <a:cs typeface="Arial" panose="020B0604020202020204" pitchFamily="34" charset="0"/>
              </a:rPr>
              <a:t>TITLE HERE </a:t>
            </a:r>
            <a:endParaRPr lang="zh-CN" altLang="en-US" sz="2000" dirty="0">
              <a:solidFill>
                <a:schemeClr val="bg1"/>
              </a:solidFill>
            </a:endParaRPr>
          </a:p>
        </p:txBody>
      </p:sp>
      <p:sp>
        <p:nvSpPr>
          <p:cNvPr id="14" name="矩形 13"/>
          <p:cNvSpPr/>
          <p:nvPr/>
        </p:nvSpPr>
        <p:spPr>
          <a:xfrm>
            <a:off x="2895067" y="3334022"/>
            <a:ext cx="3315921" cy="523220"/>
          </a:xfrm>
          <a:prstGeom prst="rect">
            <a:avLst/>
          </a:prstGeom>
        </p:spPr>
        <p:txBody>
          <a:bodyPr wrap="square">
            <a:spAutoFit/>
          </a:bodyPr>
          <a:lstStyle/>
          <a:p>
            <a:pPr algn="ctr"/>
            <a:r>
              <a:rPr lang="en-US" altLang="zh-CN" sz="1400" dirty="0">
                <a:solidFill>
                  <a:schemeClr val="bg1">
                    <a:lumMod val="95000"/>
                  </a:schemeClr>
                </a:solidFill>
                <a:latin typeface="等线" panose="02010600030101010101" pitchFamily="2" charset="-122"/>
                <a:ea typeface="等线" panose="02010600030101010101" pitchFamily="2" charset="-122"/>
              </a:rPr>
              <a:t>Click here to enter your text messages click here to enter your text</a:t>
            </a:r>
            <a:endParaRPr lang="zh-CN" altLang="en-US" sz="1400" dirty="0">
              <a:solidFill>
                <a:schemeClr val="bg1">
                  <a:lumMod val="95000"/>
                </a:schemeClr>
              </a:solidFill>
            </a:endParaRPr>
          </a:p>
        </p:txBody>
      </p:sp>
      <p:sp>
        <p:nvSpPr>
          <p:cNvPr id="15" name="矩形 14"/>
          <p:cNvSpPr/>
          <p:nvPr/>
        </p:nvSpPr>
        <p:spPr>
          <a:xfrm>
            <a:off x="9818759" y="2911329"/>
            <a:ext cx="1739579" cy="400110"/>
          </a:xfrm>
          <a:prstGeom prst="rect">
            <a:avLst/>
          </a:prstGeom>
        </p:spPr>
        <p:txBody>
          <a:bodyPr wrap="none">
            <a:spAutoFit/>
          </a:bodyPr>
          <a:lstStyle/>
          <a:p>
            <a:pPr algn="ctr"/>
            <a:r>
              <a:rPr lang="en-US" altLang="zh-CN" sz="2000" dirty="0">
                <a:solidFill>
                  <a:schemeClr val="bg1"/>
                </a:solidFill>
                <a:latin typeface="Arial" panose="020B0604020202020204" pitchFamily="34" charset="0"/>
                <a:ea typeface="微软雅黑 Light" panose="020B0502040204020203" pitchFamily="34" charset="-122"/>
                <a:cs typeface="Arial" panose="020B0604020202020204" pitchFamily="34" charset="0"/>
              </a:rPr>
              <a:t>TITLE HERE </a:t>
            </a:r>
            <a:endParaRPr lang="zh-CN" altLang="en-US" sz="2000" dirty="0">
              <a:solidFill>
                <a:schemeClr val="bg1"/>
              </a:solidFill>
            </a:endParaRPr>
          </a:p>
        </p:txBody>
      </p:sp>
      <p:sp>
        <p:nvSpPr>
          <p:cNvPr id="16" name="矩形 15"/>
          <p:cNvSpPr/>
          <p:nvPr/>
        </p:nvSpPr>
        <p:spPr>
          <a:xfrm>
            <a:off x="9048328" y="3311439"/>
            <a:ext cx="3157495" cy="523220"/>
          </a:xfrm>
          <a:prstGeom prst="rect">
            <a:avLst/>
          </a:prstGeom>
        </p:spPr>
        <p:txBody>
          <a:bodyPr wrap="square">
            <a:spAutoFit/>
          </a:bodyPr>
          <a:lstStyle/>
          <a:p>
            <a:pPr algn="ctr"/>
            <a:r>
              <a:rPr lang="en-US" altLang="zh-CN" sz="1400" dirty="0">
                <a:solidFill>
                  <a:schemeClr val="bg1">
                    <a:lumMod val="95000"/>
                  </a:schemeClr>
                </a:solidFill>
                <a:latin typeface="等线" panose="02010600030101010101" pitchFamily="2" charset="-122"/>
                <a:ea typeface="等线" panose="02010600030101010101" pitchFamily="2" charset="-122"/>
              </a:rPr>
              <a:t>Click here to enter your text messages click here to enter your text</a:t>
            </a:r>
            <a:endParaRPr lang="zh-CN" altLang="en-US" sz="1400" dirty="0">
              <a:solidFill>
                <a:schemeClr val="bg1">
                  <a:lumMod val="95000"/>
                </a:schemeClr>
              </a:solidFill>
            </a:endParaRPr>
          </a:p>
        </p:txBody>
      </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68008" y="1916832"/>
            <a:ext cx="2968421" cy="1978947"/>
          </a:xfrm>
          <a:prstGeom prst="rect">
            <a:avLst/>
          </a:prstGeom>
        </p:spPr>
      </p:pic>
      <p:sp>
        <p:nvSpPr>
          <p:cNvPr id="17" name="文本框 16"/>
          <p:cNvSpPr txBox="1"/>
          <p:nvPr/>
        </p:nvSpPr>
        <p:spPr>
          <a:xfrm>
            <a:off x="685840" y="4651993"/>
            <a:ext cx="2931444" cy="461665"/>
          </a:xfrm>
          <a:prstGeom prst="rect">
            <a:avLst/>
          </a:prstGeom>
          <a:noFill/>
        </p:spPr>
        <p:txBody>
          <a:bodyPr wrap="none" rtlCol="0">
            <a:spAutoFit/>
          </a:bodyPr>
          <a:lstStyle/>
          <a:p>
            <a:r>
              <a:rPr lang="en-US" altLang="zh-CN" sz="2400" dirty="0">
                <a:solidFill>
                  <a:srgbClr val="131313"/>
                </a:solidFill>
                <a:latin typeface="Arial" panose="020B0604020202020204" pitchFamily="34" charset="0"/>
                <a:ea typeface="微软雅黑 Light" panose="020B0502040204020203" pitchFamily="34" charset="-122"/>
                <a:cs typeface="Arial" panose="020B0604020202020204" pitchFamily="34" charset="0"/>
              </a:rPr>
              <a:t>YOUR TITLE HERE</a:t>
            </a:r>
            <a:endParaRPr lang="en-US" altLang="zh-CN" sz="2400" dirty="0">
              <a:solidFill>
                <a:srgbClr val="131313"/>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18" name="矩形 17"/>
          <p:cNvSpPr/>
          <p:nvPr/>
        </p:nvSpPr>
        <p:spPr>
          <a:xfrm>
            <a:off x="623392" y="5229200"/>
            <a:ext cx="11377264" cy="1077218"/>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 messages click here to enter your text messages click here to enter your text messages click here to enter your text messages click here to enter your text messages click here to enter your text messages click here to enter your text messages click here to enter your text messages click here to enter your text messages click here to enter your text messages click here to enter your text messages</a:t>
            </a:r>
            <a:endParaRPr lang="en-US" altLang="zh-CN" sz="1600" dirty="0">
              <a:solidFill>
                <a:srgbClr val="131313"/>
              </a:solidFill>
              <a:latin typeface="等线" panose="02010600030101010101" pitchFamily="2" charset="-122"/>
              <a:ea typeface="等线" panose="02010600030101010101" pitchFamily="2" charset="-122"/>
            </a:endParaRPr>
          </a:p>
        </p:txBody>
      </p:sp>
      <p:pic>
        <p:nvPicPr>
          <p:cNvPr id="19" name="PA_图片 14"/>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a:off x="3537405" y="4365104"/>
            <a:ext cx="829664" cy="829664"/>
          </a:xfrm>
          <a:prstGeom prst="rect">
            <a:avLst/>
          </a:prstGeom>
        </p:spPr>
      </p:pic>
      <p:sp>
        <p:nvSpPr>
          <p:cNvPr id="20" name="文本框 19"/>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1" name="矩形 20"/>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500"/>
                                        <p:tgtEl>
                                          <p:spTgt spid="21"/>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20"/>
                                        </p:tgtEl>
                                        <p:attrNameLst>
                                          <p:attrName>style.visibility</p:attrName>
                                        </p:attrNameLst>
                                      </p:cBhvr>
                                      <p:to>
                                        <p:strVal val="visible"/>
                                      </p:to>
                                    </p:set>
                                    <p:animEffect transition="in" filter="barn(outVertical)">
                                      <p:cBhvr>
                                        <p:cTn id="10" dur="500"/>
                                        <p:tgtEl>
                                          <p:spTgt spid="20"/>
                                        </p:tgtEl>
                                      </p:cBhvr>
                                    </p:animEffect>
                                  </p:childTnLst>
                                </p:cTn>
                              </p:par>
                              <p:par>
                                <p:cTn id="11" presetID="2" presetClass="entr" presetSubtype="8" decel="100000" fill="hold" nodeType="with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0-#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100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8" decel="100000" fill="hold" nodeType="withEffect">
                                  <p:stCondLst>
                                    <p:cond delay="100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1000" fill="hold"/>
                                        <p:tgtEl>
                                          <p:spTgt spid="7"/>
                                        </p:tgtEl>
                                        <p:attrNameLst>
                                          <p:attrName>ppt_x</p:attrName>
                                        </p:attrNameLst>
                                      </p:cBhvr>
                                      <p:tavLst>
                                        <p:tav tm="0">
                                          <p:val>
                                            <p:strVal val="0-#ppt_w/2"/>
                                          </p:val>
                                        </p:tav>
                                        <p:tav tm="100000">
                                          <p:val>
                                            <p:strVal val="#ppt_x"/>
                                          </p:val>
                                        </p:tav>
                                      </p:tavLst>
                                    </p:anim>
                                    <p:anim calcmode="lin" valueType="num">
                                      <p:cBhvr additive="base">
                                        <p:cTn id="22" dur="10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8" decel="100000" fill="hold" grpId="0" nodeType="withEffect">
                                  <p:stCondLst>
                                    <p:cond delay="100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0-#ppt_w/2"/>
                                          </p:val>
                                        </p:tav>
                                        <p:tav tm="100000">
                                          <p:val>
                                            <p:strVal val="#ppt_x"/>
                                          </p:val>
                                        </p:tav>
                                      </p:tavLst>
                                    </p:anim>
                                    <p:anim calcmode="lin" valueType="num">
                                      <p:cBhvr additive="base">
                                        <p:cTn id="26" dur="1000" fill="hold"/>
                                        <p:tgtEl>
                                          <p:spTgt spid="9"/>
                                        </p:tgtEl>
                                        <p:attrNameLst>
                                          <p:attrName>ppt_y</p:attrName>
                                        </p:attrNameLst>
                                      </p:cBhvr>
                                      <p:tavLst>
                                        <p:tav tm="0">
                                          <p:val>
                                            <p:strVal val="#ppt_y"/>
                                          </p:val>
                                        </p:tav>
                                        <p:tav tm="100000">
                                          <p:val>
                                            <p:strVal val="#ppt_y"/>
                                          </p:val>
                                        </p:tav>
                                      </p:tavLst>
                                    </p:anim>
                                  </p:childTnLst>
                                </p:cTn>
                              </p:par>
                              <p:par>
                                <p:cTn id="27" presetID="53" presetClass="entr" presetSubtype="16" fill="hold" nodeType="withEffect">
                                  <p:stCondLst>
                                    <p:cond delay="150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par>
                                <p:cTn id="32" presetID="53" presetClass="entr" presetSubtype="16" fill="hold" nodeType="withEffect">
                                  <p:stCondLst>
                                    <p:cond delay="150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par>
                                <p:cTn id="37" presetID="53" presetClass="entr" presetSubtype="16" fill="hold" grpId="0" nodeType="withEffect">
                                  <p:stCondLst>
                                    <p:cond delay="175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par>
                                <p:cTn id="42" presetID="53" presetClass="entr" presetSubtype="16" fill="hold" grpId="0" nodeType="withEffect">
                                  <p:stCondLst>
                                    <p:cond delay="175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par>
                                <p:cTn id="47" presetID="53" presetClass="entr" presetSubtype="16" fill="hold" grpId="0" nodeType="withEffect">
                                  <p:stCondLst>
                                    <p:cond delay="200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par>
                                <p:cTn id="52" presetID="53" presetClass="entr" presetSubtype="16" fill="hold" grpId="0" nodeType="withEffect">
                                  <p:stCondLst>
                                    <p:cond delay="200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37" presetClass="entr" presetSubtype="0" fill="hold" grpId="1" nodeType="withEffect">
                                  <p:stCondLst>
                                    <p:cond delay="2500"/>
                                  </p:stCondLst>
                                  <p:iterate type="lt">
                                    <p:tmPct val="5000"/>
                                  </p:iterate>
                                  <p:childTnLst>
                                    <p:set>
                                      <p:cBhvr>
                                        <p:cTn id="58" dur="1" fill="hold">
                                          <p:stCondLst>
                                            <p:cond delay="0"/>
                                          </p:stCondLst>
                                        </p:cTn>
                                        <p:tgtEl>
                                          <p:spTgt spid="17"/>
                                        </p:tgtEl>
                                        <p:attrNameLst>
                                          <p:attrName>style.visibility</p:attrName>
                                        </p:attrNameLst>
                                      </p:cBhvr>
                                      <p:to>
                                        <p:strVal val="visible"/>
                                      </p:to>
                                    </p:set>
                                    <p:animEffect transition="in" filter="fade">
                                      <p:cBhvr>
                                        <p:cTn id="59" dur="1000"/>
                                        <p:tgtEl>
                                          <p:spTgt spid="17"/>
                                        </p:tgtEl>
                                      </p:cBhvr>
                                    </p:animEffect>
                                    <p:anim calcmode="lin" valueType="num">
                                      <p:cBhvr>
                                        <p:cTn id="60" dur="1000" fill="hold"/>
                                        <p:tgtEl>
                                          <p:spTgt spid="17"/>
                                        </p:tgtEl>
                                        <p:attrNameLst>
                                          <p:attrName>ppt_x</p:attrName>
                                        </p:attrNameLst>
                                      </p:cBhvr>
                                      <p:tavLst>
                                        <p:tav tm="0">
                                          <p:val>
                                            <p:strVal val="#ppt_x"/>
                                          </p:val>
                                        </p:tav>
                                        <p:tav tm="100000">
                                          <p:val>
                                            <p:strVal val="#ppt_x"/>
                                          </p:val>
                                        </p:tav>
                                      </p:tavLst>
                                    </p:anim>
                                    <p:anim calcmode="lin" valueType="num">
                                      <p:cBhvr>
                                        <p:cTn id="61" dur="900" decel="100000" fill="hold"/>
                                        <p:tgtEl>
                                          <p:spTgt spid="17"/>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63" presetID="2" presetClass="entr" presetSubtype="6" decel="100000" fill="hold" nodeType="withEffect">
                                  <p:stCondLst>
                                    <p:cond delay="250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1000" fill="hold"/>
                                        <p:tgtEl>
                                          <p:spTgt spid="19"/>
                                        </p:tgtEl>
                                        <p:attrNameLst>
                                          <p:attrName>ppt_x</p:attrName>
                                        </p:attrNameLst>
                                      </p:cBhvr>
                                      <p:tavLst>
                                        <p:tav tm="0">
                                          <p:val>
                                            <p:strVal val="1+#ppt_w/2"/>
                                          </p:val>
                                        </p:tav>
                                        <p:tav tm="100000">
                                          <p:val>
                                            <p:strVal val="#ppt_x"/>
                                          </p:val>
                                        </p:tav>
                                      </p:tavLst>
                                    </p:anim>
                                    <p:anim calcmode="lin" valueType="num">
                                      <p:cBhvr additive="base">
                                        <p:cTn id="66" dur="1000" fill="hold"/>
                                        <p:tgtEl>
                                          <p:spTgt spid="19"/>
                                        </p:tgtEl>
                                        <p:attrNameLst>
                                          <p:attrName>ppt_y</p:attrName>
                                        </p:attrNameLst>
                                      </p:cBhvr>
                                      <p:tavLst>
                                        <p:tav tm="0">
                                          <p:val>
                                            <p:strVal val="1+#ppt_h/2"/>
                                          </p:val>
                                        </p:tav>
                                        <p:tav tm="100000">
                                          <p:val>
                                            <p:strVal val="#ppt_y"/>
                                          </p:val>
                                        </p:tav>
                                      </p:tavLst>
                                    </p:anim>
                                  </p:childTnLst>
                                </p:cTn>
                              </p:par>
                              <p:par>
                                <p:cTn id="67" presetID="42" presetClass="entr" presetSubtype="0" fill="hold" grpId="0" nodeType="withEffect">
                                  <p:stCondLst>
                                    <p:cond delay="350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2000"/>
                                        <p:tgtEl>
                                          <p:spTgt spid="18"/>
                                        </p:tgtEl>
                                      </p:cBhvr>
                                    </p:animEffect>
                                    <p:anim calcmode="lin" valueType="num">
                                      <p:cBhvr>
                                        <p:cTn id="70" dur="2000" fill="hold"/>
                                        <p:tgtEl>
                                          <p:spTgt spid="18"/>
                                        </p:tgtEl>
                                        <p:attrNameLst>
                                          <p:attrName>ppt_x</p:attrName>
                                        </p:attrNameLst>
                                      </p:cBhvr>
                                      <p:tavLst>
                                        <p:tav tm="0">
                                          <p:val>
                                            <p:strVal val="#ppt_x"/>
                                          </p:val>
                                        </p:tav>
                                        <p:tav tm="100000">
                                          <p:val>
                                            <p:strVal val="#ppt_x"/>
                                          </p:val>
                                        </p:tav>
                                      </p:tavLst>
                                    </p:anim>
                                    <p:anim calcmode="lin" valueType="num">
                                      <p:cBhvr>
                                        <p:cTn id="71" dur="2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3" grpId="0"/>
      <p:bldP spid="14" grpId="0"/>
      <p:bldP spid="15" grpId="0"/>
      <p:bldP spid="16" grpId="0"/>
      <p:bldP spid="17" grpId="1"/>
      <p:bldP spid="18" grpId="0"/>
      <p:bldP spid="20" grpId="0"/>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83432" y="1988840"/>
            <a:ext cx="2520280" cy="338437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647728" y="2708920"/>
            <a:ext cx="2520280" cy="3384376"/>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312024" y="2276872"/>
            <a:ext cx="2520280" cy="338437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976320" y="1844824"/>
            <a:ext cx="2520280" cy="3384376"/>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397151" y="3759423"/>
            <a:ext cx="1021433" cy="461665"/>
          </a:xfrm>
          <a:prstGeom prst="rect">
            <a:avLst/>
          </a:prstGeom>
          <a:noFill/>
        </p:spPr>
        <p:txBody>
          <a:bodyPr wrap="none" rtlCol="0">
            <a:spAutoFit/>
          </a:bodyPr>
          <a:lstStyle/>
          <a:p>
            <a:pPr algn="ctr"/>
            <a:r>
              <a:rPr lang="en-US" altLang="zh-CN" sz="2400" dirty="0">
                <a:solidFill>
                  <a:schemeClr val="bg1"/>
                </a:solidFill>
                <a:latin typeface="Arial" panose="020B0604020202020204" pitchFamily="34" charset="0"/>
                <a:ea typeface="等线" panose="02010600030101010101" pitchFamily="2" charset="-122"/>
                <a:cs typeface="Arial" panose="020B0604020202020204" pitchFamily="34" charset="0"/>
              </a:rPr>
              <a:t>TITLE</a:t>
            </a:r>
            <a:endParaRPr lang="en-US" altLang="zh-CN" sz="2400" dirty="0">
              <a:solidFill>
                <a:schemeClr val="bg1"/>
              </a:solidFill>
              <a:latin typeface="Arial" panose="020B0604020202020204" pitchFamily="34" charset="0"/>
              <a:ea typeface="等线" panose="02010600030101010101" pitchFamily="2" charset="-122"/>
              <a:cs typeface="Arial" panose="020B0604020202020204" pitchFamily="34" charset="0"/>
            </a:endParaRPr>
          </a:p>
        </p:txBody>
      </p:sp>
      <p:sp>
        <p:nvSpPr>
          <p:cNvPr id="11" name="矩形 10"/>
          <p:cNvSpPr/>
          <p:nvPr/>
        </p:nvSpPr>
        <p:spPr>
          <a:xfrm>
            <a:off x="3656086" y="4205406"/>
            <a:ext cx="2511922" cy="1815882"/>
          </a:xfrm>
          <a:prstGeom prst="rect">
            <a:avLst/>
          </a:prstGeom>
        </p:spPr>
        <p:txBody>
          <a:bodyPr wrap="square">
            <a:spAutoFit/>
          </a:bodyPr>
          <a:lstStyle/>
          <a:p>
            <a:pPr marL="285750" indent="-285750">
              <a:buFont typeface="Wingdings" panose="05000000000000000000" pitchFamily="2" charset="2"/>
              <a:buChar char="l"/>
            </a:pPr>
            <a:r>
              <a:rPr lang="en-US" altLang="zh-CN" sz="1400" dirty="0">
                <a:solidFill>
                  <a:schemeClr val="bg1"/>
                </a:solidFill>
                <a:latin typeface="等线" panose="02010600030101010101" pitchFamily="2" charset="-122"/>
                <a:ea typeface="等线" panose="02010600030101010101" pitchFamily="2" charset="-122"/>
              </a:rPr>
              <a:t>Click here to enter your text messages click here to enter your text messages</a:t>
            </a:r>
            <a:endParaRPr lang="en-US" altLang="zh-CN" sz="1400" dirty="0">
              <a:solidFill>
                <a:schemeClr val="bg1"/>
              </a:solidFill>
              <a:latin typeface="等线" panose="02010600030101010101" pitchFamily="2" charset="-122"/>
              <a:ea typeface="等线" panose="02010600030101010101" pitchFamily="2" charset="-122"/>
            </a:endParaRPr>
          </a:p>
          <a:p>
            <a:pPr marL="285750" indent="-285750">
              <a:buFont typeface="Wingdings" panose="05000000000000000000" pitchFamily="2" charset="2"/>
              <a:buChar char="l"/>
            </a:pPr>
            <a:r>
              <a:rPr lang="en-US" altLang="zh-CN" sz="1400" dirty="0">
                <a:solidFill>
                  <a:schemeClr val="bg1"/>
                </a:solidFill>
                <a:latin typeface="等线" panose="02010600030101010101" pitchFamily="2" charset="-122"/>
                <a:ea typeface="等线" panose="02010600030101010101" pitchFamily="2" charset="-122"/>
              </a:rPr>
              <a:t>click here to enter your text messages click here to enter your text messages</a:t>
            </a:r>
            <a:endParaRPr lang="zh-CN" altLang="en-US" sz="1400" dirty="0">
              <a:solidFill>
                <a:schemeClr val="bg1"/>
              </a:solidFill>
            </a:endParaRPr>
          </a:p>
        </p:txBody>
      </p:sp>
      <p:sp>
        <p:nvSpPr>
          <p:cNvPr id="12" name="文本框 11"/>
          <p:cNvSpPr txBox="1"/>
          <p:nvPr/>
        </p:nvSpPr>
        <p:spPr>
          <a:xfrm>
            <a:off x="1705517" y="3399383"/>
            <a:ext cx="1021433" cy="461665"/>
          </a:xfrm>
          <a:prstGeom prst="rect">
            <a:avLst/>
          </a:prstGeom>
          <a:noFill/>
        </p:spPr>
        <p:txBody>
          <a:bodyPr wrap="none" rtlCol="0">
            <a:spAutoFit/>
          </a:bodyPr>
          <a:lstStyle/>
          <a:p>
            <a:pPr algn="ctr"/>
            <a:r>
              <a:rPr lang="en-US" altLang="zh-CN" sz="2400" dirty="0">
                <a:solidFill>
                  <a:schemeClr val="bg1"/>
                </a:solidFill>
                <a:latin typeface="Arial" panose="020B0604020202020204" pitchFamily="34" charset="0"/>
                <a:ea typeface="等线" panose="02010600030101010101" pitchFamily="2" charset="-122"/>
                <a:cs typeface="Arial" panose="020B0604020202020204" pitchFamily="34" charset="0"/>
              </a:rPr>
              <a:t>TITLE</a:t>
            </a:r>
            <a:endParaRPr lang="en-US" altLang="zh-CN" sz="2400" dirty="0">
              <a:solidFill>
                <a:schemeClr val="bg1"/>
              </a:solidFill>
              <a:latin typeface="Arial" panose="020B0604020202020204" pitchFamily="34" charset="0"/>
              <a:ea typeface="等线" panose="02010600030101010101" pitchFamily="2" charset="-122"/>
              <a:cs typeface="Arial" panose="020B0604020202020204" pitchFamily="34" charset="0"/>
            </a:endParaRPr>
          </a:p>
        </p:txBody>
      </p:sp>
      <p:sp>
        <p:nvSpPr>
          <p:cNvPr id="13" name="矩形 12"/>
          <p:cNvSpPr/>
          <p:nvPr/>
        </p:nvSpPr>
        <p:spPr>
          <a:xfrm>
            <a:off x="964452" y="3915053"/>
            <a:ext cx="2511922" cy="954107"/>
          </a:xfrm>
          <a:prstGeom prst="rect">
            <a:avLst/>
          </a:prstGeom>
        </p:spPr>
        <p:txBody>
          <a:bodyPr wrap="square">
            <a:spAutoFit/>
          </a:bodyPr>
          <a:lstStyle/>
          <a:p>
            <a:pPr marL="285750" indent="-285750">
              <a:buFont typeface="Wingdings" panose="05000000000000000000" pitchFamily="2" charset="2"/>
              <a:buChar char="l"/>
            </a:pPr>
            <a:r>
              <a:rPr lang="en-US" altLang="zh-CN" sz="1400" dirty="0">
                <a:solidFill>
                  <a:schemeClr val="bg1"/>
                </a:solidFill>
                <a:latin typeface="等线" panose="02010600030101010101" pitchFamily="2" charset="-122"/>
                <a:ea typeface="等线" panose="02010600030101010101" pitchFamily="2" charset="-122"/>
              </a:rPr>
              <a:t>Click here to enter your text messages click here to enter your text messages</a:t>
            </a:r>
            <a:endParaRPr lang="en-US" altLang="zh-CN" sz="1400" dirty="0">
              <a:solidFill>
                <a:schemeClr val="bg1"/>
              </a:solidFill>
              <a:latin typeface="等线" panose="02010600030101010101" pitchFamily="2" charset="-122"/>
              <a:ea typeface="等线" panose="02010600030101010101" pitchFamily="2" charset="-122"/>
            </a:endParaRPr>
          </a:p>
        </p:txBody>
      </p:sp>
      <p:pic>
        <p:nvPicPr>
          <p:cNvPr id="14" name="图片 13"/>
          <p:cNvPicPr>
            <a:picLocks noChangeAspect="1"/>
          </p:cNvPicPr>
          <p:nvPr/>
        </p:nvPicPr>
        <p:blipFill rotWithShape="1">
          <a:blip r:embed="rId1">
            <a:extLst>
              <a:ext uri="{28A0092B-C50C-407E-A947-70E740481C1C}">
                <a14:useLocalDpi xmlns:a14="http://schemas.microsoft.com/office/drawing/2010/main" val="0"/>
              </a:ext>
            </a:extLst>
          </a:blip>
          <a:srcRect r="50733" b="63239"/>
          <a:stretch>
            <a:fillRect/>
          </a:stretch>
        </p:blipFill>
        <p:spPr>
          <a:xfrm>
            <a:off x="1559496" y="2065823"/>
            <a:ext cx="1416067" cy="1219161"/>
          </a:xfrm>
          <a:prstGeom prst="rect">
            <a:avLst/>
          </a:prstGeom>
        </p:spPr>
      </p:pic>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r="48788" b="62371"/>
          <a:stretch>
            <a:fillRect/>
          </a:stretch>
        </p:blipFill>
        <p:spPr>
          <a:xfrm>
            <a:off x="4227623" y="2722406"/>
            <a:ext cx="1190962" cy="1009715"/>
          </a:xfrm>
          <a:prstGeom prst="rect">
            <a:avLst/>
          </a:prstGeom>
        </p:spPr>
      </p:pic>
      <p:sp>
        <p:nvSpPr>
          <p:cNvPr id="16" name="文本框 15"/>
          <p:cNvSpPr txBox="1"/>
          <p:nvPr/>
        </p:nvSpPr>
        <p:spPr>
          <a:xfrm>
            <a:off x="7061447" y="3759423"/>
            <a:ext cx="1021433" cy="461665"/>
          </a:xfrm>
          <a:prstGeom prst="rect">
            <a:avLst/>
          </a:prstGeom>
          <a:noFill/>
        </p:spPr>
        <p:txBody>
          <a:bodyPr wrap="none" rtlCol="0">
            <a:spAutoFit/>
          </a:bodyPr>
          <a:lstStyle/>
          <a:p>
            <a:pPr algn="ctr"/>
            <a:r>
              <a:rPr lang="en-US" altLang="zh-CN" sz="2400" dirty="0">
                <a:solidFill>
                  <a:schemeClr val="bg1"/>
                </a:solidFill>
                <a:latin typeface="Arial" panose="020B0604020202020204" pitchFamily="34" charset="0"/>
                <a:ea typeface="等线" panose="02010600030101010101" pitchFamily="2" charset="-122"/>
                <a:cs typeface="Arial" panose="020B0604020202020204" pitchFamily="34" charset="0"/>
              </a:rPr>
              <a:t>TITLE</a:t>
            </a:r>
            <a:endParaRPr lang="en-US" altLang="zh-CN" sz="2400" dirty="0">
              <a:solidFill>
                <a:schemeClr val="bg1"/>
              </a:solidFill>
              <a:latin typeface="Arial" panose="020B0604020202020204" pitchFamily="34" charset="0"/>
              <a:ea typeface="等线" panose="02010600030101010101" pitchFamily="2" charset="-122"/>
              <a:cs typeface="Arial" panose="020B0604020202020204" pitchFamily="34" charset="0"/>
            </a:endParaRPr>
          </a:p>
        </p:txBody>
      </p:sp>
      <p:sp>
        <p:nvSpPr>
          <p:cNvPr id="17" name="矩形 16"/>
          <p:cNvSpPr/>
          <p:nvPr/>
        </p:nvSpPr>
        <p:spPr>
          <a:xfrm>
            <a:off x="6320382" y="4275093"/>
            <a:ext cx="2511922" cy="954107"/>
          </a:xfrm>
          <a:prstGeom prst="rect">
            <a:avLst/>
          </a:prstGeom>
        </p:spPr>
        <p:txBody>
          <a:bodyPr wrap="square">
            <a:spAutoFit/>
          </a:bodyPr>
          <a:lstStyle/>
          <a:p>
            <a:pPr marL="285750" indent="-285750">
              <a:buFont typeface="Wingdings" panose="05000000000000000000" pitchFamily="2" charset="2"/>
              <a:buChar char="l"/>
            </a:pPr>
            <a:r>
              <a:rPr lang="en-US" altLang="zh-CN" sz="1400" dirty="0">
                <a:solidFill>
                  <a:schemeClr val="bg1"/>
                </a:solidFill>
                <a:latin typeface="等线" panose="02010600030101010101" pitchFamily="2" charset="-122"/>
                <a:ea typeface="等线" panose="02010600030101010101" pitchFamily="2" charset="-122"/>
              </a:rPr>
              <a:t>Click here to enter your text messages click here to enter your text messages</a:t>
            </a:r>
            <a:endParaRPr lang="en-US" altLang="zh-CN" sz="1400" dirty="0">
              <a:solidFill>
                <a:schemeClr val="bg1"/>
              </a:solidFill>
              <a:latin typeface="等线" panose="02010600030101010101" pitchFamily="2" charset="-122"/>
              <a:ea typeface="等线" panose="02010600030101010101" pitchFamily="2" charset="-122"/>
            </a:endParaRPr>
          </a:p>
        </p:txBody>
      </p:sp>
      <p:pic>
        <p:nvPicPr>
          <p:cNvPr id="18" name="图片 17"/>
          <p:cNvPicPr>
            <a:picLocks noChangeAspect="1"/>
          </p:cNvPicPr>
          <p:nvPr/>
        </p:nvPicPr>
        <p:blipFill rotWithShape="1">
          <a:blip r:embed="rId3">
            <a:extLst>
              <a:ext uri="{28A0092B-C50C-407E-A947-70E740481C1C}">
                <a14:useLocalDpi xmlns:a14="http://schemas.microsoft.com/office/drawing/2010/main" val="0"/>
              </a:ext>
            </a:extLst>
          </a:blip>
          <a:srcRect l="1157" t="2100" r="45208" b="62600"/>
          <a:stretch>
            <a:fillRect/>
          </a:stretch>
        </p:blipFill>
        <p:spPr>
          <a:xfrm>
            <a:off x="6836711" y="2453268"/>
            <a:ext cx="1459189" cy="1108133"/>
          </a:xfrm>
          <a:prstGeom prst="rect">
            <a:avLst/>
          </a:prstGeom>
        </p:spPr>
      </p:pic>
      <p:pic>
        <p:nvPicPr>
          <p:cNvPr id="19" name="图片 18"/>
          <p:cNvPicPr>
            <a:picLocks noChangeAspect="1"/>
          </p:cNvPicPr>
          <p:nvPr/>
        </p:nvPicPr>
        <p:blipFill rotWithShape="1">
          <a:blip r:embed="rId4">
            <a:extLst>
              <a:ext uri="{28A0092B-C50C-407E-A947-70E740481C1C}">
                <a14:useLocalDpi xmlns:a14="http://schemas.microsoft.com/office/drawing/2010/main" val="0"/>
              </a:ext>
            </a:extLst>
          </a:blip>
          <a:srcRect r="46562" b="64228"/>
          <a:stretch>
            <a:fillRect/>
          </a:stretch>
        </p:blipFill>
        <p:spPr>
          <a:xfrm>
            <a:off x="9478722" y="2032177"/>
            <a:ext cx="1515475" cy="1170573"/>
          </a:xfrm>
          <a:prstGeom prst="rect">
            <a:avLst/>
          </a:prstGeom>
        </p:spPr>
      </p:pic>
      <p:sp>
        <p:nvSpPr>
          <p:cNvPr id="20" name="文本框 19"/>
          <p:cNvSpPr txBox="1"/>
          <p:nvPr/>
        </p:nvSpPr>
        <p:spPr>
          <a:xfrm>
            <a:off x="9725743" y="3525229"/>
            <a:ext cx="1021433" cy="461665"/>
          </a:xfrm>
          <a:prstGeom prst="rect">
            <a:avLst/>
          </a:prstGeom>
          <a:noFill/>
        </p:spPr>
        <p:txBody>
          <a:bodyPr wrap="none" rtlCol="0">
            <a:spAutoFit/>
          </a:bodyPr>
          <a:lstStyle/>
          <a:p>
            <a:pPr algn="ctr"/>
            <a:r>
              <a:rPr lang="en-US" altLang="zh-CN" sz="2400" dirty="0">
                <a:solidFill>
                  <a:schemeClr val="bg1"/>
                </a:solidFill>
                <a:latin typeface="Arial" panose="020B0604020202020204" pitchFamily="34" charset="0"/>
                <a:ea typeface="等线" panose="02010600030101010101" pitchFamily="2" charset="-122"/>
                <a:cs typeface="Arial" panose="020B0604020202020204" pitchFamily="34" charset="0"/>
              </a:rPr>
              <a:t>TITLE</a:t>
            </a:r>
            <a:endParaRPr lang="en-US" altLang="zh-CN" sz="2400" dirty="0">
              <a:solidFill>
                <a:schemeClr val="bg1"/>
              </a:solidFill>
              <a:latin typeface="Arial" panose="020B0604020202020204" pitchFamily="34" charset="0"/>
              <a:ea typeface="等线" panose="02010600030101010101" pitchFamily="2" charset="-122"/>
              <a:cs typeface="Arial" panose="020B0604020202020204" pitchFamily="34" charset="0"/>
            </a:endParaRPr>
          </a:p>
        </p:txBody>
      </p:sp>
      <p:sp>
        <p:nvSpPr>
          <p:cNvPr id="21" name="矩形 20"/>
          <p:cNvSpPr/>
          <p:nvPr/>
        </p:nvSpPr>
        <p:spPr>
          <a:xfrm>
            <a:off x="8984678" y="4040899"/>
            <a:ext cx="2511922" cy="954107"/>
          </a:xfrm>
          <a:prstGeom prst="rect">
            <a:avLst/>
          </a:prstGeom>
        </p:spPr>
        <p:txBody>
          <a:bodyPr wrap="square">
            <a:spAutoFit/>
          </a:bodyPr>
          <a:lstStyle/>
          <a:p>
            <a:pPr marL="285750" indent="-285750">
              <a:buFont typeface="Wingdings" panose="05000000000000000000" pitchFamily="2" charset="2"/>
              <a:buChar char="l"/>
            </a:pPr>
            <a:r>
              <a:rPr lang="en-US" altLang="zh-CN" sz="1400" dirty="0">
                <a:solidFill>
                  <a:schemeClr val="bg1"/>
                </a:solidFill>
                <a:latin typeface="等线" panose="02010600030101010101" pitchFamily="2" charset="-122"/>
                <a:ea typeface="等线" panose="02010600030101010101" pitchFamily="2" charset="-122"/>
              </a:rPr>
              <a:t>Click here to enter your text messages click here to enter your text messages</a:t>
            </a:r>
            <a:endParaRPr lang="en-US" altLang="zh-CN" sz="1400" dirty="0">
              <a:solidFill>
                <a:schemeClr val="bg1"/>
              </a:solidFill>
              <a:latin typeface="等线" panose="02010600030101010101" pitchFamily="2" charset="-122"/>
              <a:ea typeface="等线" panose="02010600030101010101" pitchFamily="2" charset="-122"/>
            </a:endParaRPr>
          </a:p>
        </p:txBody>
      </p:sp>
      <p:sp>
        <p:nvSpPr>
          <p:cNvPr id="22" name="文本框 21"/>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3" name="矩形 22"/>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500"/>
                                        <p:tgtEl>
                                          <p:spTgt spid="23"/>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22"/>
                                        </p:tgtEl>
                                        <p:attrNameLst>
                                          <p:attrName>style.visibility</p:attrName>
                                        </p:attrNameLst>
                                      </p:cBhvr>
                                      <p:to>
                                        <p:strVal val="visible"/>
                                      </p:to>
                                    </p:set>
                                    <p:animEffect transition="in" filter="barn(outVertical)">
                                      <p:cBhvr>
                                        <p:cTn id="10" dur="500"/>
                                        <p:tgtEl>
                                          <p:spTgt spid="22"/>
                                        </p:tgtEl>
                                      </p:cBhvr>
                                    </p:animEffect>
                                  </p:childTnLst>
                                </p:cTn>
                              </p:par>
                              <p:par>
                                <p:cTn id="11" presetID="37" presetClass="entr" presetSubtype="0" fill="hold" grpId="0" nodeType="withEffect">
                                  <p:stCondLst>
                                    <p:cond delay="10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900" decel="100000" fill="hold"/>
                                        <p:tgtEl>
                                          <p:spTgt spid="6"/>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12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900" decel="100000" fill="hold"/>
                                        <p:tgtEl>
                                          <p:spTgt spid="7"/>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15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900" decel="100000" fill="hold"/>
                                        <p:tgtEl>
                                          <p:spTgt spid="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175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900" decel="100000" fill="hold"/>
                                        <p:tgtEl>
                                          <p:spTgt spid="9"/>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5" presetID="10" presetClass="entr" presetSubtype="0" fill="hold" nodeType="withEffect">
                                  <p:stCondLst>
                                    <p:cond delay="150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2000"/>
                                        <p:tgtEl>
                                          <p:spTgt spid="14"/>
                                        </p:tgtEl>
                                      </p:cBhvr>
                                    </p:animEffect>
                                  </p:childTnLst>
                                </p:cTn>
                              </p:par>
                              <p:par>
                                <p:cTn id="38" presetID="10" presetClass="entr" presetSubtype="0" fill="hold" nodeType="withEffect">
                                  <p:stCondLst>
                                    <p:cond delay="200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2000"/>
                                        <p:tgtEl>
                                          <p:spTgt spid="15"/>
                                        </p:tgtEl>
                                      </p:cBhvr>
                                    </p:animEffect>
                                  </p:childTnLst>
                                </p:cTn>
                              </p:par>
                              <p:par>
                                <p:cTn id="41" presetID="10" presetClass="entr" presetSubtype="0" fill="hold" nodeType="withEffect">
                                  <p:stCondLst>
                                    <p:cond delay="250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2000"/>
                                        <p:tgtEl>
                                          <p:spTgt spid="18"/>
                                        </p:tgtEl>
                                      </p:cBhvr>
                                    </p:animEffect>
                                  </p:childTnLst>
                                </p:cTn>
                              </p:par>
                              <p:par>
                                <p:cTn id="44" presetID="10" presetClass="entr" presetSubtype="0" fill="hold" nodeType="withEffect">
                                  <p:stCondLst>
                                    <p:cond delay="300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2000"/>
                                        <p:tgtEl>
                                          <p:spTgt spid="19"/>
                                        </p:tgtEl>
                                      </p:cBhvr>
                                    </p:animEffect>
                                  </p:childTnLst>
                                </p:cTn>
                              </p:par>
                              <p:par>
                                <p:cTn id="47" presetID="42" presetClass="entr" presetSubtype="0" fill="hold" grpId="0" nodeType="withEffect">
                                  <p:stCondLst>
                                    <p:cond delay="200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50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1000"/>
                                        <p:tgtEl>
                                          <p:spTgt spid="10"/>
                                        </p:tgtEl>
                                      </p:cBhvr>
                                    </p:animEffect>
                                    <p:anim calcmode="lin" valueType="num">
                                      <p:cBhvr>
                                        <p:cTn id="55" dur="1000" fill="hold"/>
                                        <p:tgtEl>
                                          <p:spTgt spid="10"/>
                                        </p:tgtEl>
                                        <p:attrNameLst>
                                          <p:attrName>ppt_x</p:attrName>
                                        </p:attrNameLst>
                                      </p:cBhvr>
                                      <p:tavLst>
                                        <p:tav tm="0">
                                          <p:val>
                                            <p:strVal val="#ppt_x"/>
                                          </p:val>
                                        </p:tav>
                                        <p:tav tm="100000">
                                          <p:val>
                                            <p:strVal val="#ppt_x"/>
                                          </p:val>
                                        </p:tav>
                                      </p:tavLst>
                                    </p:anim>
                                    <p:anim calcmode="lin" valueType="num">
                                      <p:cBhvr>
                                        <p:cTn id="56" dur="1000" fill="hold"/>
                                        <p:tgtEl>
                                          <p:spTgt spid="1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300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1000"/>
                                        <p:tgtEl>
                                          <p:spTgt spid="16"/>
                                        </p:tgtEl>
                                      </p:cBhvr>
                                    </p:animEffect>
                                    <p:anim calcmode="lin" valueType="num">
                                      <p:cBhvr>
                                        <p:cTn id="60" dur="1000" fill="hold"/>
                                        <p:tgtEl>
                                          <p:spTgt spid="16"/>
                                        </p:tgtEl>
                                        <p:attrNameLst>
                                          <p:attrName>ppt_x</p:attrName>
                                        </p:attrNameLst>
                                      </p:cBhvr>
                                      <p:tavLst>
                                        <p:tav tm="0">
                                          <p:val>
                                            <p:strVal val="#ppt_x"/>
                                          </p:val>
                                        </p:tav>
                                        <p:tav tm="100000">
                                          <p:val>
                                            <p:strVal val="#ppt_x"/>
                                          </p:val>
                                        </p:tav>
                                      </p:tavLst>
                                    </p:anim>
                                    <p:anim calcmode="lin" valueType="num">
                                      <p:cBhvr>
                                        <p:cTn id="61" dur="1000" fill="hold"/>
                                        <p:tgtEl>
                                          <p:spTgt spid="16"/>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35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1000"/>
                                        <p:tgtEl>
                                          <p:spTgt spid="20"/>
                                        </p:tgtEl>
                                      </p:cBhvr>
                                    </p:animEffect>
                                    <p:anim calcmode="lin" valueType="num">
                                      <p:cBhvr>
                                        <p:cTn id="65" dur="1000" fill="hold"/>
                                        <p:tgtEl>
                                          <p:spTgt spid="20"/>
                                        </p:tgtEl>
                                        <p:attrNameLst>
                                          <p:attrName>ppt_x</p:attrName>
                                        </p:attrNameLst>
                                      </p:cBhvr>
                                      <p:tavLst>
                                        <p:tav tm="0">
                                          <p:val>
                                            <p:strVal val="#ppt_x"/>
                                          </p:val>
                                        </p:tav>
                                        <p:tav tm="100000">
                                          <p:val>
                                            <p:strVal val="#ppt_x"/>
                                          </p:val>
                                        </p:tav>
                                      </p:tavLst>
                                    </p:anim>
                                    <p:anim calcmode="lin" valueType="num">
                                      <p:cBhvr>
                                        <p:cTn id="66" dur="1000" fill="hold"/>
                                        <p:tgtEl>
                                          <p:spTgt spid="20"/>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225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1000"/>
                                        <p:tgtEl>
                                          <p:spTgt spid="13"/>
                                        </p:tgtEl>
                                      </p:cBhvr>
                                    </p:animEffect>
                                    <p:anim calcmode="lin" valueType="num">
                                      <p:cBhvr>
                                        <p:cTn id="70" dur="1000" fill="hold"/>
                                        <p:tgtEl>
                                          <p:spTgt spid="13"/>
                                        </p:tgtEl>
                                        <p:attrNameLst>
                                          <p:attrName>ppt_x</p:attrName>
                                        </p:attrNameLst>
                                      </p:cBhvr>
                                      <p:tavLst>
                                        <p:tav tm="0">
                                          <p:val>
                                            <p:strVal val="#ppt_x"/>
                                          </p:val>
                                        </p:tav>
                                        <p:tav tm="100000">
                                          <p:val>
                                            <p:strVal val="#ppt_x"/>
                                          </p:val>
                                        </p:tav>
                                      </p:tavLst>
                                    </p:anim>
                                    <p:anim calcmode="lin" valueType="num">
                                      <p:cBhvr>
                                        <p:cTn id="71" dur="1000" fill="hold"/>
                                        <p:tgtEl>
                                          <p:spTgt spid="13"/>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2750"/>
                                  </p:stCondLst>
                                  <p:childTnLst>
                                    <p:set>
                                      <p:cBhvr>
                                        <p:cTn id="73" dur="1" fill="hold">
                                          <p:stCondLst>
                                            <p:cond delay="0"/>
                                          </p:stCondLst>
                                        </p:cTn>
                                        <p:tgtEl>
                                          <p:spTgt spid="11"/>
                                        </p:tgtEl>
                                        <p:attrNameLst>
                                          <p:attrName>style.visibility</p:attrName>
                                        </p:attrNameLst>
                                      </p:cBhvr>
                                      <p:to>
                                        <p:strVal val="visible"/>
                                      </p:to>
                                    </p:set>
                                    <p:animEffect transition="in" filter="fade">
                                      <p:cBhvr>
                                        <p:cTn id="74" dur="1000"/>
                                        <p:tgtEl>
                                          <p:spTgt spid="11"/>
                                        </p:tgtEl>
                                      </p:cBhvr>
                                    </p:animEffect>
                                    <p:anim calcmode="lin" valueType="num">
                                      <p:cBhvr>
                                        <p:cTn id="75" dur="1000" fill="hold"/>
                                        <p:tgtEl>
                                          <p:spTgt spid="11"/>
                                        </p:tgtEl>
                                        <p:attrNameLst>
                                          <p:attrName>ppt_x</p:attrName>
                                        </p:attrNameLst>
                                      </p:cBhvr>
                                      <p:tavLst>
                                        <p:tav tm="0">
                                          <p:val>
                                            <p:strVal val="#ppt_x"/>
                                          </p:val>
                                        </p:tav>
                                        <p:tav tm="100000">
                                          <p:val>
                                            <p:strVal val="#ppt_x"/>
                                          </p:val>
                                        </p:tav>
                                      </p:tavLst>
                                    </p:anim>
                                    <p:anim calcmode="lin" valueType="num">
                                      <p:cBhvr>
                                        <p:cTn id="76" dur="1000" fill="hold"/>
                                        <p:tgtEl>
                                          <p:spTgt spid="11"/>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325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3750"/>
                                  </p:stCondLst>
                                  <p:childTnLst>
                                    <p:set>
                                      <p:cBhvr>
                                        <p:cTn id="83" dur="1" fill="hold">
                                          <p:stCondLst>
                                            <p:cond delay="0"/>
                                          </p:stCondLst>
                                        </p:cTn>
                                        <p:tgtEl>
                                          <p:spTgt spid="21"/>
                                        </p:tgtEl>
                                        <p:attrNameLst>
                                          <p:attrName>style.visibility</p:attrName>
                                        </p:attrNameLst>
                                      </p:cBhvr>
                                      <p:to>
                                        <p:strVal val="visible"/>
                                      </p:to>
                                    </p:set>
                                    <p:animEffect transition="in" filter="fade">
                                      <p:cBhvr>
                                        <p:cTn id="84" dur="1000"/>
                                        <p:tgtEl>
                                          <p:spTgt spid="21"/>
                                        </p:tgtEl>
                                      </p:cBhvr>
                                    </p:animEffect>
                                    <p:anim calcmode="lin" valueType="num">
                                      <p:cBhvr>
                                        <p:cTn id="85" dur="1000" fill="hold"/>
                                        <p:tgtEl>
                                          <p:spTgt spid="21"/>
                                        </p:tgtEl>
                                        <p:attrNameLst>
                                          <p:attrName>ppt_x</p:attrName>
                                        </p:attrNameLst>
                                      </p:cBhvr>
                                      <p:tavLst>
                                        <p:tav tm="0">
                                          <p:val>
                                            <p:strVal val="#ppt_x"/>
                                          </p:val>
                                        </p:tav>
                                        <p:tav tm="100000">
                                          <p:val>
                                            <p:strVal val="#ppt_x"/>
                                          </p:val>
                                        </p:tav>
                                      </p:tavLst>
                                    </p:anim>
                                    <p:anim calcmode="lin" valueType="num">
                                      <p:cBhvr>
                                        <p:cTn id="8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6" grpId="0"/>
      <p:bldP spid="17" grpId="0"/>
      <p:bldP spid="20" grpId="0"/>
      <p:bldP spid="21" grpId="0"/>
      <p:bldP spid="22" grpId="0"/>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KSO_Shape"/>
          <p:cNvSpPr/>
          <p:nvPr/>
        </p:nvSpPr>
        <p:spPr bwMode="auto">
          <a:xfrm>
            <a:off x="1205068" y="1378293"/>
            <a:ext cx="786476" cy="1474643"/>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rgbClr val="F17F42"/>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7" name="KSO_Shape"/>
          <p:cNvSpPr/>
          <p:nvPr/>
        </p:nvSpPr>
        <p:spPr bwMode="auto">
          <a:xfrm>
            <a:off x="3645549" y="3902437"/>
            <a:ext cx="1352821" cy="1014616"/>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F17F42"/>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8" name="KSO_Shape"/>
          <p:cNvSpPr/>
          <p:nvPr/>
        </p:nvSpPr>
        <p:spPr bwMode="auto">
          <a:xfrm>
            <a:off x="6741872" y="1628800"/>
            <a:ext cx="1481070" cy="1261378"/>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F17F42"/>
          </a:solidFill>
          <a:ln>
            <a:noFill/>
          </a:ln>
        </p:spPr>
        <p:txBody>
          <a:bodyPr bIns="39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9" name="KSO_Shape"/>
          <p:cNvSpPr/>
          <p:nvPr/>
        </p:nvSpPr>
        <p:spPr>
          <a:xfrm>
            <a:off x="9789854" y="3832646"/>
            <a:ext cx="1561457" cy="1012345"/>
          </a:xfrm>
          <a:custGeom>
            <a:avLst/>
            <a:gdLst>
              <a:gd name="connsiteX0" fmla="*/ 7294257 w 8709025"/>
              <a:gd name="connsiteY0" fmla="*/ 2608768 h 5641695"/>
              <a:gd name="connsiteX1" fmla="*/ 7365669 w 8709025"/>
              <a:gd name="connsiteY1" fmla="*/ 2634905 h 5641695"/>
              <a:gd name="connsiteX2" fmla="*/ 8297853 w 8709025"/>
              <a:gd name="connsiteY2" fmla="*/ 3895849 h 5641695"/>
              <a:gd name="connsiteX3" fmla="*/ 8305800 w 8709025"/>
              <a:gd name="connsiteY3" fmla="*/ 4053232 h 5641695"/>
              <a:gd name="connsiteX4" fmla="*/ 8297853 w 8709025"/>
              <a:gd name="connsiteY4" fmla="*/ 4210615 h 5641695"/>
              <a:gd name="connsiteX5" fmla="*/ 7365669 w 8709025"/>
              <a:gd name="connsiteY5" fmla="*/ 5471558 h 5641695"/>
              <a:gd name="connsiteX6" fmla="*/ 7294257 w 8709025"/>
              <a:gd name="connsiteY6" fmla="*/ 5497695 h 5641695"/>
              <a:gd name="connsiteX7" fmla="*/ 7393254 w 8709025"/>
              <a:gd name="connsiteY7" fmla="*/ 5482587 h 5641695"/>
              <a:gd name="connsiteX8" fmla="*/ 8550679 w 8709025"/>
              <a:gd name="connsiteY8" fmla="*/ 4202405 h 5641695"/>
              <a:gd name="connsiteX9" fmla="*/ 8558212 w 8709025"/>
              <a:gd name="connsiteY9" fmla="*/ 4053232 h 5641695"/>
              <a:gd name="connsiteX10" fmla="*/ 8550679 w 8709025"/>
              <a:gd name="connsiteY10" fmla="*/ 3904058 h 5641695"/>
              <a:gd name="connsiteX11" fmla="*/ 7393254 w 8709025"/>
              <a:gd name="connsiteY11" fmla="*/ 2623877 h 5641695"/>
              <a:gd name="connsiteX12" fmla="*/ 1414768 w 8709025"/>
              <a:gd name="connsiteY12" fmla="*/ 2608768 h 5641695"/>
              <a:gd name="connsiteX13" fmla="*/ 1315771 w 8709025"/>
              <a:gd name="connsiteY13" fmla="*/ 2623877 h 5641695"/>
              <a:gd name="connsiteX14" fmla="*/ 158346 w 8709025"/>
              <a:gd name="connsiteY14" fmla="*/ 3904058 h 5641695"/>
              <a:gd name="connsiteX15" fmla="*/ 150813 w 8709025"/>
              <a:gd name="connsiteY15" fmla="*/ 4053232 h 5641695"/>
              <a:gd name="connsiteX16" fmla="*/ 158346 w 8709025"/>
              <a:gd name="connsiteY16" fmla="*/ 4202405 h 5641695"/>
              <a:gd name="connsiteX17" fmla="*/ 1315771 w 8709025"/>
              <a:gd name="connsiteY17" fmla="*/ 5482587 h 5641695"/>
              <a:gd name="connsiteX18" fmla="*/ 1414768 w 8709025"/>
              <a:gd name="connsiteY18" fmla="*/ 5497695 h 5641695"/>
              <a:gd name="connsiteX19" fmla="*/ 1343356 w 8709025"/>
              <a:gd name="connsiteY19" fmla="*/ 5471558 h 5641695"/>
              <a:gd name="connsiteX20" fmla="*/ 411172 w 8709025"/>
              <a:gd name="connsiteY20" fmla="*/ 4210615 h 5641695"/>
              <a:gd name="connsiteX21" fmla="*/ 403225 w 8709025"/>
              <a:gd name="connsiteY21" fmla="*/ 4053232 h 5641695"/>
              <a:gd name="connsiteX22" fmla="*/ 411172 w 8709025"/>
              <a:gd name="connsiteY22" fmla="*/ 3895849 h 5641695"/>
              <a:gd name="connsiteX23" fmla="*/ 1343356 w 8709025"/>
              <a:gd name="connsiteY23" fmla="*/ 2634905 h 5641695"/>
              <a:gd name="connsiteX24" fmla="*/ 4354513 w 8709025"/>
              <a:gd name="connsiteY24" fmla="*/ 0 h 5641695"/>
              <a:gd name="connsiteX25" fmla="*/ 6995109 w 8709025"/>
              <a:gd name="connsiteY25" fmla="*/ 2382914 h 5641695"/>
              <a:gd name="connsiteX26" fmla="*/ 6999242 w 8709025"/>
              <a:gd name="connsiteY26" fmla="*/ 2464767 h 5641695"/>
              <a:gd name="connsiteX27" fmla="*/ 7120561 w 8709025"/>
              <a:gd name="connsiteY27" fmla="*/ 2464767 h 5641695"/>
              <a:gd name="connsiteX28" fmla="*/ 8709025 w 8709025"/>
              <a:gd name="connsiteY28" fmla="*/ 4053231 h 5641695"/>
              <a:gd name="connsiteX29" fmla="*/ 7120561 w 8709025"/>
              <a:gd name="connsiteY29" fmla="*/ 5641695 h 5641695"/>
              <a:gd name="connsiteX30" fmla="*/ 7008813 w 8709025"/>
              <a:gd name="connsiteY30" fmla="*/ 5641695 h 5641695"/>
              <a:gd name="connsiteX31" fmla="*/ 6945312 w 8709025"/>
              <a:gd name="connsiteY31" fmla="*/ 5641695 h 5641695"/>
              <a:gd name="connsiteX32" fmla="*/ 6453313 w 8709025"/>
              <a:gd name="connsiteY32" fmla="*/ 5641695 h 5641695"/>
              <a:gd name="connsiteX33" fmla="*/ 6453313 w 8709025"/>
              <a:gd name="connsiteY33" fmla="*/ 2833068 h 5641695"/>
              <a:gd name="connsiteX34" fmla="*/ 6452797 w 8709025"/>
              <a:gd name="connsiteY34" fmla="*/ 2833068 h 5641695"/>
              <a:gd name="connsiteX35" fmla="*/ 6452797 w 8709025"/>
              <a:gd name="connsiteY35" fmla="*/ 2745984 h 5641695"/>
              <a:gd name="connsiteX36" fmla="*/ 4354514 w 8709025"/>
              <a:gd name="connsiteY36" fmla="*/ 647700 h 5641695"/>
              <a:gd name="connsiteX37" fmla="*/ 2256231 w 8709025"/>
              <a:gd name="connsiteY37" fmla="*/ 2745984 h 5641695"/>
              <a:gd name="connsiteX38" fmla="*/ 2256231 w 8709025"/>
              <a:gd name="connsiteY38" fmla="*/ 2833068 h 5641695"/>
              <a:gd name="connsiteX39" fmla="*/ 2255713 w 8709025"/>
              <a:gd name="connsiteY39" fmla="*/ 2833068 h 5641695"/>
              <a:gd name="connsiteX40" fmla="*/ 2255713 w 8709025"/>
              <a:gd name="connsiteY40" fmla="*/ 5641695 h 5641695"/>
              <a:gd name="connsiteX41" fmla="*/ 1763713 w 8709025"/>
              <a:gd name="connsiteY41" fmla="*/ 5641695 h 5641695"/>
              <a:gd name="connsiteX42" fmla="*/ 1700213 w 8709025"/>
              <a:gd name="connsiteY42" fmla="*/ 5641695 h 5641695"/>
              <a:gd name="connsiteX43" fmla="*/ 1588464 w 8709025"/>
              <a:gd name="connsiteY43" fmla="*/ 5641695 h 5641695"/>
              <a:gd name="connsiteX44" fmla="*/ 0 w 8709025"/>
              <a:gd name="connsiteY44" fmla="*/ 4053231 h 5641695"/>
              <a:gd name="connsiteX45" fmla="*/ 1588464 w 8709025"/>
              <a:gd name="connsiteY45" fmla="*/ 2464767 h 5641695"/>
              <a:gd name="connsiteX46" fmla="*/ 1709784 w 8709025"/>
              <a:gd name="connsiteY46" fmla="*/ 2464767 h 5641695"/>
              <a:gd name="connsiteX47" fmla="*/ 1713917 w 8709025"/>
              <a:gd name="connsiteY47" fmla="*/ 2382913 h 5641695"/>
              <a:gd name="connsiteX48" fmla="*/ 4354513 w 8709025"/>
              <a:gd name="connsiteY48" fmla="*/ 0 h 564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8709025" h="5641695">
                <a:moveTo>
                  <a:pt x="7294257" y="2608768"/>
                </a:moveTo>
                <a:lnTo>
                  <a:pt x="7365669" y="2634905"/>
                </a:lnTo>
                <a:cubicBezTo>
                  <a:pt x="7872105" y="2849110"/>
                  <a:pt x="8240046" y="3326637"/>
                  <a:pt x="8297853" y="3895849"/>
                </a:cubicBezTo>
                <a:lnTo>
                  <a:pt x="8305800" y="4053232"/>
                </a:lnTo>
                <a:lnTo>
                  <a:pt x="8297853" y="4210615"/>
                </a:lnTo>
                <a:cubicBezTo>
                  <a:pt x="8240046" y="4779826"/>
                  <a:pt x="7872105" y="5257354"/>
                  <a:pt x="7365669" y="5471558"/>
                </a:cubicBezTo>
                <a:lnTo>
                  <a:pt x="7294257" y="5497695"/>
                </a:lnTo>
                <a:lnTo>
                  <a:pt x="7393254" y="5482587"/>
                </a:lnTo>
                <a:cubicBezTo>
                  <a:pt x="8010606" y="5356258"/>
                  <a:pt x="8485926" y="4840019"/>
                  <a:pt x="8550679" y="4202405"/>
                </a:cubicBezTo>
                <a:lnTo>
                  <a:pt x="8558212" y="4053232"/>
                </a:lnTo>
                <a:lnTo>
                  <a:pt x="8550679" y="3904058"/>
                </a:lnTo>
                <a:cubicBezTo>
                  <a:pt x="8485926" y="3266444"/>
                  <a:pt x="8010606" y="2750205"/>
                  <a:pt x="7393254" y="2623877"/>
                </a:cubicBezTo>
                <a:close/>
                <a:moveTo>
                  <a:pt x="1414768" y="2608768"/>
                </a:moveTo>
                <a:lnTo>
                  <a:pt x="1315771" y="2623877"/>
                </a:lnTo>
                <a:cubicBezTo>
                  <a:pt x="698419" y="2750205"/>
                  <a:pt x="223099" y="3266444"/>
                  <a:pt x="158346" y="3904058"/>
                </a:cubicBezTo>
                <a:lnTo>
                  <a:pt x="150813" y="4053232"/>
                </a:lnTo>
                <a:lnTo>
                  <a:pt x="158346" y="4202405"/>
                </a:lnTo>
                <a:cubicBezTo>
                  <a:pt x="223099" y="4840019"/>
                  <a:pt x="698419" y="5356258"/>
                  <a:pt x="1315771" y="5482587"/>
                </a:cubicBezTo>
                <a:lnTo>
                  <a:pt x="1414768" y="5497695"/>
                </a:lnTo>
                <a:lnTo>
                  <a:pt x="1343356" y="5471558"/>
                </a:lnTo>
                <a:cubicBezTo>
                  <a:pt x="836920" y="5257354"/>
                  <a:pt x="468979" y="4779826"/>
                  <a:pt x="411172" y="4210615"/>
                </a:cubicBezTo>
                <a:lnTo>
                  <a:pt x="403225" y="4053232"/>
                </a:lnTo>
                <a:lnTo>
                  <a:pt x="411172" y="3895849"/>
                </a:lnTo>
                <a:cubicBezTo>
                  <a:pt x="468979" y="3326637"/>
                  <a:pt x="836920" y="2849110"/>
                  <a:pt x="1343356" y="2634905"/>
                </a:cubicBezTo>
                <a:close/>
                <a:moveTo>
                  <a:pt x="4354513" y="0"/>
                </a:moveTo>
                <a:cubicBezTo>
                  <a:pt x="5728822" y="0"/>
                  <a:pt x="6859183" y="1044467"/>
                  <a:pt x="6995109" y="2382914"/>
                </a:cubicBezTo>
                <a:lnTo>
                  <a:pt x="6999242" y="2464767"/>
                </a:lnTo>
                <a:lnTo>
                  <a:pt x="7120561" y="2464767"/>
                </a:lnTo>
                <a:cubicBezTo>
                  <a:pt x="7997845" y="2464767"/>
                  <a:pt x="8709025" y="3175947"/>
                  <a:pt x="8709025" y="4053231"/>
                </a:cubicBezTo>
                <a:cubicBezTo>
                  <a:pt x="8709025" y="4930515"/>
                  <a:pt x="7997845" y="5641695"/>
                  <a:pt x="7120561" y="5641695"/>
                </a:cubicBezTo>
                <a:lnTo>
                  <a:pt x="7008813" y="5641695"/>
                </a:lnTo>
                <a:lnTo>
                  <a:pt x="6945312" y="5641695"/>
                </a:lnTo>
                <a:lnTo>
                  <a:pt x="6453313" y="5641695"/>
                </a:lnTo>
                <a:lnTo>
                  <a:pt x="6453313" y="2833068"/>
                </a:lnTo>
                <a:lnTo>
                  <a:pt x="6452797" y="2833068"/>
                </a:lnTo>
                <a:lnTo>
                  <a:pt x="6452797" y="2745984"/>
                </a:lnTo>
                <a:cubicBezTo>
                  <a:pt x="6452797" y="1587133"/>
                  <a:pt x="5513364" y="647700"/>
                  <a:pt x="4354514" y="647700"/>
                </a:cubicBezTo>
                <a:cubicBezTo>
                  <a:pt x="3195664" y="647700"/>
                  <a:pt x="2256231" y="1587133"/>
                  <a:pt x="2256231" y="2745984"/>
                </a:cubicBezTo>
                <a:lnTo>
                  <a:pt x="2256231" y="2833068"/>
                </a:lnTo>
                <a:lnTo>
                  <a:pt x="2255713" y="2833068"/>
                </a:lnTo>
                <a:lnTo>
                  <a:pt x="2255713" y="5641695"/>
                </a:lnTo>
                <a:lnTo>
                  <a:pt x="1763713" y="5641695"/>
                </a:lnTo>
                <a:lnTo>
                  <a:pt x="1700213" y="5641695"/>
                </a:lnTo>
                <a:lnTo>
                  <a:pt x="1588464" y="5641695"/>
                </a:lnTo>
                <a:cubicBezTo>
                  <a:pt x="711180" y="5641695"/>
                  <a:pt x="0" y="4930515"/>
                  <a:pt x="0" y="4053231"/>
                </a:cubicBezTo>
                <a:cubicBezTo>
                  <a:pt x="0" y="3175947"/>
                  <a:pt x="711180" y="2464767"/>
                  <a:pt x="1588464" y="2464767"/>
                </a:cubicBezTo>
                <a:lnTo>
                  <a:pt x="1709784" y="2464767"/>
                </a:lnTo>
                <a:lnTo>
                  <a:pt x="1713917" y="2382913"/>
                </a:lnTo>
                <a:cubicBezTo>
                  <a:pt x="1849844" y="1044467"/>
                  <a:pt x="2980205" y="0"/>
                  <a:pt x="4354513" y="0"/>
                </a:cubicBezTo>
                <a:close/>
              </a:path>
            </a:pathLst>
          </a:cu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11" name="直接连接符 10"/>
          <p:cNvCxnSpPr/>
          <p:nvPr/>
        </p:nvCxnSpPr>
        <p:spPr>
          <a:xfrm>
            <a:off x="167680" y="3573016"/>
            <a:ext cx="11856640" cy="0"/>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855640" y="1412776"/>
            <a:ext cx="0" cy="5040560"/>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879976" y="1412776"/>
            <a:ext cx="0" cy="5040560"/>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9048328" y="1412776"/>
            <a:ext cx="0" cy="5040560"/>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39203" y="3091919"/>
            <a:ext cx="1691682" cy="400110"/>
          </a:xfrm>
          <a:prstGeom prst="rect">
            <a:avLst/>
          </a:prstGeom>
          <a:noFill/>
        </p:spPr>
        <p:txBody>
          <a:bodyPr wrap="none" rtlCol="0">
            <a:spAutoFit/>
          </a:bodyPr>
          <a:lstStyle/>
          <a:p>
            <a:pPr algn="ctr"/>
            <a:r>
              <a:rPr lang="en-US" altLang="zh-CN" sz="2000"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rPr>
              <a:t>YOUR TITLE</a:t>
            </a:r>
            <a:endParaRPr lang="en-US" altLang="zh-CN" sz="2000"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endParaRPr>
          </a:p>
        </p:txBody>
      </p:sp>
      <p:sp>
        <p:nvSpPr>
          <p:cNvPr id="17" name="矩形 16"/>
          <p:cNvSpPr/>
          <p:nvPr/>
        </p:nvSpPr>
        <p:spPr>
          <a:xfrm>
            <a:off x="303532" y="4133398"/>
            <a:ext cx="2408093" cy="1815882"/>
          </a:xfrm>
          <a:prstGeom prst="rect">
            <a:avLst/>
          </a:prstGeom>
        </p:spPr>
        <p:txBody>
          <a:bodyPr wrap="square">
            <a:spAutoFit/>
          </a:bodyPr>
          <a:lstStyle/>
          <a:p>
            <a:pPr algn="ctr"/>
            <a:r>
              <a:rPr lang="en-US" altLang="zh-CN" sz="1600" dirty="0">
                <a:solidFill>
                  <a:srgbClr val="53575A"/>
                </a:solidFill>
                <a:latin typeface="等线" panose="02010600030101010101" pitchFamily="2" charset="-122"/>
                <a:ea typeface="等线" panose="02010600030101010101" pitchFamily="2" charset="-122"/>
              </a:rPr>
              <a:t>Click here to enter your text messages click here to enter your text messages click here to enter your text messages click here to enter your text messages</a:t>
            </a:r>
            <a:endParaRPr lang="zh-CN" altLang="en-US" sz="1600" dirty="0">
              <a:solidFill>
                <a:srgbClr val="53575A"/>
              </a:solidFill>
            </a:endParaRPr>
          </a:p>
        </p:txBody>
      </p:sp>
      <p:sp>
        <p:nvSpPr>
          <p:cNvPr id="18" name="文本框 17"/>
          <p:cNvSpPr txBox="1"/>
          <p:nvPr/>
        </p:nvSpPr>
        <p:spPr>
          <a:xfrm>
            <a:off x="6636566" y="3102667"/>
            <a:ext cx="1691682" cy="400110"/>
          </a:xfrm>
          <a:prstGeom prst="rect">
            <a:avLst/>
          </a:prstGeom>
          <a:noFill/>
        </p:spPr>
        <p:txBody>
          <a:bodyPr wrap="none" rtlCol="0">
            <a:spAutoFit/>
          </a:bodyPr>
          <a:lstStyle/>
          <a:p>
            <a:pPr algn="ctr"/>
            <a:r>
              <a:rPr lang="en-US" altLang="zh-CN" sz="2000"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rPr>
              <a:t>YOUR TITLE</a:t>
            </a:r>
            <a:endParaRPr lang="en-US" altLang="zh-CN" sz="2000"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endParaRPr>
          </a:p>
        </p:txBody>
      </p:sp>
      <p:sp>
        <p:nvSpPr>
          <p:cNvPr id="19" name="文本框 18"/>
          <p:cNvSpPr txBox="1"/>
          <p:nvPr/>
        </p:nvSpPr>
        <p:spPr>
          <a:xfrm>
            <a:off x="3438997" y="5275814"/>
            <a:ext cx="1691682" cy="400110"/>
          </a:xfrm>
          <a:prstGeom prst="rect">
            <a:avLst/>
          </a:prstGeom>
          <a:noFill/>
        </p:spPr>
        <p:txBody>
          <a:bodyPr wrap="none" rtlCol="0">
            <a:spAutoFit/>
          </a:bodyPr>
          <a:lstStyle/>
          <a:p>
            <a:pPr algn="ctr"/>
            <a:r>
              <a:rPr lang="en-US" altLang="zh-CN" sz="2000"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rPr>
              <a:t>YOUR TITLE</a:t>
            </a:r>
            <a:endParaRPr lang="en-US" altLang="zh-CN" sz="2000"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endParaRPr>
          </a:p>
        </p:txBody>
      </p:sp>
      <p:sp>
        <p:nvSpPr>
          <p:cNvPr id="20" name="文本框 19"/>
          <p:cNvSpPr txBox="1"/>
          <p:nvPr/>
        </p:nvSpPr>
        <p:spPr>
          <a:xfrm>
            <a:off x="9768409" y="5275814"/>
            <a:ext cx="1691682" cy="400110"/>
          </a:xfrm>
          <a:prstGeom prst="rect">
            <a:avLst/>
          </a:prstGeom>
          <a:noFill/>
        </p:spPr>
        <p:txBody>
          <a:bodyPr wrap="none" rtlCol="0">
            <a:spAutoFit/>
          </a:bodyPr>
          <a:lstStyle/>
          <a:p>
            <a:pPr algn="ctr"/>
            <a:r>
              <a:rPr lang="en-US" altLang="zh-CN" sz="2000"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rPr>
              <a:t>YOUR TITLE</a:t>
            </a:r>
            <a:endParaRPr lang="en-US" altLang="zh-CN" sz="2000" dirty="0">
              <a:solidFill>
                <a:schemeClr val="tx1">
                  <a:lumMod val="95000"/>
                  <a:lumOff val="5000"/>
                </a:schemeClr>
              </a:solidFill>
              <a:latin typeface="Arial" panose="020B0604020202020204" pitchFamily="34" charset="0"/>
              <a:ea typeface="等线" panose="02010600030101010101" pitchFamily="2" charset="-122"/>
              <a:cs typeface="Arial" panose="020B0604020202020204" pitchFamily="34" charset="0"/>
            </a:endParaRPr>
          </a:p>
        </p:txBody>
      </p:sp>
      <p:sp>
        <p:nvSpPr>
          <p:cNvPr id="21" name="矩形 20"/>
          <p:cNvSpPr/>
          <p:nvPr/>
        </p:nvSpPr>
        <p:spPr>
          <a:xfrm>
            <a:off x="6278360" y="4133398"/>
            <a:ext cx="2408093" cy="1815882"/>
          </a:xfrm>
          <a:prstGeom prst="rect">
            <a:avLst/>
          </a:prstGeom>
        </p:spPr>
        <p:txBody>
          <a:bodyPr wrap="square">
            <a:spAutoFit/>
          </a:bodyPr>
          <a:lstStyle/>
          <a:p>
            <a:pPr algn="ctr"/>
            <a:r>
              <a:rPr lang="en-US" altLang="zh-CN" sz="1600" dirty="0">
                <a:solidFill>
                  <a:srgbClr val="53575A"/>
                </a:solidFill>
                <a:latin typeface="等线" panose="02010600030101010101" pitchFamily="2" charset="-122"/>
                <a:ea typeface="等线" panose="02010600030101010101" pitchFamily="2" charset="-122"/>
              </a:rPr>
              <a:t>Click here to enter your text messages click here to enter your text messages click here to enter your text messages click here to enter your text messages</a:t>
            </a:r>
            <a:endParaRPr lang="zh-CN" altLang="en-US" sz="1600" dirty="0">
              <a:solidFill>
                <a:srgbClr val="53575A"/>
              </a:solidFill>
            </a:endParaRPr>
          </a:p>
        </p:txBody>
      </p:sp>
      <p:sp>
        <p:nvSpPr>
          <p:cNvPr id="22" name="矩形 21"/>
          <p:cNvSpPr/>
          <p:nvPr/>
        </p:nvSpPr>
        <p:spPr>
          <a:xfrm>
            <a:off x="9384017" y="1541110"/>
            <a:ext cx="2408093" cy="1815882"/>
          </a:xfrm>
          <a:prstGeom prst="rect">
            <a:avLst/>
          </a:prstGeom>
        </p:spPr>
        <p:txBody>
          <a:bodyPr wrap="square">
            <a:spAutoFit/>
          </a:bodyPr>
          <a:lstStyle/>
          <a:p>
            <a:pPr algn="ctr"/>
            <a:r>
              <a:rPr lang="en-US" altLang="zh-CN" sz="1600" dirty="0">
                <a:solidFill>
                  <a:srgbClr val="53575A"/>
                </a:solidFill>
                <a:latin typeface="等线" panose="02010600030101010101" pitchFamily="2" charset="-122"/>
                <a:ea typeface="等线" panose="02010600030101010101" pitchFamily="2" charset="-122"/>
              </a:rPr>
              <a:t>Click here to enter your text messages click here to enter your text messages click here to enter your text messages click here to enter your text messages</a:t>
            </a:r>
            <a:endParaRPr lang="zh-CN" altLang="en-US" sz="1600" dirty="0">
              <a:solidFill>
                <a:srgbClr val="53575A"/>
              </a:solidFill>
            </a:endParaRPr>
          </a:p>
        </p:txBody>
      </p:sp>
      <p:sp>
        <p:nvSpPr>
          <p:cNvPr id="23" name="矩形 22"/>
          <p:cNvSpPr/>
          <p:nvPr/>
        </p:nvSpPr>
        <p:spPr>
          <a:xfrm>
            <a:off x="3187474" y="1541110"/>
            <a:ext cx="2408093" cy="1815882"/>
          </a:xfrm>
          <a:prstGeom prst="rect">
            <a:avLst/>
          </a:prstGeom>
        </p:spPr>
        <p:txBody>
          <a:bodyPr wrap="square">
            <a:spAutoFit/>
          </a:bodyPr>
          <a:lstStyle/>
          <a:p>
            <a:pPr algn="ctr"/>
            <a:r>
              <a:rPr lang="en-US" altLang="zh-CN" sz="1600" dirty="0">
                <a:solidFill>
                  <a:srgbClr val="53575A"/>
                </a:solidFill>
                <a:latin typeface="等线" panose="02010600030101010101" pitchFamily="2" charset="-122"/>
                <a:ea typeface="等线" panose="02010600030101010101" pitchFamily="2" charset="-122"/>
              </a:rPr>
              <a:t>Click here to enter your text messages click here to enter your text messages click here to enter your text messages click here to enter your text messages</a:t>
            </a:r>
            <a:endParaRPr lang="zh-CN" altLang="en-US" sz="1600" dirty="0">
              <a:solidFill>
                <a:srgbClr val="53575A"/>
              </a:solidFill>
            </a:endParaRPr>
          </a:p>
        </p:txBody>
      </p:sp>
      <p:sp>
        <p:nvSpPr>
          <p:cNvPr id="26" name="文本框 25"/>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7" name="矩形 26"/>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outVertical)">
                                      <p:cBhvr>
                                        <p:cTn id="7" dur="500"/>
                                        <p:tgtEl>
                                          <p:spTgt spid="27"/>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26"/>
                                        </p:tgtEl>
                                        <p:attrNameLst>
                                          <p:attrName>style.visibility</p:attrName>
                                        </p:attrNameLst>
                                      </p:cBhvr>
                                      <p:to>
                                        <p:strVal val="visible"/>
                                      </p:to>
                                    </p:set>
                                    <p:animEffect transition="in" filter="barn(outVertical)">
                                      <p:cBhvr>
                                        <p:cTn id="10" dur="500"/>
                                        <p:tgtEl>
                                          <p:spTgt spid="26"/>
                                        </p:tgtEl>
                                      </p:cBhvr>
                                    </p:animEffect>
                                  </p:childTnLst>
                                </p:cTn>
                              </p:par>
                              <p:par>
                                <p:cTn id="11" presetID="17" presetClass="entr" presetSubtype="8" fill="hold" nodeType="withEffect">
                                  <p:stCondLst>
                                    <p:cond delay="100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0" fill="hold"/>
                                        <p:tgtEl>
                                          <p:spTgt spid="11"/>
                                        </p:tgtEl>
                                        <p:attrNameLst>
                                          <p:attrName>ppt_x</p:attrName>
                                        </p:attrNameLst>
                                      </p:cBhvr>
                                      <p:tavLst>
                                        <p:tav tm="0">
                                          <p:val>
                                            <p:strVal val="#ppt_x-#ppt_w/2"/>
                                          </p:val>
                                        </p:tav>
                                        <p:tav tm="100000">
                                          <p:val>
                                            <p:strVal val="#ppt_x"/>
                                          </p:val>
                                        </p:tav>
                                      </p:tavLst>
                                    </p:anim>
                                    <p:anim calcmode="lin" valueType="num">
                                      <p:cBhvr>
                                        <p:cTn id="14" dur="5000" fill="hold"/>
                                        <p:tgtEl>
                                          <p:spTgt spid="11"/>
                                        </p:tgtEl>
                                        <p:attrNameLst>
                                          <p:attrName>ppt_y</p:attrName>
                                        </p:attrNameLst>
                                      </p:cBhvr>
                                      <p:tavLst>
                                        <p:tav tm="0">
                                          <p:val>
                                            <p:strVal val="#ppt_y"/>
                                          </p:val>
                                        </p:tav>
                                        <p:tav tm="100000">
                                          <p:val>
                                            <p:strVal val="#ppt_y"/>
                                          </p:val>
                                        </p:tav>
                                      </p:tavLst>
                                    </p:anim>
                                    <p:anim calcmode="lin" valueType="num">
                                      <p:cBhvr>
                                        <p:cTn id="15" dur="5000" fill="hold"/>
                                        <p:tgtEl>
                                          <p:spTgt spid="11"/>
                                        </p:tgtEl>
                                        <p:attrNameLst>
                                          <p:attrName>ppt_w</p:attrName>
                                        </p:attrNameLst>
                                      </p:cBhvr>
                                      <p:tavLst>
                                        <p:tav tm="0">
                                          <p:val>
                                            <p:fltVal val="0"/>
                                          </p:val>
                                        </p:tav>
                                        <p:tav tm="100000">
                                          <p:val>
                                            <p:strVal val="#ppt_w"/>
                                          </p:val>
                                        </p:tav>
                                      </p:tavLst>
                                    </p:anim>
                                    <p:anim calcmode="lin" valueType="num">
                                      <p:cBhvr>
                                        <p:cTn id="16" dur="5000" fill="hold"/>
                                        <p:tgtEl>
                                          <p:spTgt spid="11"/>
                                        </p:tgtEl>
                                        <p:attrNameLst>
                                          <p:attrName>ppt_h</p:attrName>
                                        </p:attrNameLst>
                                      </p:cBhvr>
                                      <p:tavLst>
                                        <p:tav tm="0">
                                          <p:val>
                                            <p:strVal val="#ppt_h"/>
                                          </p:val>
                                        </p:tav>
                                        <p:tav tm="100000">
                                          <p:val>
                                            <p:strVal val="#ppt_h"/>
                                          </p:val>
                                        </p:tav>
                                      </p:tavLst>
                                    </p:anim>
                                  </p:childTnLst>
                                </p:cTn>
                              </p:par>
                              <p:par>
                                <p:cTn id="17" presetID="17" presetClass="entr" presetSubtype="1" fill="hold" nodeType="withEffect">
                                  <p:stCondLst>
                                    <p:cond delay="100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0" fill="hold"/>
                                        <p:tgtEl>
                                          <p:spTgt spid="13"/>
                                        </p:tgtEl>
                                        <p:attrNameLst>
                                          <p:attrName>ppt_x</p:attrName>
                                        </p:attrNameLst>
                                      </p:cBhvr>
                                      <p:tavLst>
                                        <p:tav tm="0">
                                          <p:val>
                                            <p:strVal val="#ppt_x"/>
                                          </p:val>
                                        </p:tav>
                                        <p:tav tm="100000">
                                          <p:val>
                                            <p:strVal val="#ppt_x"/>
                                          </p:val>
                                        </p:tav>
                                      </p:tavLst>
                                    </p:anim>
                                    <p:anim calcmode="lin" valueType="num">
                                      <p:cBhvr>
                                        <p:cTn id="20" dur="5000" fill="hold"/>
                                        <p:tgtEl>
                                          <p:spTgt spid="13"/>
                                        </p:tgtEl>
                                        <p:attrNameLst>
                                          <p:attrName>ppt_y</p:attrName>
                                        </p:attrNameLst>
                                      </p:cBhvr>
                                      <p:tavLst>
                                        <p:tav tm="0">
                                          <p:val>
                                            <p:strVal val="#ppt_y-#ppt_h/2"/>
                                          </p:val>
                                        </p:tav>
                                        <p:tav tm="100000">
                                          <p:val>
                                            <p:strVal val="#ppt_y"/>
                                          </p:val>
                                        </p:tav>
                                      </p:tavLst>
                                    </p:anim>
                                    <p:anim calcmode="lin" valueType="num">
                                      <p:cBhvr>
                                        <p:cTn id="21" dur="5000" fill="hold"/>
                                        <p:tgtEl>
                                          <p:spTgt spid="13"/>
                                        </p:tgtEl>
                                        <p:attrNameLst>
                                          <p:attrName>ppt_w</p:attrName>
                                        </p:attrNameLst>
                                      </p:cBhvr>
                                      <p:tavLst>
                                        <p:tav tm="0">
                                          <p:val>
                                            <p:strVal val="#ppt_w"/>
                                          </p:val>
                                        </p:tav>
                                        <p:tav tm="100000">
                                          <p:val>
                                            <p:strVal val="#ppt_w"/>
                                          </p:val>
                                        </p:tav>
                                      </p:tavLst>
                                    </p:anim>
                                    <p:anim calcmode="lin" valueType="num">
                                      <p:cBhvr>
                                        <p:cTn id="22" dur="5000" fill="hold"/>
                                        <p:tgtEl>
                                          <p:spTgt spid="13"/>
                                        </p:tgtEl>
                                        <p:attrNameLst>
                                          <p:attrName>ppt_h</p:attrName>
                                        </p:attrNameLst>
                                      </p:cBhvr>
                                      <p:tavLst>
                                        <p:tav tm="0">
                                          <p:val>
                                            <p:fltVal val="0"/>
                                          </p:val>
                                        </p:tav>
                                        <p:tav tm="100000">
                                          <p:val>
                                            <p:strVal val="#ppt_h"/>
                                          </p:val>
                                        </p:tav>
                                      </p:tavLst>
                                    </p:anim>
                                  </p:childTnLst>
                                </p:cTn>
                              </p:par>
                              <p:par>
                                <p:cTn id="23" presetID="17" presetClass="entr" presetSubtype="4" fill="hold" nodeType="withEffect">
                                  <p:stCondLst>
                                    <p:cond delay="10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0" fill="hold"/>
                                        <p:tgtEl>
                                          <p:spTgt spid="14"/>
                                        </p:tgtEl>
                                        <p:attrNameLst>
                                          <p:attrName>ppt_x</p:attrName>
                                        </p:attrNameLst>
                                      </p:cBhvr>
                                      <p:tavLst>
                                        <p:tav tm="0">
                                          <p:val>
                                            <p:strVal val="#ppt_x"/>
                                          </p:val>
                                        </p:tav>
                                        <p:tav tm="100000">
                                          <p:val>
                                            <p:strVal val="#ppt_x"/>
                                          </p:val>
                                        </p:tav>
                                      </p:tavLst>
                                    </p:anim>
                                    <p:anim calcmode="lin" valueType="num">
                                      <p:cBhvr>
                                        <p:cTn id="26" dur="5000" fill="hold"/>
                                        <p:tgtEl>
                                          <p:spTgt spid="14"/>
                                        </p:tgtEl>
                                        <p:attrNameLst>
                                          <p:attrName>ppt_y</p:attrName>
                                        </p:attrNameLst>
                                      </p:cBhvr>
                                      <p:tavLst>
                                        <p:tav tm="0">
                                          <p:val>
                                            <p:strVal val="#ppt_y+#ppt_h/2"/>
                                          </p:val>
                                        </p:tav>
                                        <p:tav tm="100000">
                                          <p:val>
                                            <p:strVal val="#ppt_y"/>
                                          </p:val>
                                        </p:tav>
                                      </p:tavLst>
                                    </p:anim>
                                    <p:anim calcmode="lin" valueType="num">
                                      <p:cBhvr>
                                        <p:cTn id="27" dur="5000" fill="hold"/>
                                        <p:tgtEl>
                                          <p:spTgt spid="14"/>
                                        </p:tgtEl>
                                        <p:attrNameLst>
                                          <p:attrName>ppt_w</p:attrName>
                                        </p:attrNameLst>
                                      </p:cBhvr>
                                      <p:tavLst>
                                        <p:tav tm="0">
                                          <p:val>
                                            <p:strVal val="#ppt_w"/>
                                          </p:val>
                                        </p:tav>
                                        <p:tav tm="100000">
                                          <p:val>
                                            <p:strVal val="#ppt_w"/>
                                          </p:val>
                                        </p:tav>
                                      </p:tavLst>
                                    </p:anim>
                                    <p:anim calcmode="lin" valueType="num">
                                      <p:cBhvr>
                                        <p:cTn id="28" dur="5000" fill="hold"/>
                                        <p:tgtEl>
                                          <p:spTgt spid="14"/>
                                        </p:tgtEl>
                                        <p:attrNameLst>
                                          <p:attrName>ppt_h</p:attrName>
                                        </p:attrNameLst>
                                      </p:cBhvr>
                                      <p:tavLst>
                                        <p:tav tm="0">
                                          <p:val>
                                            <p:fltVal val="0"/>
                                          </p:val>
                                        </p:tav>
                                        <p:tav tm="100000">
                                          <p:val>
                                            <p:strVal val="#ppt_h"/>
                                          </p:val>
                                        </p:tav>
                                      </p:tavLst>
                                    </p:anim>
                                  </p:childTnLst>
                                </p:cTn>
                              </p:par>
                              <p:par>
                                <p:cTn id="29" presetID="17" presetClass="entr" presetSubtype="1" fill="hold" nodeType="withEffect">
                                  <p:stCondLst>
                                    <p:cond delay="10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0" fill="hold"/>
                                        <p:tgtEl>
                                          <p:spTgt spid="15"/>
                                        </p:tgtEl>
                                        <p:attrNameLst>
                                          <p:attrName>ppt_x</p:attrName>
                                        </p:attrNameLst>
                                      </p:cBhvr>
                                      <p:tavLst>
                                        <p:tav tm="0">
                                          <p:val>
                                            <p:strVal val="#ppt_x"/>
                                          </p:val>
                                        </p:tav>
                                        <p:tav tm="100000">
                                          <p:val>
                                            <p:strVal val="#ppt_x"/>
                                          </p:val>
                                        </p:tav>
                                      </p:tavLst>
                                    </p:anim>
                                    <p:anim calcmode="lin" valueType="num">
                                      <p:cBhvr>
                                        <p:cTn id="32" dur="5000" fill="hold"/>
                                        <p:tgtEl>
                                          <p:spTgt spid="15"/>
                                        </p:tgtEl>
                                        <p:attrNameLst>
                                          <p:attrName>ppt_y</p:attrName>
                                        </p:attrNameLst>
                                      </p:cBhvr>
                                      <p:tavLst>
                                        <p:tav tm="0">
                                          <p:val>
                                            <p:strVal val="#ppt_y-#ppt_h/2"/>
                                          </p:val>
                                        </p:tav>
                                        <p:tav tm="100000">
                                          <p:val>
                                            <p:strVal val="#ppt_y"/>
                                          </p:val>
                                        </p:tav>
                                      </p:tavLst>
                                    </p:anim>
                                    <p:anim calcmode="lin" valueType="num">
                                      <p:cBhvr>
                                        <p:cTn id="33" dur="5000" fill="hold"/>
                                        <p:tgtEl>
                                          <p:spTgt spid="15"/>
                                        </p:tgtEl>
                                        <p:attrNameLst>
                                          <p:attrName>ppt_w</p:attrName>
                                        </p:attrNameLst>
                                      </p:cBhvr>
                                      <p:tavLst>
                                        <p:tav tm="0">
                                          <p:val>
                                            <p:strVal val="#ppt_w"/>
                                          </p:val>
                                        </p:tav>
                                        <p:tav tm="100000">
                                          <p:val>
                                            <p:strVal val="#ppt_w"/>
                                          </p:val>
                                        </p:tav>
                                      </p:tavLst>
                                    </p:anim>
                                    <p:anim calcmode="lin" valueType="num">
                                      <p:cBhvr>
                                        <p:cTn id="34" dur="5000" fill="hold"/>
                                        <p:tgtEl>
                                          <p:spTgt spid="15"/>
                                        </p:tgtEl>
                                        <p:attrNameLst>
                                          <p:attrName>ppt_h</p:attrName>
                                        </p:attrNameLst>
                                      </p:cBhvr>
                                      <p:tavLst>
                                        <p:tav tm="0">
                                          <p:val>
                                            <p:fltVal val="0"/>
                                          </p:val>
                                        </p:tav>
                                        <p:tav tm="100000">
                                          <p:val>
                                            <p:strVal val="#ppt_h"/>
                                          </p:val>
                                        </p:tav>
                                      </p:tavLst>
                                    </p:anim>
                                  </p:childTnLst>
                                </p:cTn>
                              </p:par>
                              <p:par>
                                <p:cTn id="35" presetID="47" presetClass="entr" presetSubtype="0" fill="hold" grpId="0" nodeType="withEffect">
                                  <p:stCondLst>
                                    <p:cond delay="15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3000"/>
                                        <p:tgtEl>
                                          <p:spTgt spid="6"/>
                                        </p:tgtEl>
                                      </p:cBhvr>
                                    </p:animEffect>
                                    <p:anim calcmode="lin" valueType="num">
                                      <p:cBhvr>
                                        <p:cTn id="38" dur="3000" fill="hold"/>
                                        <p:tgtEl>
                                          <p:spTgt spid="6"/>
                                        </p:tgtEl>
                                        <p:attrNameLst>
                                          <p:attrName>ppt_x</p:attrName>
                                        </p:attrNameLst>
                                      </p:cBhvr>
                                      <p:tavLst>
                                        <p:tav tm="0">
                                          <p:val>
                                            <p:strVal val="#ppt_x"/>
                                          </p:val>
                                        </p:tav>
                                        <p:tav tm="100000">
                                          <p:val>
                                            <p:strVal val="#ppt_x"/>
                                          </p:val>
                                        </p:tav>
                                      </p:tavLst>
                                    </p:anim>
                                    <p:anim calcmode="lin" valueType="num">
                                      <p:cBhvr>
                                        <p:cTn id="39" dur="3000" fill="hold"/>
                                        <p:tgtEl>
                                          <p:spTgt spid="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3000"/>
                                        <p:tgtEl>
                                          <p:spTgt spid="7"/>
                                        </p:tgtEl>
                                      </p:cBhvr>
                                    </p:animEffect>
                                    <p:anim calcmode="lin" valueType="num">
                                      <p:cBhvr>
                                        <p:cTn id="43" dur="3000" fill="hold"/>
                                        <p:tgtEl>
                                          <p:spTgt spid="7"/>
                                        </p:tgtEl>
                                        <p:attrNameLst>
                                          <p:attrName>ppt_x</p:attrName>
                                        </p:attrNameLst>
                                      </p:cBhvr>
                                      <p:tavLst>
                                        <p:tav tm="0">
                                          <p:val>
                                            <p:strVal val="#ppt_x"/>
                                          </p:val>
                                        </p:tav>
                                        <p:tav tm="100000">
                                          <p:val>
                                            <p:strVal val="#ppt_x"/>
                                          </p:val>
                                        </p:tav>
                                      </p:tavLst>
                                    </p:anim>
                                    <p:anim calcmode="lin" valueType="num">
                                      <p:cBhvr>
                                        <p:cTn id="44" dur="3000" fill="hold"/>
                                        <p:tgtEl>
                                          <p:spTgt spid="7"/>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150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3000"/>
                                        <p:tgtEl>
                                          <p:spTgt spid="8"/>
                                        </p:tgtEl>
                                      </p:cBhvr>
                                    </p:animEffect>
                                    <p:anim calcmode="lin" valueType="num">
                                      <p:cBhvr>
                                        <p:cTn id="48" dur="3000" fill="hold"/>
                                        <p:tgtEl>
                                          <p:spTgt spid="8"/>
                                        </p:tgtEl>
                                        <p:attrNameLst>
                                          <p:attrName>ppt_x</p:attrName>
                                        </p:attrNameLst>
                                      </p:cBhvr>
                                      <p:tavLst>
                                        <p:tav tm="0">
                                          <p:val>
                                            <p:strVal val="#ppt_x"/>
                                          </p:val>
                                        </p:tav>
                                        <p:tav tm="100000">
                                          <p:val>
                                            <p:strVal val="#ppt_x"/>
                                          </p:val>
                                        </p:tav>
                                      </p:tavLst>
                                    </p:anim>
                                    <p:anim calcmode="lin" valueType="num">
                                      <p:cBhvr>
                                        <p:cTn id="49" dur="3000" fill="hold"/>
                                        <p:tgtEl>
                                          <p:spTgt spid="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50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3000"/>
                                        <p:tgtEl>
                                          <p:spTgt spid="9"/>
                                        </p:tgtEl>
                                      </p:cBhvr>
                                    </p:animEffect>
                                    <p:anim calcmode="lin" valueType="num">
                                      <p:cBhvr>
                                        <p:cTn id="53" dur="3000" fill="hold"/>
                                        <p:tgtEl>
                                          <p:spTgt spid="9"/>
                                        </p:tgtEl>
                                        <p:attrNameLst>
                                          <p:attrName>ppt_x</p:attrName>
                                        </p:attrNameLst>
                                      </p:cBhvr>
                                      <p:tavLst>
                                        <p:tav tm="0">
                                          <p:val>
                                            <p:strVal val="#ppt_x"/>
                                          </p:val>
                                        </p:tav>
                                        <p:tav tm="100000">
                                          <p:val>
                                            <p:strVal val="#ppt_x"/>
                                          </p:val>
                                        </p:tav>
                                      </p:tavLst>
                                    </p:anim>
                                    <p:anim calcmode="lin" valueType="num">
                                      <p:cBhvr>
                                        <p:cTn id="54" dur="3000" fill="hold"/>
                                        <p:tgtEl>
                                          <p:spTgt spid="9"/>
                                        </p:tgtEl>
                                        <p:attrNameLst>
                                          <p:attrName>ppt_y</p:attrName>
                                        </p:attrNameLst>
                                      </p:cBhvr>
                                      <p:tavLst>
                                        <p:tav tm="0">
                                          <p:val>
                                            <p:strVal val="#ppt_y+.1"/>
                                          </p:val>
                                        </p:tav>
                                        <p:tav tm="100000">
                                          <p:val>
                                            <p:strVal val="#ppt_y"/>
                                          </p:val>
                                        </p:tav>
                                      </p:tavLst>
                                    </p:anim>
                                  </p:childTnLst>
                                </p:cTn>
                              </p:par>
                              <p:par>
                                <p:cTn id="55" presetID="16" presetClass="entr" presetSubtype="37" fill="hold" grpId="0" nodeType="withEffect">
                                  <p:stCondLst>
                                    <p:cond delay="3500"/>
                                  </p:stCondLst>
                                  <p:childTnLst>
                                    <p:set>
                                      <p:cBhvr>
                                        <p:cTn id="56" dur="1" fill="hold">
                                          <p:stCondLst>
                                            <p:cond delay="0"/>
                                          </p:stCondLst>
                                        </p:cTn>
                                        <p:tgtEl>
                                          <p:spTgt spid="16"/>
                                        </p:tgtEl>
                                        <p:attrNameLst>
                                          <p:attrName>style.visibility</p:attrName>
                                        </p:attrNameLst>
                                      </p:cBhvr>
                                      <p:to>
                                        <p:strVal val="visible"/>
                                      </p:to>
                                    </p:set>
                                    <p:animEffect transition="in" filter="barn(outVertical)">
                                      <p:cBhvr>
                                        <p:cTn id="57" dur="2000"/>
                                        <p:tgtEl>
                                          <p:spTgt spid="16"/>
                                        </p:tgtEl>
                                      </p:cBhvr>
                                    </p:animEffect>
                                  </p:childTnLst>
                                </p:cTn>
                              </p:par>
                              <p:par>
                                <p:cTn id="58" presetID="16" presetClass="entr" presetSubtype="37" fill="hold" grpId="0" nodeType="withEffect">
                                  <p:stCondLst>
                                    <p:cond delay="3500"/>
                                  </p:stCondLst>
                                  <p:childTnLst>
                                    <p:set>
                                      <p:cBhvr>
                                        <p:cTn id="59" dur="1" fill="hold">
                                          <p:stCondLst>
                                            <p:cond delay="0"/>
                                          </p:stCondLst>
                                        </p:cTn>
                                        <p:tgtEl>
                                          <p:spTgt spid="19"/>
                                        </p:tgtEl>
                                        <p:attrNameLst>
                                          <p:attrName>style.visibility</p:attrName>
                                        </p:attrNameLst>
                                      </p:cBhvr>
                                      <p:to>
                                        <p:strVal val="visible"/>
                                      </p:to>
                                    </p:set>
                                    <p:animEffect transition="in" filter="barn(outVertical)">
                                      <p:cBhvr>
                                        <p:cTn id="60" dur="2000"/>
                                        <p:tgtEl>
                                          <p:spTgt spid="19"/>
                                        </p:tgtEl>
                                      </p:cBhvr>
                                    </p:animEffect>
                                  </p:childTnLst>
                                </p:cTn>
                              </p:par>
                              <p:par>
                                <p:cTn id="61" presetID="16" presetClass="entr" presetSubtype="37" fill="hold" grpId="0" nodeType="withEffect">
                                  <p:stCondLst>
                                    <p:cond delay="3500"/>
                                  </p:stCondLst>
                                  <p:childTnLst>
                                    <p:set>
                                      <p:cBhvr>
                                        <p:cTn id="62" dur="1" fill="hold">
                                          <p:stCondLst>
                                            <p:cond delay="0"/>
                                          </p:stCondLst>
                                        </p:cTn>
                                        <p:tgtEl>
                                          <p:spTgt spid="18"/>
                                        </p:tgtEl>
                                        <p:attrNameLst>
                                          <p:attrName>style.visibility</p:attrName>
                                        </p:attrNameLst>
                                      </p:cBhvr>
                                      <p:to>
                                        <p:strVal val="visible"/>
                                      </p:to>
                                    </p:set>
                                    <p:animEffect transition="in" filter="barn(outVertical)">
                                      <p:cBhvr>
                                        <p:cTn id="63" dur="2000"/>
                                        <p:tgtEl>
                                          <p:spTgt spid="18"/>
                                        </p:tgtEl>
                                      </p:cBhvr>
                                    </p:animEffect>
                                  </p:childTnLst>
                                </p:cTn>
                              </p:par>
                              <p:par>
                                <p:cTn id="64" presetID="16" presetClass="entr" presetSubtype="37" fill="hold" grpId="0" nodeType="withEffect">
                                  <p:stCondLst>
                                    <p:cond delay="3500"/>
                                  </p:stCondLst>
                                  <p:childTnLst>
                                    <p:set>
                                      <p:cBhvr>
                                        <p:cTn id="65" dur="1" fill="hold">
                                          <p:stCondLst>
                                            <p:cond delay="0"/>
                                          </p:stCondLst>
                                        </p:cTn>
                                        <p:tgtEl>
                                          <p:spTgt spid="20"/>
                                        </p:tgtEl>
                                        <p:attrNameLst>
                                          <p:attrName>style.visibility</p:attrName>
                                        </p:attrNameLst>
                                      </p:cBhvr>
                                      <p:to>
                                        <p:strVal val="visible"/>
                                      </p:to>
                                    </p:set>
                                    <p:animEffect transition="in" filter="barn(outVertical)">
                                      <p:cBhvr>
                                        <p:cTn id="66" dur="2000"/>
                                        <p:tgtEl>
                                          <p:spTgt spid="20"/>
                                        </p:tgtEl>
                                      </p:cBhvr>
                                    </p:animEffect>
                                  </p:childTnLst>
                                </p:cTn>
                              </p:par>
                              <p:par>
                                <p:cTn id="67" presetID="42" presetClass="entr" presetSubtype="0" fill="hold" grpId="0" nodeType="withEffect">
                                  <p:stCondLst>
                                    <p:cond delay="450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3000"/>
                                        <p:tgtEl>
                                          <p:spTgt spid="17"/>
                                        </p:tgtEl>
                                      </p:cBhvr>
                                    </p:animEffect>
                                    <p:anim calcmode="lin" valueType="num">
                                      <p:cBhvr>
                                        <p:cTn id="70" dur="3000" fill="hold"/>
                                        <p:tgtEl>
                                          <p:spTgt spid="17"/>
                                        </p:tgtEl>
                                        <p:attrNameLst>
                                          <p:attrName>ppt_x</p:attrName>
                                        </p:attrNameLst>
                                      </p:cBhvr>
                                      <p:tavLst>
                                        <p:tav tm="0">
                                          <p:val>
                                            <p:strVal val="#ppt_x"/>
                                          </p:val>
                                        </p:tav>
                                        <p:tav tm="100000">
                                          <p:val>
                                            <p:strVal val="#ppt_x"/>
                                          </p:val>
                                        </p:tav>
                                      </p:tavLst>
                                    </p:anim>
                                    <p:anim calcmode="lin" valueType="num">
                                      <p:cBhvr>
                                        <p:cTn id="71" dur="3000" fill="hold"/>
                                        <p:tgtEl>
                                          <p:spTgt spid="17"/>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450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3000"/>
                                        <p:tgtEl>
                                          <p:spTgt spid="23"/>
                                        </p:tgtEl>
                                      </p:cBhvr>
                                    </p:animEffect>
                                    <p:anim calcmode="lin" valueType="num">
                                      <p:cBhvr>
                                        <p:cTn id="75" dur="3000" fill="hold"/>
                                        <p:tgtEl>
                                          <p:spTgt spid="23"/>
                                        </p:tgtEl>
                                        <p:attrNameLst>
                                          <p:attrName>ppt_x</p:attrName>
                                        </p:attrNameLst>
                                      </p:cBhvr>
                                      <p:tavLst>
                                        <p:tav tm="0">
                                          <p:val>
                                            <p:strVal val="#ppt_x"/>
                                          </p:val>
                                        </p:tav>
                                        <p:tav tm="100000">
                                          <p:val>
                                            <p:strVal val="#ppt_x"/>
                                          </p:val>
                                        </p:tav>
                                      </p:tavLst>
                                    </p:anim>
                                    <p:anim calcmode="lin" valueType="num">
                                      <p:cBhvr>
                                        <p:cTn id="76" dur="3000" fill="hold"/>
                                        <p:tgtEl>
                                          <p:spTgt spid="23"/>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450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3000"/>
                                        <p:tgtEl>
                                          <p:spTgt spid="21"/>
                                        </p:tgtEl>
                                      </p:cBhvr>
                                    </p:animEffect>
                                    <p:anim calcmode="lin" valueType="num">
                                      <p:cBhvr>
                                        <p:cTn id="80" dur="3000" fill="hold"/>
                                        <p:tgtEl>
                                          <p:spTgt spid="21"/>
                                        </p:tgtEl>
                                        <p:attrNameLst>
                                          <p:attrName>ppt_x</p:attrName>
                                        </p:attrNameLst>
                                      </p:cBhvr>
                                      <p:tavLst>
                                        <p:tav tm="0">
                                          <p:val>
                                            <p:strVal val="#ppt_x"/>
                                          </p:val>
                                        </p:tav>
                                        <p:tav tm="100000">
                                          <p:val>
                                            <p:strVal val="#ppt_x"/>
                                          </p:val>
                                        </p:tav>
                                      </p:tavLst>
                                    </p:anim>
                                    <p:anim calcmode="lin" valueType="num">
                                      <p:cBhvr>
                                        <p:cTn id="81" dur="3000" fill="hold"/>
                                        <p:tgtEl>
                                          <p:spTgt spid="21"/>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4500"/>
                                  </p:stCondLst>
                                  <p:childTnLst>
                                    <p:set>
                                      <p:cBhvr>
                                        <p:cTn id="83" dur="1" fill="hold">
                                          <p:stCondLst>
                                            <p:cond delay="0"/>
                                          </p:stCondLst>
                                        </p:cTn>
                                        <p:tgtEl>
                                          <p:spTgt spid="22"/>
                                        </p:tgtEl>
                                        <p:attrNameLst>
                                          <p:attrName>style.visibility</p:attrName>
                                        </p:attrNameLst>
                                      </p:cBhvr>
                                      <p:to>
                                        <p:strVal val="visible"/>
                                      </p:to>
                                    </p:set>
                                    <p:animEffect transition="in" filter="fade">
                                      <p:cBhvr>
                                        <p:cTn id="84" dur="3000"/>
                                        <p:tgtEl>
                                          <p:spTgt spid="22"/>
                                        </p:tgtEl>
                                      </p:cBhvr>
                                    </p:animEffect>
                                    <p:anim calcmode="lin" valueType="num">
                                      <p:cBhvr>
                                        <p:cTn id="85" dur="3000" fill="hold"/>
                                        <p:tgtEl>
                                          <p:spTgt spid="22"/>
                                        </p:tgtEl>
                                        <p:attrNameLst>
                                          <p:attrName>ppt_x</p:attrName>
                                        </p:attrNameLst>
                                      </p:cBhvr>
                                      <p:tavLst>
                                        <p:tav tm="0">
                                          <p:val>
                                            <p:strVal val="#ppt_x"/>
                                          </p:val>
                                        </p:tav>
                                        <p:tav tm="100000">
                                          <p:val>
                                            <p:strVal val="#ppt_x"/>
                                          </p:val>
                                        </p:tav>
                                      </p:tavLst>
                                    </p:anim>
                                    <p:anim calcmode="lin" valueType="num">
                                      <p:cBhvr>
                                        <p:cTn id="86" dur="3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6" grpId="0"/>
      <p:bldP spid="17" grpId="0"/>
      <p:bldP spid="18" grpId="0"/>
      <p:bldP spid="19" grpId="0"/>
      <p:bldP spid="20" grpId="0"/>
      <p:bldP spid="21" grpId="0"/>
      <p:bldP spid="22" grpId="0"/>
      <p:bldP spid="23" grpId="0"/>
      <p:bldP spid="26" grpId="0"/>
      <p:bldP spid="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KSO_Shape"/>
          <p:cNvSpPr/>
          <p:nvPr/>
        </p:nvSpPr>
        <p:spPr>
          <a:xfrm rot="5400000">
            <a:off x="5042735" y="1565940"/>
            <a:ext cx="924789" cy="1194526"/>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7" name="KSO_Shape"/>
          <p:cNvSpPr/>
          <p:nvPr/>
        </p:nvSpPr>
        <p:spPr>
          <a:xfrm rot="16200000" flipH="1">
            <a:off x="6224476" y="2490729"/>
            <a:ext cx="924788" cy="1194525"/>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8" name="KSO_Shape"/>
          <p:cNvSpPr/>
          <p:nvPr/>
        </p:nvSpPr>
        <p:spPr>
          <a:xfrm rot="5400000">
            <a:off x="5042735" y="3415518"/>
            <a:ext cx="924789" cy="1194526"/>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9" name="KSO_Shape"/>
          <p:cNvSpPr/>
          <p:nvPr/>
        </p:nvSpPr>
        <p:spPr>
          <a:xfrm rot="16200000" flipH="1">
            <a:off x="6224476" y="4340307"/>
            <a:ext cx="924788" cy="1194526"/>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10" name="KSO_Shape"/>
          <p:cNvSpPr/>
          <p:nvPr/>
        </p:nvSpPr>
        <p:spPr>
          <a:xfrm rot="5400000">
            <a:off x="5042735" y="5265096"/>
            <a:ext cx="924789" cy="1194526"/>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12" name="文本框 11"/>
          <p:cNvSpPr txBox="1"/>
          <p:nvPr/>
        </p:nvSpPr>
        <p:spPr>
          <a:xfrm>
            <a:off x="8850594" y="2636912"/>
            <a:ext cx="1539845" cy="369332"/>
          </a:xfrm>
          <a:prstGeom prst="rect">
            <a:avLst/>
          </a:prstGeom>
          <a:noFill/>
        </p:spPr>
        <p:txBody>
          <a:bodyPr wrap="none" rtlCol="0">
            <a:spAutoFit/>
          </a:bodyPr>
          <a:lstStyle/>
          <a:p>
            <a:r>
              <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13" name="矩形 12"/>
          <p:cNvSpPr/>
          <p:nvPr/>
        </p:nvSpPr>
        <p:spPr>
          <a:xfrm>
            <a:off x="8850594" y="2987080"/>
            <a:ext cx="3006046" cy="830997"/>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p>
        </p:txBody>
      </p:sp>
      <p:cxnSp>
        <p:nvCxnSpPr>
          <p:cNvPr id="17" name="直接连接符 16"/>
          <p:cNvCxnSpPr/>
          <p:nvPr/>
        </p:nvCxnSpPr>
        <p:spPr>
          <a:xfrm>
            <a:off x="7269619" y="3097426"/>
            <a:ext cx="118174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281046" y="4941168"/>
            <a:ext cx="118174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1787417" y="1701969"/>
            <a:ext cx="1539845" cy="369332"/>
          </a:xfrm>
          <a:prstGeom prst="rect">
            <a:avLst/>
          </a:prstGeom>
          <a:noFill/>
        </p:spPr>
        <p:txBody>
          <a:bodyPr wrap="none" rtlCol="0">
            <a:spAutoFit/>
          </a:bodyPr>
          <a:lstStyle/>
          <a:p>
            <a:r>
              <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3" name="矩形 22"/>
          <p:cNvSpPr/>
          <p:nvPr/>
        </p:nvSpPr>
        <p:spPr>
          <a:xfrm>
            <a:off x="263352" y="2052137"/>
            <a:ext cx="3063910" cy="830997"/>
          </a:xfrm>
          <a:prstGeom prst="rect">
            <a:avLst/>
          </a:prstGeom>
        </p:spPr>
        <p:txBody>
          <a:bodyPr wrap="square">
            <a:spAutoFit/>
          </a:bodyPr>
          <a:lstStyle/>
          <a:p>
            <a:pPr algn="r"/>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p>
        </p:txBody>
      </p:sp>
      <p:sp>
        <p:nvSpPr>
          <p:cNvPr id="24" name="文本框 23"/>
          <p:cNvSpPr txBox="1"/>
          <p:nvPr/>
        </p:nvSpPr>
        <p:spPr>
          <a:xfrm>
            <a:off x="1787417" y="3438872"/>
            <a:ext cx="1539845" cy="369332"/>
          </a:xfrm>
          <a:prstGeom prst="rect">
            <a:avLst/>
          </a:prstGeom>
          <a:noFill/>
        </p:spPr>
        <p:txBody>
          <a:bodyPr wrap="none" rtlCol="0">
            <a:spAutoFit/>
          </a:bodyPr>
          <a:lstStyle/>
          <a:p>
            <a:r>
              <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5" name="矩形 24"/>
          <p:cNvSpPr/>
          <p:nvPr/>
        </p:nvSpPr>
        <p:spPr>
          <a:xfrm>
            <a:off x="263352" y="3789040"/>
            <a:ext cx="3063910" cy="830997"/>
          </a:xfrm>
          <a:prstGeom prst="rect">
            <a:avLst/>
          </a:prstGeom>
        </p:spPr>
        <p:txBody>
          <a:bodyPr wrap="square">
            <a:spAutoFit/>
          </a:bodyPr>
          <a:lstStyle/>
          <a:p>
            <a:pPr algn="r"/>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p>
        </p:txBody>
      </p:sp>
      <p:sp>
        <p:nvSpPr>
          <p:cNvPr id="26" name="文本框 25"/>
          <p:cNvSpPr txBox="1"/>
          <p:nvPr/>
        </p:nvSpPr>
        <p:spPr>
          <a:xfrm>
            <a:off x="1859425" y="5175775"/>
            <a:ext cx="1539845" cy="369332"/>
          </a:xfrm>
          <a:prstGeom prst="rect">
            <a:avLst/>
          </a:prstGeom>
          <a:noFill/>
        </p:spPr>
        <p:txBody>
          <a:bodyPr wrap="none" rtlCol="0">
            <a:spAutoFit/>
          </a:bodyPr>
          <a:lstStyle/>
          <a:p>
            <a:r>
              <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7" name="矩形 26"/>
          <p:cNvSpPr/>
          <p:nvPr/>
        </p:nvSpPr>
        <p:spPr>
          <a:xfrm>
            <a:off x="335360" y="5525943"/>
            <a:ext cx="3063910" cy="830997"/>
          </a:xfrm>
          <a:prstGeom prst="rect">
            <a:avLst/>
          </a:prstGeom>
        </p:spPr>
        <p:txBody>
          <a:bodyPr wrap="square">
            <a:spAutoFit/>
          </a:bodyPr>
          <a:lstStyle/>
          <a:p>
            <a:pPr algn="r"/>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p>
        </p:txBody>
      </p:sp>
      <p:cxnSp>
        <p:nvCxnSpPr>
          <p:cNvPr id="28" name="直接连接符 27"/>
          <p:cNvCxnSpPr/>
          <p:nvPr/>
        </p:nvCxnSpPr>
        <p:spPr>
          <a:xfrm>
            <a:off x="3690123" y="2161322"/>
            <a:ext cx="118174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690123" y="4005064"/>
            <a:ext cx="118174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690123" y="5877272"/>
            <a:ext cx="118174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5181967" y="1844824"/>
            <a:ext cx="914033" cy="584775"/>
          </a:xfrm>
          <a:prstGeom prst="rect">
            <a:avLst/>
          </a:prstGeom>
        </p:spPr>
        <p:txBody>
          <a:bodyPr wrap="none">
            <a:spAutoFit/>
          </a:bodyPr>
          <a:lstStyle/>
          <a:p>
            <a:pPr algn="ctr"/>
            <a:r>
              <a:rPr lang="en-US" altLang="zh-CN" sz="3200" dirty="0">
                <a:solidFill>
                  <a:schemeClr val="bg1"/>
                </a:solidFill>
                <a:latin typeface="Arial" panose="020B0604020202020204" pitchFamily="34" charset="0"/>
                <a:ea typeface="等线" panose="02010600030101010101" pitchFamily="2" charset="-122"/>
                <a:cs typeface="Arial" panose="020B0604020202020204" pitchFamily="34" charset="0"/>
              </a:rPr>
              <a:t>45</a:t>
            </a:r>
            <a:r>
              <a:rPr lang="en-US" altLang="zh-CN" sz="2400" dirty="0">
                <a:solidFill>
                  <a:schemeClr val="bg1"/>
                </a:solidFill>
                <a:latin typeface="Arial" panose="020B0604020202020204" pitchFamily="34" charset="0"/>
                <a:ea typeface="等线" panose="02010600030101010101" pitchFamily="2" charset="-122"/>
                <a:cs typeface="Arial" panose="020B0604020202020204" pitchFamily="34" charset="0"/>
              </a:rPr>
              <a:t>%</a:t>
            </a:r>
            <a:endParaRPr lang="zh-CN" altLang="en-US" sz="2400" dirty="0">
              <a:solidFill>
                <a:schemeClr val="bg1"/>
              </a:solidFill>
            </a:endParaRPr>
          </a:p>
        </p:txBody>
      </p:sp>
      <p:sp>
        <p:nvSpPr>
          <p:cNvPr id="32" name="矩形 31"/>
          <p:cNvSpPr/>
          <p:nvPr/>
        </p:nvSpPr>
        <p:spPr>
          <a:xfrm>
            <a:off x="5224363" y="3712676"/>
            <a:ext cx="914033" cy="584775"/>
          </a:xfrm>
          <a:prstGeom prst="rect">
            <a:avLst/>
          </a:prstGeom>
        </p:spPr>
        <p:txBody>
          <a:bodyPr wrap="none">
            <a:spAutoFit/>
          </a:bodyPr>
          <a:lstStyle/>
          <a:p>
            <a:pPr algn="ctr"/>
            <a:r>
              <a:rPr lang="en-US" altLang="zh-CN" sz="3200" dirty="0">
                <a:solidFill>
                  <a:schemeClr val="bg1"/>
                </a:solidFill>
                <a:latin typeface="Arial" panose="020B0604020202020204" pitchFamily="34" charset="0"/>
                <a:ea typeface="等线" panose="02010600030101010101" pitchFamily="2" charset="-122"/>
                <a:cs typeface="Arial" panose="020B0604020202020204" pitchFamily="34" charset="0"/>
              </a:rPr>
              <a:t>56</a:t>
            </a:r>
            <a:r>
              <a:rPr lang="en-US" altLang="zh-CN" sz="2400" dirty="0">
                <a:solidFill>
                  <a:schemeClr val="bg1"/>
                </a:solidFill>
                <a:latin typeface="Arial" panose="020B0604020202020204" pitchFamily="34" charset="0"/>
                <a:ea typeface="等线" panose="02010600030101010101" pitchFamily="2" charset="-122"/>
                <a:cs typeface="Arial" panose="020B0604020202020204" pitchFamily="34" charset="0"/>
              </a:rPr>
              <a:t>%</a:t>
            </a:r>
            <a:endParaRPr lang="zh-CN" altLang="en-US" sz="2400" dirty="0">
              <a:solidFill>
                <a:schemeClr val="bg1"/>
              </a:solidFill>
            </a:endParaRPr>
          </a:p>
        </p:txBody>
      </p:sp>
      <p:sp>
        <p:nvSpPr>
          <p:cNvPr id="33" name="矩形 32"/>
          <p:cNvSpPr/>
          <p:nvPr/>
        </p:nvSpPr>
        <p:spPr>
          <a:xfrm>
            <a:off x="5181967" y="5580528"/>
            <a:ext cx="914033" cy="584775"/>
          </a:xfrm>
          <a:prstGeom prst="rect">
            <a:avLst/>
          </a:prstGeom>
        </p:spPr>
        <p:txBody>
          <a:bodyPr wrap="none">
            <a:spAutoFit/>
          </a:bodyPr>
          <a:lstStyle/>
          <a:p>
            <a:pPr algn="ctr"/>
            <a:r>
              <a:rPr lang="en-US" altLang="zh-CN" sz="3200" dirty="0">
                <a:solidFill>
                  <a:schemeClr val="bg1"/>
                </a:solidFill>
                <a:latin typeface="Arial" panose="020B0604020202020204" pitchFamily="34" charset="0"/>
                <a:ea typeface="等线" panose="02010600030101010101" pitchFamily="2" charset="-122"/>
                <a:cs typeface="Arial" panose="020B0604020202020204" pitchFamily="34" charset="0"/>
              </a:rPr>
              <a:t>97</a:t>
            </a:r>
            <a:r>
              <a:rPr lang="en-US" altLang="zh-CN" sz="2400" dirty="0">
                <a:solidFill>
                  <a:schemeClr val="bg1"/>
                </a:solidFill>
                <a:latin typeface="Arial" panose="020B0604020202020204" pitchFamily="34" charset="0"/>
                <a:ea typeface="等线" panose="02010600030101010101" pitchFamily="2" charset="-122"/>
                <a:cs typeface="Arial" panose="020B0604020202020204" pitchFamily="34" charset="0"/>
              </a:rPr>
              <a:t>%</a:t>
            </a:r>
            <a:endParaRPr lang="zh-CN" altLang="en-US" sz="2400" dirty="0">
              <a:solidFill>
                <a:schemeClr val="bg1"/>
              </a:solidFill>
            </a:endParaRPr>
          </a:p>
        </p:txBody>
      </p:sp>
      <p:sp>
        <p:nvSpPr>
          <p:cNvPr id="34" name="矩形 33"/>
          <p:cNvSpPr/>
          <p:nvPr/>
        </p:nvSpPr>
        <p:spPr>
          <a:xfrm>
            <a:off x="6096000" y="4644425"/>
            <a:ext cx="914033" cy="584775"/>
          </a:xfrm>
          <a:prstGeom prst="rect">
            <a:avLst/>
          </a:prstGeom>
        </p:spPr>
        <p:txBody>
          <a:bodyPr wrap="none">
            <a:spAutoFit/>
          </a:bodyPr>
          <a:lstStyle/>
          <a:p>
            <a:pPr algn="ctr"/>
            <a:r>
              <a:rPr lang="en-US" altLang="zh-CN" sz="3200" dirty="0">
                <a:solidFill>
                  <a:schemeClr val="bg1"/>
                </a:solidFill>
                <a:latin typeface="Arial" panose="020B0604020202020204" pitchFamily="34" charset="0"/>
                <a:ea typeface="等线" panose="02010600030101010101" pitchFamily="2" charset="-122"/>
                <a:cs typeface="Arial" panose="020B0604020202020204" pitchFamily="34" charset="0"/>
              </a:rPr>
              <a:t>78</a:t>
            </a:r>
            <a:r>
              <a:rPr lang="en-US" altLang="zh-CN" sz="2400" dirty="0">
                <a:solidFill>
                  <a:schemeClr val="bg1"/>
                </a:solidFill>
                <a:latin typeface="Arial" panose="020B0604020202020204" pitchFamily="34" charset="0"/>
                <a:ea typeface="等线" panose="02010600030101010101" pitchFamily="2" charset="-122"/>
                <a:cs typeface="Arial" panose="020B0604020202020204" pitchFamily="34" charset="0"/>
              </a:rPr>
              <a:t>%</a:t>
            </a:r>
            <a:endParaRPr lang="zh-CN" altLang="en-US" sz="2400" dirty="0">
              <a:solidFill>
                <a:schemeClr val="bg1"/>
              </a:solidFill>
            </a:endParaRPr>
          </a:p>
        </p:txBody>
      </p:sp>
      <p:sp>
        <p:nvSpPr>
          <p:cNvPr id="35" name="矩形 34"/>
          <p:cNvSpPr/>
          <p:nvPr/>
        </p:nvSpPr>
        <p:spPr>
          <a:xfrm>
            <a:off x="6078303" y="2794847"/>
            <a:ext cx="914033" cy="584775"/>
          </a:xfrm>
          <a:prstGeom prst="rect">
            <a:avLst/>
          </a:prstGeom>
        </p:spPr>
        <p:txBody>
          <a:bodyPr wrap="none">
            <a:spAutoFit/>
          </a:bodyPr>
          <a:lstStyle/>
          <a:p>
            <a:pPr algn="ctr"/>
            <a:r>
              <a:rPr lang="en-US" altLang="zh-CN" sz="3200" dirty="0">
                <a:solidFill>
                  <a:schemeClr val="bg1"/>
                </a:solidFill>
                <a:latin typeface="Arial" panose="020B0604020202020204" pitchFamily="34" charset="0"/>
                <a:ea typeface="等线" panose="02010600030101010101" pitchFamily="2" charset="-122"/>
                <a:cs typeface="Arial" panose="020B0604020202020204" pitchFamily="34" charset="0"/>
              </a:rPr>
              <a:t>23</a:t>
            </a:r>
            <a:r>
              <a:rPr lang="en-US" altLang="zh-CN" sz="2400" dirty="0">
                <a:solidFill>
                  <a:schemeClr val="bg1"/>
                </a:solidFill>
                <a:latin typeface="Arial" panose="020B0604020202020204" pitchFamily="34" charset="0"/>
                <a:ea typeface="等线" panose="02010600030101010101" pitchFamily="2" charset="-122"/>
                <a:cs typeface="Arial" panose="020B0604020202020204" pitchFamily="34" charset="0"/>
              </a:rPr>
              <a:t>%</a:t>
            </a:r>
            <a:endParaRPr lang="zh-CN" altLang="en-US" sz="2400" dirty="0">
              <a:solidFill>
                <a:schemeClr val="bg1"/>
              </a:solidFill>
            </a:endParaRPr>
          </a:p>
        </p:txBody>
      </p:sp>
      <p:sp>
        <p:nvSpPr>
          <p:cNvPr id="36" name="椭圆 35"/>
          <p:cNvSpPr/>
          <p:nvPr/>
        </p:nvSpPr>
        <p:spPr>
          <a:xfrm>
            <a:off x="3503712" y="2052137"/>
            <a:ext cx="216024" cy="216024"/>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503712" y="3933056"/>
            <a:ext cx="216024" cy="216024"/>
          </a:xfrm>
          <a:prstGeom prst="ellipse">
            <a:avLst/>
          </a:prstGeom>
          <a:solidFill>
            <a:schemeClr val="bg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503712" y="5733256"/>
            <a:ext cx="216024" cy="216024"/>
          </a:xfrm>
          <a:prstGeom prst="ellipse">
            <a:avLst/>
          </a:prstGeom>
          <a:solidFill>
            <a:schemeClr val="tx1">
              <a:lumMod val="95000"/>
              <a:lumOff val="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8369289" y="3006223"/>
            <a:ext cx="216024" cy="216024"/>
          </a:xfrm>
          <a:prstGeom prst="ellipse">
            <a:avLst/>
          </a:prstGeom>
          <a:solidFill>
            <a:srgbClr val="53575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922602" y="4410108"/>
            <a:ext cx="1539845" cy="369332"/>
          </a:xfrm>
          <a:prstGeom prst="rect">
            <a:avLst/>
          </a:prstGeom>
          <a:noFill/>
        </p:spPr>
        <p:txBody>
          <a:bodyPr wrap="none" rtlCol="0">
            <a:spAutoFit/>
          </a:bodyPr>
          <a:lstStyle/>
          <a:p>
            <a:r>
              <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41" name="矩形 40"/>
          <p:cNvSpPr/>
          <p:nvPr/>
        </p:nvSpPr>
        <p:spPr>
          <a:xfrm>
            <a:off x="8922602" y="4760276"/>
            <a:ext cx="3006046" cy="830997"/>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a:t>
            </a:r>
            <a:endParaRPr lang="zh-CN" altLang="en-US" sz="1600" dirty="0"/>
          </a:p>
        </p:txBody>
      </p:sp>
      <p:sp>
        <p:nvSpPr>
          <p:cNvPr id="42" name="椭圆 41"/>
          <p:cNvSpPr/>
          <p:nvPr/>
        </p:nvSpPr>
        <p:spPr>
          <a:xfrm>
            <a:off x="8400256" y="4828800"/>
            <a:ext cx="216024" cy="216024"/>
          </a:xfrm>
          <a:prstGeom prst="ellipse">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44" name="矩形 43"/>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barn(outVertical)">
                                      <p:cBhvr>
                                        <p:cTn id="7" dur="500"/>
                                        <p:tgtEl>
                                          <p:spTgt spid="44"/>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43"/>
                                        </p:tgtEl>
                                        <p:attrNameLst>
                                          <p:attrName>style.visibility</p:attrName>
                                        </p:attrNameLst>
                                      </p:cBhvr>
                                      <p:to>
                                        <p:strVal val="visible"/>
                                      </p:to>
                                    </p:set>
                                    <p:animEffect transition="in" filter="barn(outVertical)">
                                      <p:cBhvr>
                                        <p:cTn id="10" dur="500"/>
                                        <p:tgtEl>
                                          <p:spTgt spid="43"/>
                                        </p:tgtEl>
                                      </p:cBhvr>
                                    </p:animEffect>
                                  </p:childTnLst>
                                </p:cTn>
                              </p:par>
                              <p:par>
                                <p:cTn id="11" presetID="12" presetClass="entr" presetSubtype="2" fill="hold" grpId="0" nodeType="with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ppt_x</p:attrName>
                                        </p:attrNameLst>
                                      </p:cBhvr>
                                      <p:tavLst>
                                        <p:tav tm="0">
                                          <p:val>
                                            <p:strVal val="#ppt_x+#ppt_w*1.125000"/>
                                          </p:val>
                                        </p:tav>
                                        <p:tav tm="100000">
                                          <p:val>
                                            <p:strVal val="#ppt_x"/>
                                          </p:val>
                                        </p:tav>
                                      </p:tavLst>
                                    </p:anim>
                                    <p:animEffect transition="in" filter="wipe(left)">
                                      <p:cBhvr>
                                        <p:cTn id="14" dur="500"/>
                                        <p:tgtEl>
                                          <p:spTgt spid="6"/>
                                        </p:tgtEl>
                                      </p:cBhvr>
                                    </p:animEffect>
                                  </p:childTnLst>
                                </p:cTn>
                              </p:par>
                              <p:par>
                                <p:cTn id="15" presetID="53" presetClass="entr" presetSubtype="16" fill="hold" grpId="0" nodeType="withEffect">
                                  <p:stCondLst>
                                    <p:cond delay="125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22" presetClass="entr" presetSubtype="2" fill="hold" nodeType="withEffect">
                                  <p:stCondLst>
                                    <p:cond delay="1500"/>
                                  </p:stCondLst>
                                  <p:childTnLst>
                                    <p:set>
                                      <p:cBhvr>
                                        <p:cTn id="21" dur="1" fill="hold">
                                          <p:stCondLst>
                                            <p:cond delay="0"/>
                                          </p:stCondLst>
                                        </p:cTn>
                                        <p:tgtEl>
                                          <p:spTgt spid="28"/>
                                        </p:tgtEl>
                                        <p:attrNameLst>
                                          <p:attrName>style.visibility</p:attrName>
                                        </p:attrNameLst>
                                      </p:cBhvr>
                                      <p:to>
                                        <p:strVal val="visible"/>
                                      </p:to>
                                    </p:set>
                                    <p:animEffect transition="in" filter="wipe(right)">
                                      <p:cBhvr>
                                        <p:cTn id="22" dur="500"/>
                                        <p:tgtEl>
                                          <p:spTgt spid="28"/>
                                        </p:tgtEl>
                                      </p:cBhvr>
                                    </p:animEffect>
                                  </p:childTnLst>
                                </p:cTn>
                              </p:par>
                              <p:par>
                                <p:cTn id="23" presetID="22" presetClass="entr" presetSubtype="2" fill="hold" grpId="0" nodeType="withEffect">
                                  <p:stCondLst>
                                    <p:cond delay="1750"/>
                                  </p:stCondLst>
                                  <p:childTnLst>
                                    <p:set>
                                      <p:cBhvr>
                                        <p:cTn id="24" dur="1" fill="hold">
                                          <p:stCondLst>
                                            <p:cond delay="0"/>
                                          </p:stCondLst>
                                        </p:cTn>
                                        <p:tgtEl>
                                          <p:spTgt spid="36"/>
                                        </p:tgtEl>
                                        <p:attrNameLst>
                                          <p:attrName>style.visibility</p:attrName>
                                        </p:attrNameLst>
                                      </p:cBhvr>
                                      <p:to>
                                        <p:strVal val="visible"/>
                                      </p:to>
                                    </p:set>
                                    <p:animEffect transition="in" filter="wipe(right)">
                                      <p:cBhvr>
                                        <p:cTn id="25" dur="500"/>
                                        <p:tgtEl>
                                          <p:spTgt spid="36"/>
                                        </p:tgtEl>
                                      </p:cBhvr>
                                    </p:animEffect>
                                  </p:childTnLst>
                                </p:cTn>
                              </p:par>
                              <p:par>
                                <p:cTn id="26" presetID="12" presetClass="entr" presetSubtype="2" fill="hold" grpId="0" nodeType="withEffect">
                                  <p:stCondLst>
                                    <p:cond delay="200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p:tgtEl>
                                          <p:spTgt spid="22"/>
                                        </p:tgtEl>
                                        <p:attrNameLst>
                                          <p:attrName>ppt_x</p:attrName>
                                        </p:attrNameLst>
                                      </p:cBhvr>
                                      <p:tavLst>
                                        <p:tav tm="0">
                                          <p:val>
                                            <p:strVal val="#ppt_x+#ppt_w*1.125000"/>
                                          </p:val>
                                        </p:tav>
                                        <p:tav tm="100000">
                                          <p:val>
                                            <p:strVal val="#ppt_x"/>
                                          </p:val>
                                        </p:tav>
                                      </p:tavLst>
                                    </p:anim>
                                    <p:animEffect transition="in" filter="wipe(left)">
                                      <p:cBhvr>
                                        <p:cTn id="29" dur="500"/>
                                        <p:tgtEl>
                                          <p:spTgt spid="22"/>
                                        </p:tgtEl>
                                      </p:cBhvr>
                                    </p:animEffect>
                                  </p:childTnLst>
                                </p:cTn>
                              </p:par>
                              <p:par>
                                <p:cTn id="30" presetID="12" presetClass="entr" presetSubtype="2" fill="hold" grpId="0" nodeType="withEffect">
                                  <p:stCondLst>
                                    <p:cond delay="20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left)">
                                      <p:cBhvr>
                                        <p:cTn id="33" dur="500"/>
                                        <p:tgtEl>
                                          <p:spTgt spid="23"/>
                                        </p:tgtEl>
                                      </p:cBhvr>
                                    </p:animEffect>
                                  </p:childTnLst>
                                </p:cTn>
                              </p:par>
                              <p:par>
                                <p:cTn id="34" presetID="12" presetClass="entr" presetSubtype="8" fill="hold" grpId="0" nodeType="withEffect">
                                  <p:stCondLst>
                                    <p:cond delay="1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p:tgtEl>
                                          <p:spTgt spid="7"/>
                                        </p:tgtEl>
                                        <p:attrNameLst>
                                          <p:attrName>ppt_x</p:attrName>
                                        </p:attrNameLst>
                                      </p:cBhvr>
                                      <p:tavLst>
                                        <p:tav tm="0">
                                          <p:val>
                                            <p:strVal val="#ppt_x-#ppt_w*1.125000"/>
                                          </p:val>
                                        </p:tav>
                                        <p:tav tm="100000">
                                          <p:val>
                                            <p:strVal val="#ppt_x"/>
                                          </p:val>
                                        </p:tav>
                                      </p:tavLst>
                                    </p:anim>
                                    <p:animEffect transition="in" filter="wipe(right)">
                                      <p:cBhvr>
                                        <p:cTn id="37" dur="500"/>
                                        <p:tgtEl>
                                          <p:spTgt spid="7"/>
                                        </p:tgtEl>
                                      </p:cBhvr>
                                    </p:animEffect>
                                  </p:childTnLst>
                                </p:cTn>
                              </p:par>
                              <p:par>
                                <p:cTn id="38" presetID="53" presetClass="entr" presetSubtype="16" fill="hold" grpId="0" nodeType="withEffect">
                                  <p:stCondLst>
                                    <p:cond delay="1750"/>
                                  </p:stCondLst>
                                  <p:childTnLst>
                                    <p:set>
                                      <p:cBhvr>
                                        <p:cTn id="39" dur="1" fill="hold">
                                          <p:stCondLst>
                                            <p:cond delay="0"/>
                                          </p:stCondLst>
                                        </p:cTn>
                                        <p:tgtEl>
                                          <p:spTgt spid="35"/>
                                        </p:tgtEl>
                                        <p:attrNameLst>
                                          <p:attrName>style.visibility</p:attrName>
                                        </p:attrNameLst>
                                      </p:cBhvr>
                                      <p:to>
                                        <p:strVal val="visible"/>
                                      </p:to>
                                    </p:set>
                                    <p:anim calcmode="lin" valueType="num">
                                      <p:cBhvr>
                                        <p:cTn id="40" dur="500" fill="hold"/>
                                        <p:tgtEl>
                                          <p:spTgt spid="35"/>
                                        </p:tgtEl>
                                        <p:attrNameLst>
                                          <p:attrName>ppt_w</p:attrName>
                                        </p:attrNameLst>
                                      </p:cBhvr>
                                      <p:tavLst>
                                        <p:tav tm="0">
                                          <p:val>
                                            <p:fltVal val="0"/>
                                          </p:val>
                                        </p:tav>
                                        <p:tav tm="100000">
                                          <p:val>
                                            <p:strVal val="#ppt_w"/>
                                          </p:val>
                                        </p:tav>
                                      </p:tavLst>
                                    </p:anim>
                                    <p:anim calcmode="lin" valueType="num">
                                      <p:cBhvr>
                                        <p:cTn id="41" dur="500" fill="hold"/>
                                        <p:tgtEl>
                                          <p:spTgt spid="35"/>
                                        </p:tgtEl>
                                        <p:attrNameLst>
                                          <p:attrName>ppt_h</p:attrName>
                                        </p:attrNameLst>
                                      </p:cBhvr>
                                      <p:tavLst>
                                        <p:tav tm="0">
                                          <p:val>
                                            <p:fltVal val="0"/>
                                          </p:val>
                                        </p:tav>
                                        <p:tav tm="100000">
                                          <p:val>
                                            <p:strVal val="#ppt_h"/>
                                          </p:val>
                                        </p:tav>
                                      </p:tavLst>
                                    </p:anim>
                                    <p:animEffect transition="in" filter="fade">
                                      <p:cBhvr>
                                        <p:cTn id="42" dur="500"/>
                                        <p:tgtEl>
                                          <p:spTgt spid="35"/>
                                        </p:tgtEl>
                                      </p:cBhvr>
                                    </p:animEffect>
                                  </p:childTnLst>
                                </p:cTn>
                              </p:par>
                              <p:par>
                                <p:cTn id="43" presetID="22" presetClass="entr" presetSubtype="8" fill="hold" nodeType="withEffect">
                                  <p:stCondLst>
                                    <p:cond delay="200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par>
                                <p:cTn id="46" presetID="22" presetClass="entr" presetSubtype="8" fill="hold" grpId="0" nodeType="withEffect">
                                  <p:stCondLst>
                                    <p:cond delay="225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par>
                                <p:cTn id="49" presetID="12" presetClass="entr" presetSubtype="8" fill="hold" grpId="0" nodeType="withEffect">
                                  <p:stCondLst>
                                    <p:cond delay="250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p:tgtEl>
                                          <p:spTgt spid="12"/>
                                        </p:tgtEl>
                                        <p:attrNameLst>
                                          <p:attrName>ppt_x</p:attrName>
                                        </p:attrNameLst>
                                      </p:cBhvr>
                                      <p:tavLst>
                                        <p:tav tm="0">
                                          <p:val>
                                            <p:strVal val="#ppt_x-#ppt_w*1.125000"/>
                                          </p:val>
                                        </p:tav>
                                        <p:tav tm="100000">
                                          <p:val>
                                            <p:strVal val="#ppt_x"/>
                                          </p:val>
                                        </p:tav>
                                      </p:tavLst>
                                    </p:anim>
                                    <p:animEffect transition="in" filter="wipe(right)">
                                      <p:cBhvr>
                                        <p:cTn id="52" dur="500"/>
                                        <p:tgtEl>
                                          <p:spTgt spid="12"/>
                                        </p:tgtEl>
                                      </p:cBhvr>
                                    </p:animEffect>
                                  </p:childTnLst>
                                </p:cTn>
                              </p:par>
                              <p:par>
                                <p:cTn id="53" presetID="12" presetClass="entr" presetSubtype="8" fill="hold" grpId="0" nodeType="withEffect">
                                  <p:stCondLst>
                                    <p:cond delay="250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p:tgtEl>
                                          <p:spTgt spid="13"/>
                                        </p:tgtEl>
                                        <p:attrNameLst>
                                          <p:attrName>ppt_x</p:attrName>
                                        </p:attrNameLst>
                                      </p:cBhvr>
                                      <p:tavLst>
                                        <p:tav tm="0">
                                          <p:val>
                                            <p:strVal val="#ppt_x-#ppt_w*1.125000"/>
                                          </p:val>
                                        </p:tav>
                                        <p:tav tm="100000">
                                          <p:val>
                                            <p:strVal val="#ppt_x"/>
                                          </p:val>
                                        </p:tav>
                                      </p:tavLst>
                                    </p:anim>
                                    <p:animEffect transition="in" filter="wipe(right)">
                                      <p:cBhvr>
                                        <p:cTn id="56" dur="500"/>
                                        <p:tgtEl>
                                          <p:spTgt spid="13"/>
                                        </p:tgtEl>
                                      </p:cBhvr>
                                    </p:animEffect>
                                  </p:childTnLst>
                                </p:cTn>
                              </p:par>
                              <p:par>
                                <p:cTn id="57" presetID="12" presetClass="entr" presetSubtype="2" fill="hold" grpId="0" nodeType="withEffect">
                                  <p:stCondLst>
                                    <p:cond delay="2000"/>
                                  </p:stCondLst>
                                  <p:childTnLst>
                                    <p:set>
                                      <p:cBhvr>
                                        <p:cTn id="58" dur="1" fill="hold">
                                          <p:stCondLst>
                                            <p:cond delay="0"/>
                                          </p:stCondLst>
                                        </p:cTn>
                                        <p:tgtEl>
                                          <p:spTgt spid="8"/>
                                        </p:tgtEl>
                                        <p:attrNameLst>
                                          <p:attrName>style.visibility</p:attrName>
                                        </p:attrNameLst>
                                      </p:cBhvr>
                                      <p:to>
                                        <p:strVal val="visible"/>
                                      </p:to>
                                    </p:set>
                                    <p:anim calcmode="lin" valueType="num">
                                      <p:cBhvr additive="base">
                                        <p:cTn id="59" dur="500"/>
                                        <p:tgtEl>
                                          <p:spTgt spid="8"/>
                                        </p:tgtEl>
                                        <p:attrNameLst>
                                          <p:attrName>ppt_x</p:attrName>
                                        </p:attrNameLst>
                                      </p:cBhvr>
                                      <p:tavLst>
                                        <p:tav tm="0">
                                          <p:val>
                                            <p:strVal val="#ppt_x+#ppt_w*1.125000"/>
                                          </p:val>
                                        </p:tav>
                                        <p:tav tm="100000">
                                          <p:val>
                                            <p:strVal val="#ppt_x"/>
                                          </p:val>
                                        </p:tav>
                                      </p:tavLst>
                                    </p:anim>
                                    <p:animEffect transition="in" filter="wipe(left)">
                                      <p:cBhvr>
                                        <p:cTn id="60" dur="500"/>
                                        <p:tgtEl>
                                          <p:spTgt spid="8"/>
                                        </p:tgtEl>
                                      </p:cBhvr>
                                    </p:animEffect>
                                  </p:childTnLst>
                                </p:cTn>
                              </p:par>
                              <p:par>
                                <p:cTn id="61" presetID="53" presetClass="entr" presetSubtype="16" fill="hold" grpId="0" nodeType="withEffect">
                                  <p:stCondLst>
                                    <p:cond delay="2250"/>
                                  </p:stCondLst>
                                  <p:childTnLst>
                                    <p:set>
                                      <p:cBhvr>
                                        <p:cTn id="62" dur="1" fill="hold">
                                          <p:stCondLst>
                                            <p:cond delay="0"/>
                                          </p:stCondLst>
                                        </p:cTn>
                                        <p:tgtEl>
                                          <p:spTgt spid="32"/>
                                        </p:tgtEl>
                                        <p:attrNameLst>
                                          <p:attrName>style.visibility</p:attrName>
                                        </p:attrNameLst>
                                      </p:cBhvr>
                                      <p:to>
                                        <p:strVal val="visible"/>
                                      </p:to>
                                    </p:set>
                                    <p:anim calcmode="lin" valueType="num">
                                      <p:cBhvr>
                                        <p:cTn id="63" dur="500" fill="hold"/>
                                        <p:tgtEl>
                                          <p:spTgt spid="32"/>
                                        </p:tgtEl>
                                        <p:attrNameLst>
                                          <p:attrName>ppt_w</p:attrName>
                                        </p:attrNameLst>
                                      </p:cBhvr>
                                      <p:tavLst>
                                        <p:tav tm="0">
                                          <p:val>
                                            <p:fltVal val="0"/>
                                          </p:val>
                                        </p:tav>
                                        <p:tav tm="100000">
                                          <p:val>
                                            <p:strVal val="#ppt_w"/>
                                          </p:val>
                                        </p:tav>
                                      </p:tavLst>
                                    </p:anim>
                                    <p:anim calcmode="lin" valueType="num">
                                      <p:cBhvr>
                                        <p:cTn id="64" dur="500" fill="hold"/>
                                        <p:tgtEl>
                                          <p:spTgt spid="32"/>
                                        </p:tgtEl>
                                        <p:attrNameLst>
                                          <p:attrName>ppt_h</p:attrName>
                                        </p:attrNameLst>
                                      </p:cBhvr>
                                      <p:tavLst>
                                        <p:tav tm="0">
                                          <p:val>
                                            <p:fltVal val="0"/>
                                          </p:val>
                                        </p:tav>
                                        <p:tav tm="100000">
                                          <p:val>
                                            <p:strVal val="#ppt_h"/>
                                          </p:val>
                                        </p:tav>
                                      </p:tavLst>
                                    </p:anim>
                                    <p:animEffect transition="in" filter="fade">
                                      <p:cBhvr>
                                        <p:cTn id="65" dur="500"/>
                                        <p:tgtEl>
                                          <p:spTgt spid="32"/>
                                        </p:tgtEl>
                                      </p:cBhvr>
                                    </p:animEffect>
                                  </p:childTnLst>
                                </p:cTn>
                              </p:par>
                              <p:par>
                                <p:cTn id="66" presetID="22" presetClass="entr" presetSubtype="2" fill="hold" nodeType="withEffect">
                                  <p:stCondLst>
                                    <p:cond delay="2500"/>
                                  </p:stCondLst>
                                  <p:childTnLst>
                                    <p:set>
                                      <p:cBhvr>
                                        <p:cTn id="67" dur="1" fill="hold">
                                          <p:stCondLst>
                                            <p:cond delay="0"/>
                                          </p:stCondLst>
                                        </p:cTn>
                                        <p:tgtEl>
                                          <p:spTgt spid="29"/>
                                        </p:tgtEl>
                                        <p:attrNameLst>
                                          <p:attrName>style.visibility</p:attrName>
                                        </p:attrNameLst>
                                      </p:cBhvr>
                                      <p:to>
                                        <p:strVal val="visible"/>
                                      </p:to>
                                    </p:set>
                                    <p:animEffect transition="in" filter="wipe(right)">
                                      <p:cBhvr>
                                        <p:cTn id="68" dur="500"/>
                                        <p:tgtEl>
                                          <p:spTgt spid="29"/>
                                        </p:tgtEl>
                                      </p:cBhvr>
                                    </p:animEffect>
                                  </p:childTnLst>
                                </p:cTn>
                              </p:par>
                              <p:par>
                                <p:cTn id="69" presetID="22" presetClass="entr" presetSubtype="2" fill="hold" grpId="0" nodeType="withEffect">
                                  <p:stCondLst>
                                    <p:cond delay="2750"/>
                                  </p:stCondLst>
                                  <p:childTnLst>
                                    <p:set>
                                      <p:cBhvr>
                                        <p:cTn id="70" dur="1" fill="hold">
                                          <p:stCondLst>
                                            <p:cond delay="0"/>
                                          </p:stCondLst>
                                        </p:cTn>
                                        <p:tgtEl>
                                          <p:spTgt spid="37"/>
                                        </p:tgtEl>
                                        <p:attrNameLst>
                                          <p:attrName>style.visibility</p:attrName>
                                        </p:attrNameLst>
                                      </p:cBhvr>
                                      <p:to>
                                        <p:strVal val="visible"/>
                                      </p:to>
                                    </p:set>
                                    <p:animEffect transition="in" filter="wipe(right)">
                                      <p:cBhvr>
                                        <p:cTn id="71" dur="500"/>
                                        <p:tgtEl>
                                          <p:spTgt spid="37"/>
                                        </p:tgtEl>
                                      </p:cBhvr>
                                    </p:animEffect>
                                  </p:childTnLst>
                                </p:cTn>
                              </p:par>
                              <p:par>
                                <p:cTn id="72" presetID="12" presetClass="entr" presetSubtype="2" fill="hold" grpId="0" nodeType="withEffect">
                                  <p:stCondLst>
                                    <p:cond delay="300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p:tgtEl>
                                          <p:spTgt spid="24"/>
                                        </p:tgtEl>
                                        <p:attrNameLst>
                                          <p:attrName>ppt_x</p:attrName>
                                        </p:attrNameLst>
                                      </p:cBhvr>
                                      <p:tavLst>
                                        <p:tav tm="0">
                                          <p:val>
                                            <p:strVal val="#ppt_x+#ppt_w*1.125000"/>
                                          </p:val>
                                        </p:tav>
                                        <p:tav tm="100000">
                                          <p:val>
                                            <p:strVal val="#ppt_x"/>
                                          </p:val>
                                        </p:tav>
                                      </p:tavLst>
                                    </p:anim>
                                    <p:animEffect transition="in" filter="wipe(left)">
                                      <p:cBhvr>
                                        <p:cTn id="75" dur="500"/>
                                        <p:tgtEl>
                                          <p:spTgt spid="24"/>
                                        </p:tgtEl>
                                      </p:cBhvr>
                                    </p:animEffect>
                                  </p:childTnLst>
                                </p:cTn>
                              </p:par>
                              <p:par>
                                <p:cTn id="76" presetID="12" presetClass="entr" presetSubtype="2" fill="hold" grpId="0" nodeType="withEffect">
                                  <p:stCondLst>
                                    <p:cond delay="3000"/>
                                  </p:stCondLst>
                                  <p:childTnLst>
                                    <p:set>
                                      <p:cBhvr>
                                        <p:cTn id="77" dur="1" fill="hold">
                                          <p:stCondLst>
                                            <p:cond delay="0"/>
                                          </p:stCondLst>
                                        </p:cTn>
                                        <p:tgtEl>
                                          <p:spTgt spid="25"/>
                                        </p:tgtEl>
                                        <p:attrNameLst>
                                          <p:attrName>style.visibility</p:attrName>
                                        </p:attrNameLst>
                                      </p:cBhvr>
                                      <p:to>
                                        <p:strVal val="visible"/>
                                      </p:to>
                                    </p:set>
                                    <p:anim calcmode="lin" valueType="num">
                                      <p:cBhvr additive="base">
                                        <p:cTn id="78" dur="500"/>
                                        <p:tgtEl>
                                          <p:spTgt spid="25"/>
                                        </p:tgtEl>
                                        <p:attrNameLst>
                                          <p:attrName>ppt_x</p:attrName>
                                        </p:attrNameLst>
                                      </p:cBhvr>
                                      <p:tavLst>
                                        <p:tav tm="0">
                                          <p:val>
                                            <p:strVal val="#ppt_x+#ppt_w*1.125000"/>
                                          </p:val>
                                        </p:tav>
                                        <p:tav tm="100000">
                                          <p:val>
                                            <p:strVal val="#ppt_x"/>
                                          </p:val>
                                        </p:tav>
                                      </p:tavLst>
                                    </p:anim>
                                    <p:animEffect transition="in" filter="wipe(left)">
                                      <p:cBhvr>
                                        <p:cTn id="79" dur="500"/>
                                        <p:tgtEl>
                                          <p:spTgt spid="25"/>
                                        </p:tgtEl>
                                      </p:cBhvr>
                                    </p:animEffect>
                                  </p:childTnLst>
                                </p:cTn>
                              </p:par>
                              <p:par>
                                <p:cTn id="80" presetID="12" presetClass="entr" presetSubtype="8" fill="hold" grpId="0" nodeType="withEffect">
                                  <p:stCondLst>
                                    <p:cond delay="2500"/>
                                  </p:stCondLst>
                                  <p:childTnLst>
                                    <p:set>
                                      <p:cBhvr>
                                        <p:cTn id="81" dur="1" fill="hold">
                                          <p:stCondLst>
                                            <p:cond delay="0"/>
                                          </p:stCondLst>
                                        </p:cTn>
                                        <p:tgtEl>
                                          <p:spTgt spid="9"/>
                                        </p:tgtEl>
                                        <p:attrNameLst>
                                          <p:attrName>style.visibility</p:attrName>
                                        </p:attrNameLst>
                                      </p:cBhvr>
                                      <p:to>
                                        <p:strVal val="visible"/>
                                      </p:to>
                                    </p:set>
                                    <p:anim calcmode="lin" valueType="num">
                                      <p:cBhvr additive="base">
                                        <p:cTn id="82" dur="500"/>
                                        <p:tgtEl>
                                          <p:spTgt spid="9"/>
                                        </p:tgtEl>
                                        <p:attrNameLst>
                                          <p:attrName>ppt_x</p:attrName>
                                        </p:attrNameLst>
                                      </p:cBhvr>
                                      <p:tavLst>
                                        <p:tav tm="0">
                                          <p:val>
                                            <p:strVal val="#ppt_x-#ppt_w*1.125000"/>
                                          </p:val>
                                        </p:tav>
                                        <p:tav tm="100000">
                                          <p:val>
                                            <p:strVal val="#ppt_x"/>
                                          </p:val>
                                        </p:tav>
                                      </p:tavLst>
                                    </p:anim>
                                    <p:animEffect transition="in" filter="wipe(right)">
                                      <p:cBhvr>
                                        <p:cTn id="83" dur="500"/>
                                        <p:tgtEl>
                                          <p:spTgt spid="9"/>
                                        </p:tgtEl>
                                      </p:cBhvr>
                                    </p:animEffect>
                                  </p:childTnLst>
                                </p:cTn>
                              </p:par>
                              <p:par>
                                <p:cTn id="84" presetID="53" presetClass="entr" presetSubtype="16" fill="hold" grpId="0" nodeType="withEffect">
                                  <p:stCondLst>
                                    <p:cond delay="2750"/>
                                  </p:stCondLst>
                                  <p:childTnLst>
                                    <p:set>
                                      <p:cBhvr>
                                        <p:cTn id="85" dur="1" fill="hold">
                                          <p:stCondLst>
                                            <p:cond delay="0"/>
                                          </p:stCondLst>
                                        </p:cTn>
                                        <p:tgtEl>
                                          <p:spTgt spid="34"/>
                                        </p:tgtEl>
                                        <p:attrNameLst>
                                          <p:attrName>style.visibility</p:attrName>
                                        </p:attrNameLst>
                                      </p:cBhvr>
                                      <p:to>
                                        <p:strVal val="visible"/>
                                      </p:to>
                                    </p:set>
                                    <p:anim calcmode="lin" valueType="num">
                                      <p:cBhvr>
                                        <p:cTn id="86" dur="500" fill="hold"/>
                                        <p:tgtEl>
                                          <p:spTgt spid="34"/>
                                        </p:tgtEl>
                                        <p:attrNameLst>
                                          <p:attrName>ppt_w</p:attrName>
                                        </p:attrNameLst>
                                      </p:cBhvr>
                                      <p:tavLst>
                                        <p:tav tm="0">
                                          <p:val>
                                            <p:fltVal val="0"/>
                                          </p:val>
                                        </p:tav>
                                        <p:tav tm="100000">
                                          <p:val>
                                            <p:strVal val="#ppt_w"/>
                                          </p:val>
                                        </p:tav>
                                      </p:tavLst>
                                    </p:anim>
                                    <p:anim calcmode="lin" valueType="num">
                                      <p:cBhvr>
                                        <p:cTn id="87" dur="500" fill="hold"/>
                                        <p:tgtEl>
                                          <p:spTgt spid="34"/>
                                        </p:tgtEl>
                                        <p:attrNameLst>
                                          <p:attrName>ppt_h</p:attrName>
                                        </p:attrNameLst>
                                      </p:cBhvr>
                                      <p:tavLst>
                                        <p:tav tm="0">
                                          <p:val>
                                            <p:fltVal val="0"/>
                                          </p:val>
                                        </p:tav>
                                        <p:tav tm="100000">
                                          <p:val>
                                            <p:strVal val="#ppt_h"/>
                                          </p:val>
                                        </p:tav>
                                      </p:tavLst>
                                    </p:anim>
                                    <p:animEffect transition="in" filter="fade">
                                      <p:cBhvr>
                                        <p:cTn id="88" dur="500"/>
                                        <p:tgtEl>
                                          <p:spTgt spid="34"/>
                                        </p:tgtEl>
                                      </p:cBhvr>
                                    </p:animEffect>
                                  </p:childTnLst>
                                </p:cTn>
                              </p:par>
                              <p:par>
                                <p:cTn id="89" presetID="22" presetClass="entr" presetSubtype="8" fill="hold" nodeType="withEffect">
                                  <p:stCondLst>
                                    <p:cond delay="3000"/>
                                  </p:stCondLst>
                                  <p:childTnLst>
                                    <p:set>
                                      <p:cBhvr>
                                        <p:cTn id="90" dur="1" fill="hold">
                                          <p:stCondLst>
                                            <p:cond delay="0"/>
                                          </p:stCondLst>
                                        </p:cTn>
                                        <p:tgtEl>
                                          <p:spTgt spid="21"/>
                                        </p:tgtEl>
                                        <p:attrNameLst>
                                          <p:attrName>style.visibility</p:attrName>
                                        </p:attrNameLst>
                                      </p:cBhvr>
                                      <p:to>
                                        <p:strVal val="visible"/>
                                      </p:to>
                                    </p:set>
                                    <p:animEffect transition="in" filter="wipe(left)">
                                      <p:cBhvr>
                                        <p:cTn id="91" dur="500"/>
                                        <p:tgtEl>
                                          <p:spTgt spid="21"/>
                                        </p:tgtEl>
                                      </p:cBhvr>
                                    </p:animEffect>
                                  </p:childTnLst>
                                </p:cTn>
                              </p:par>
                              <p:par>
                                <p:cTn id="92" presetID="22" presetClass="entr" presetSubtype="8" fill="hold" grpId="0" nodeType="withEffect">
                                  <p:stCondLst>
                                    <p:cond delay="3250"/>
                                  </p:stCondLst>
                                  <p:childTnLst>
                                    <p:set>
                                      <p:cBhvr>
                                        <p:cTn id="93" dur="1" fill="hold">
                                          <p:stCondLst>
                                            <p:cond delay="0"/>
                                          </p:stCondLst>
                                        </p:cTn>
                                        <p:tgtEl>
                                          <p:spTgt spid="42"/>
                                        </p:tgtEl>
                                        <p:attrNameLst>
                                          <p:attrName>style.visibility</p:attrName>
                                        </p:attrNameLst>
                                      </p:cBhvr>
                                      <p:to>
                                        <p:strVal val="visible"/>
                                      </p:to>
                                    </p:set>
                                    <p:animEffect transition="in" filter="wipe(left)">
                                      <p:cBhvr>
                                        <p:cTn id="94" dur="500"/>
                                        <p:tgtEl>
                                          <p:spTgt spid="42"/>
                                        </p:tgtEl>
                                      </p:cBhvr>
                                    </p:animEffect>
                                  </p:childTnLst>
                                </p:cTn>
                              </p:par>
                              <p:par>
                                <p:cTn id="95" presetID="12" presetClass="entr" presetSubtype="8" fill="hold" grpId="0" nodeType="withEffect">
                                  <p:stCondLst>
                                    <p:cond delay="3500"/>
                                  </p:stCondLst>
                                  <p:childTnLst>
                                    <p:set>
                                      <p:cBhvr>
                                        <p:cTn id="96" dur="1" fill="hold">
                                          <p:stCondLst>
                                            <p:cond delay="0"/>
                                          </p:stCondLst>
                                        </p:cTn>
                                        <p:tgtEl>
                                          <p:spTgt spid="40"/>
                                        </p:tgtEl>
                                        <p:attrNameLst>
                                          <p:attrName>style.visibility</p:attrName>
                                        </p:attrNameLst>
                                      </p:cBhvr>
                                      <p:to>
                                        <p:strVal val="visible"/>
                                      </p:to>
                                    </p:set>
                                    <p:anim calcmode="lin" valueType="num">
                                      <p:cBhvr additive="base">
                                        <p:cTn id="97" dur="500"/>
                                        <p:tgtEl>
                                          <p:spTgt spid="40"/>
                                        </p:tgtEl>
                                        <p:attrNameLst>
                                          <p:attrName>ppt_x</p:attrName>
                                        </p:attrNameLst>
                                      </p:cBhvr>
                                      <p:tavLst>
                                        <p:tav tm="0">
                                          <p:val>
                                            <p:strVal val="#ppt_x-#ppt_w*1.125000"/>
                                          </p:val>
                                        </p:tav>
                                        <p:tav tm="100000">
                                          <p:val>
                                            <p:strVal val="#ppt_x"/>
                                          </p:val>
                                        </p:tav>
                                      </p:tavLst>
                                    </p:anim>
                                    <p:animEffect transition="in" filter="wipe(right)">
                                      <p:cBhvr>
                                        <p:cTn id="98" dur="500"/>
                                        <p:tgtEl>
                                          <p:spTgt spid="40"/>
                                        </p:tgtEl>
                                      </p:cBhvr>
                                    </p:animEffect>
                                  </p:childTnLst>
                                </p:cTn>
                              </p:par>
                              <p:par>
                                <p:cTn id="99" presetID="12" presetClass="entr" presetSubtype="8" fill="hold" grpId="0" nodeType="withEffect">
                                  <p:stCondLst>
                                    <p:cond delay="3500"/>
                                  </p:stCondLst>
                                  <p:childTnLst>
                                    <p:set>
                                      <p:cBhvr>
                                        <p:cTn id="100" dur="1" fill="hold">
                                          <p:stCondLst>
                                            <p:cond delay="0"/>
                                          </p:stCondLst>
                                        </p:cTn>
                                        <p:tgtEl>
                                          <p:spTgt spid="41"/>
                                        </p:tgtEl>
                                        <p:attrNameLst>
                                          <p:attrName>style.visibility</p:attrName>
                                        </p:attrNameLst>
                                      </p:cBhvr>
                                      <p:to>
                                        <p:strVal val="visible"/>
                                      </p:to>
                                    </p:set>
                                    <p:anim calcmode="lin" valueType="num">
                                      <p:cBhvr additive="base">
                                        <p:cTn id="101" dur="500"/>
                                        <p:tgtEl>
                                          <p:spTgt spid="41"/>
                                        </p:tgtEl>
                                        <p:attrNameLst>
                                          <p:attrName>ppt_x</p:attrName>
                                        </p:attrNameLst>
                                      </p:cBhvr>
                                      <p:tavLst>
                                        <p:tav tm="0">
                                          <p:val>
                                            <p:strVal val="#ppt_x-#ppt_w*1.125000"/>
                                          </p:val>
                                        </p:tav>
                                        <p:tav tm="100000">
                                          <p:val>
                                            <p:strVal val="#ppt_x"/>
                                          </p:val>
                                        </p:tav>
                                      </p:tavLst>
                                    </p:anim>
                                    <p:animEffect transition="in" filter="wipe(right)">
                                      <p:cBhvr>
                                        <p:cTn id="102" dur="500"/>
                                        <p:tgtEl>
                                          <p:spTgt spid="41"/>
                                        </p:tgtEl>
                                      </p:cBhvr>
                                    </p:animEffect>
                                  </p:childTnLst>
                                </p:cTn>
                              </p:par>
                              <p:par>
                                <p:cTn id="103" presetID="12" presetClass="entr" presetSubtype="2" fill="hold" grpId="0" nodeType="withEffect">
                                  <p:stCondLst>
                                    <p:cond delay="3000"/>
                                  </p:stCondLst>
                                  <p:childTnLst>
                                    <p:set>
                                      <p:cBhvr>
                                        <p:cTn id="104" dur="1" fill="hold">
                                          <p:stCondLst>
                                            <p:cond delay="0"/>
                                          </p:stCondLst>
                                        </p:cTn>
                                        <p:tgtEl>
                                          <p:spTgt spid="10"/>
                                        </p:tgtEl>
                                        <p:attrNameLst>
                                          <p:attrName>style.visibility</p:attrName>
                                        </p:attrNameLst>
                                      </p:cBhvr>
                                      <p:to>
                                        <p:strVal val="visible"/>
                                      </p:to>
                                    </p:set>
                                    <p:anim calcmode="lin" valueType="num">
                                      <p:cBhvr additive="base">
                                        <p:cTn id="105" dur="500"/>
                                        <p:tgtEl>
                                          <p:spTgt spid="10"/>
                                        </p:tgtEl>
                                        <p:attrNameLst>
                                          <p:attrName>ppt_x</p:attrName>
                                        </p:attrNameLst>
                                      </p:cBhvr>
                                      <p:tavLst>
                                        <p:tav tm="0">
                                          <p:val>
                                            <p:strVal val="#ppt_x+#ppt_w*1.125000"/>
                                          </p:val>
                                        </p:tav>
                                        <p:tav tm="100000">
                                          <p:val>
                                            <p:strVal val="#ppt_x"/>
                                          </p:val>
                                        </p:tav>
                                      </p:tavLst>
                                    </p:anim>
                                    <p:animEffect transition="in" filter="wipe(left)">
                                      <p:cBhvr>
                                        <p:cTn id="106" dur="500"/>
                                        <p:tgtEl>
                                          <p:spTgt spid="10"/>
                                        </p:tgtEl>
                                      </p:cBhvr>
                                    </p:animEffect>
                                  </p:childTnLst>
                                </p:cTn>
                              </p:par>
                              <p:par>
                                <p:cTn id="107" presetID="53" presetClass="entr" presetSubtype="16" fill="hold" grpId="0" nodeType="withEffect">
                                  <p:stCondLst>
                                    <p:cond delay="3250"/>
                                  </p:stCondLst>
                                  <p:childTnLst>
                                    <p:set>
                                      <p:cBhvr>
                                        <p:cTn id="108" dur="1" fill="hold">
                                          <p:stCondLst>
                                            <p:cond delay="0"/>
                                          </p:stCondLst>
                                        </p:cTn>
                                        <p:tgtEl>
                                          <p:spTgt spid="33"/>
                                        </p:tgtEl>
                                        <p:attrNameLst>
                                          <p:attrName>style.visibility</p:attrName>
                                        </p:attrNameLst>
                                      </p:cBhvr>
                                      <p:to>
                                        <p:strVal val="visible"/>
                                      </p:to>
                                    </p:set>
                                    <p:anim calcmode="lin" valueType="num">
                                      <p:cBhvr>
                                        <p:cTn id="109" dur="500" fill="hold"/>
                                        <p:tgtEl>
                                          <p:spTgt spid="33"/>
                                        </p:tgtEl>
                                        <p:attrNameLst>
                                          <p:attrName>ppt_w</p:attrName>
                                        </p:attrNameLst>
                                      </p:cBhvr>
                                      <p:tavLst>
                                        <p:tav tm="0">
                                          <p:val>
                                            <p:fltVal val="0"/>
                                          </p:val>
                                        </p:tav>
                                        <p:tav tm="100000">
                                          <p:val>
                                            <p:strVal val="#ppt_w"/>
                                          </p:val>
                                        </p:tav>
                                      </p:tavLst>
                                    </p:anim>
                                    <p:anim calcmode="lin" valueType="num">
                                      <p:cBhvr>
                                        <p:cTn id="110" dur="500" fill="hold"/>
                                        <p:tgtEl>
                                          <p:spTgt spid="33"/>
                                        </p:tgtEl>
                                        <p:attrNameLst>
                                          <p:attrName>ppt_h</p:attrName>
                                        </p:attrNameLst>
                                      </p:cBhvr>
                                      <p:tavLst>
                                        <p:tav tm="0">
                                          <p:val>
                                            <p:fltVal val="0"/>
                                          </p:val>
                                        </p:tav>
                                        <p:tav tm="100000">
                                          <p:val>
                                            <p:strVal val="#ppt_h"/>
                                          </p:val>
                                        </p:tav>
                                      </p:tavLst>
                                    </p:anim>
                                    <p:animEffect transition="in" filter="fade">
                                      <p:cBhvr>
                                        <p:cTn id="111" dur="500"/>
                                        <p:tgtEl>
                                          <p:spTgt spid="33"/>
                                        </p:tgtEl>
                                      </p:cBhvr>
                                    </p:animEffect>
                                  </p:childTnLst>
                                </p:cTn>
                              </p:par>
                              <p:par>
                                <p:cTn id="112" presetID="22" presetClass="entr" presetSubtype="2" fill="hold" nodeType="withEffect">
                                  <p:stCondLst>
                                    <p:cond delay="3500"/>
                                  </p:stCondLst>
                                  <p:childTnLst>
                                    <p:set>
                                      <p:cBhvr>
                                        <p:cTn id="113" dur="1" fill="hold">
                                          <p:stCondLst>
                                            <p:cond delay="0"/>
                                          </p:stCondLst>
                                        </p:cTn>
                                        <p:tgtEl>
                                          <p:spTgt spid="30"/>
                                        </p:tgtEl>
                                        <p:attrNameLst>
                                          <p:attrName>style.visibility</p:attrName>
                                        </p:attrNameLst>
                                      </p:cBhvr>
                                      <p:to>
                                        <p:strVal val="visible"/>
                                      </p:to>
                                    </p:set>
                                    <p:animEffect transition="in" filter="wipe(right)">
                                      <p:cBhvr>
                                        <p:cTn id="114" dur="500"/>
                                        <p:tgtEl>
                                          <p:spTgt spid="30"/>
                                        </p:tgtEl>
                                      </p:cBhvr>
                                    </p:animEffect>
                                  </p:childTnLst>
                                </p:cTn>
                              </p:par>
                              <p:par>
                                <p:cTn id="115" presetID="22" presetClass="entr" presetSubtype="2" fill="hold" grpId="0" nodeType="withEffect">
                                  <p:stCondLst>
                                    <p:cond delay="3750"/>
                                  </p:stCondLst>
                                  <p:childTnLst>
                                    <p:set>
                                      <p:cBhvr>
                                        <p:cTn id="116" dur="1" fill="hold">
                                          <p:stCondLst>
                                            <p:cond delay="0"/>
                                          </p:stCondLst>
                                        </p:cTn>
                                        <p:tgtEl>
                                          <p:spTgt spid="38"/>
                                        </p:tgtEl>
                                        <p:attrNameLst>
                                          <p:attrName>style.visibility</p:attrName>
                                        </p:attrNameLst>
                                      </p:cBhvr>
                                      <p:to>
                                        <p:strVal val="visible"/>
                                      </p:to>
                                    </p:set>
                                    <p:animEffect transition="in" filter="wipe(right)">
                                      <p:cBhvr>
                                        <p:cTn id="117" dur="500"/>
                                        <p:tgtEl>
                                          <p:spTgt spid="38"/>
                                        </p:tgtEl>
                                      </p:cBhvr>
                                    </p:animEffect>
                                  </p:childTnLst>
                                </p:cTn>
                              </p:par>
                              <p:par>
                                <p:cTn id="118" presetID="12" presetClass="entr" presetSubtype="2" fill="hold" grpId="0" nodeType="withEffect">
                                  <p:stCondLst>
                                    <p:cond delay="4000"/>
                                  </p:stCondLst>
                                  <p:childTnLst>
                                    <p:set>
                                      <p:cBhvr>
                                        <p:cTn id="119" dur="1" fill="hold">
                                          <p:stCondLst>
                                            <p:cond delay="0"/>
                                          </p:stCondLst>
                                        </p:cTn>
                                        <p:tgtEl>
                                          <p:spTgt spid="26"/>
                                        </p:tgtEl>
                                        <p:attrNameLst>
                                          <p:attrName>style.visibility</p:attrName>
                                        </p:attrNameLst>
                                      </p:cBhvr>
                                      <p:to>
                                        <p:strVal val="visible"/>
                                      </p:to>
                                    </p:set>
                                    <p:anim calcmode="lin" valueType="num">
                                      <p:cBhvr additive="base">
                                        <p:cTn id="120" dur="500"/>
                                        <p:tgtEl>
                                          <p:spTgt spid="26"/>
                                        </p:tgtEl>
                                        <p:attrNameLst>
                                          <p:attrName>ppt_x</p:attrName>
                                        </p:attrNameLst>
                                      </p:cBhvr>
                                      <p:tavLst>
                                        <p:tav tm="0">
                                          <p:val>
                                            <p:strVal val="#ppt_x+#ppt_w*1.125000"/>
                                          </p:val>
                                        </p:tav>
                                        <p:tav tm="100000">
                                          <p:val>
                                            <p:strVal val="#ppt_x"/>
                                          </p:val>
                                        </p:tav>
                                      </p:tavLst>
                                    </p:anim>
                                    <p:animEffect transition="in" filter="wipe(left)">
                                      <p:cBhvr>
                                        <p:cTn id="121" dur="500"/>
                                        <p:tgtEl>
                                          <p:spTgt spid="26"/>
                                        </p:tgtEl>
                                      </p:cBhvr>
                                    </p:animEffect>
                                  </p:childTnLst>
                                </p:cTn>
                              </p:par>
                              <p:par>
                                <p:cTn id="122" presetID="12" presetClass="entr" presetSubtype="2" fill="hold" grpId="0" nodeType="withEffect">
                                  <p:stCondLst>
                                    <p:cond delay="4000"/>
                                  </p:stCondLst>
                                  <p:childTnLst>
                                    <p:set>
                                      <p:cBhvr>
                                        <p:cTn id="123" dur="1" fill="hold">
                                          <p:stCondLst>
                                            <p:cond delay="0"/>
                                          </p:stCondLst>
                                        </p:cTn>
                                        <p:tgtEl>
                                          <p:spTgt spid="27"/>
                                        </p:tgtEl>
                                        <p:attrNameLst>
                                          <p:attrName>style.visibility</p:attrName>
                                        </p:attrNameLst>
                                      </p:cBhvr>
                                      <p:to>
                                        <p:strVal val="visible"/>
                                      </p:to>
                                    </p:set>
                                    <p:anim calcmode="lin" valueType="num">
                                      <p:cBhvr additive="base">
                                        <p:cTn id="124" dur="500"/>
                                        <p:tgtEl>
                                          <p:spTgt spid="27"/>
                                        </p:tgtEl>
                                        <p:attrNameLst>
                                          <p:attrName>ppt_x</p:attrName>
                                        </p:attrNameLst>
                                      </p:cBhvr>
                                      <p:tavLst>
                                        <p:tav tm="0">
                                          <p:val>
                                            <p:strVal val="#ppt_x+#ppt_w*1.125000"/>
                                          </p:val>
                                        </p:tav>
                                        <p:tav tm="100000">
                                          <p:val>
                                            <p:strVal val="#ppt_x"/>
                                          </p:val>
                                        </p:tav>
                                      </p:tavLst>
                                    </p:anim>
                                    <p:animEffect transition="in" filter="wipe(left)">
                                      <p:cBhvr>
                                        <p:cTn id="12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p:bldP spid="13" grpId="0"/>
      <p:bldP spid="22" grpId="0"/>
      <p:bldP spid="23" grpId="0"/>
      <p:bldP spid="24" grpId="0"/>
      <p:bldP spid="25" grpId="0"/>
      <p:bldP spid="26" grpId="0"/>
      <p:bldP spid="27" grpId="0"/>
      <p:bldP spid="31" grpId="0"/>
      <p:bldP spid="32" grpId="0"/>
      <p:bldP spid="33" grpId="0"/>
      <p:bldP spid="34" grpId="0"/>
      <p:bldP spid="35" grpId="0"/>
      <p:bldP spid="36" grpId="0" animBg="1"/>
      <p:bldP spid="37" grpId="0" animBg="1"/>
      <p:bldP spid="38" grpId="0" animBg="1"/>
      <p:bldP spid="39" grpId="0" animBg="1"/>
      <p:bldP spid="40" grpId="0"/>
      <p:bldP spid="41" grpId="0"/>
      <p:bldP spid="42" grpId="0" animBg="1"/>
      <p:bldP spid="43" grpId="0"/>
      <p:bldP spid="4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KSO_Shape"/>
          <p:cNvSpPr/>
          <p:nvPr/>
        </p:nvSpPr>
        <p:spPr bwMode="auto">
          <a:xfrm>
            <a:off x="4911774" y="2400742"/>
            <a:ext cx="2368452" cy="2396410"/>
          </a:xfrm>
          <a:custGeom>
            <a:avLst/>
            <a:gdLst>
              <a:gd name="T0" fmla="*/ 912343 w 2122487"/>
              <a:gd name="T1" fmla="*/ 702822 h 2147888"/>
              <a:gd name="T2" fmla="*/ 1019025 w 2122487"/>
              <a:gd name="T3" fmla="*/ 752822 h 2147888"/>
              <a:gd name="T4" fmla="*/ 832155 w 2122487"/>
              <a:gd name="T5" fmla="*/ 978408 h 2147888"/>
              <a:gd name="T6" fmla="*/ 836610 w 2122487"/>
              <a:gd name="T7" fmla="*/ 1025591 h 2147888"/>
              <a:gd name="T8" fmla="*/ 871077 w 2122487"/>
              <a:gd name="T9" fmla="*/ 1060097 h 2147888"/>
              <a:gd name="T10" fmla="*/ 918908 w 2122487"/>
              <a:gd name="T11" fmla="*/ 1064792 h 2147888"/>
              <a:gd name="T12" fmla="*/ 1142824 w 2122487"/>
              <a:gd name="T13" fmla="*/ 878643 h 2147888"/>
              <a:gd name="T14" fmla="*/ 1191827 w 2122487"/>
              <a:gd name="T15" fmla="*/ 988502 h 2147888"/>
              <a:gd name="T16" fmla="*/ 1204958 w 2122487"/>
              <a:gd name="T17" fmla="*/ 1109158 h 2147888"/>
              <a:gd name="T18" fmla="*/ 1179401 w 2122487"/>
              <a:gd name="T19" fmla="*/ 1219955 h 2147888"/>
              <a:gd name="T20" fmla="*/ 1117736 w 2122487"/>
              <a:gd name="T21" fmla="*/ 1312678 h 2147888"/>
              <a:gd name="T22" fmla="*/ 1023715 w 2122487"/>
              <a:gd name="T23" fmla="*/ 1377702 h 2147888"/>
              <a:gd name="T24" fmla="*/ 902964 w 2122487"/>
              <a:gd name="T25" fmla="*/ 1403523 h 2147888"/>
              <a:gd name="T26" fmla="*/ 778931 w 2122487"/>
              <a:gd name="T27" fmla="*/ 1384040 h 2147888"/>
              <a:gd name="T28" fmla="*/ 665215 w 2122487"/>
              <a:gd name="T29" fmla="*/ 1323007 h 2147888"/>
              <a:gd name="T30" fmla="*/ 573772 w 2122487"/>
              <a:gd name="T31" fmla="*/ 1227937 h 2147888"/>
              <a:gd name="T32" fmla="*/ 516094 w 2122487"/>
              <a:gd name="T33" fmla="*/ 1106576 h 2147888"/>
              <a:gd name="T34" fmla="*/ 502494 w 2122487"/>
              <a:gd name="T35" fmla="*/ 976295 h 2147888"/>
              <a:gd name="T36" fmla="*/ 532740 w 2122487"/>
              <a:gd name="T37" fmla="*/ 861037 h 2147888"/>
              <a:gd name="T38" fmla="*/ 599095 w 2122487"/>
              <a:gd name="T39" fmla="*/ 769723 h 2147888"/>
              <a:gd name="T40" fmla="*/ 694523 w 2122487"/>
              <a:gd name="T41" fmla="*/ 709864 h 2147888"/>
              <a:gd name="T42" fmla="*/ 707682 w 2122487"/>
              <a:gd name="T43" fmla="*/ 270333 h 2147888"/>
              <a:gd name="T44" fmla="*/ 967579 w 2122487"/>
              <a:gd name="T45" fmla="*/ 311164 h 2147888"/>
              <a:gd name="T46" fmla="*/ 1199095 w 2122487"/>
              <a:gd name="T47" fmla="*/ 424976 h 2147888"/>
              <a:gd name="T48" fmla="*/ 1065159 w 2122487"/>
              <a:gd name="T49" fmla="*/ 618808 h 2147888"/>
              <a:gd name="T50" fmla="*/ 908704 w 2122487"/>
              <a:gd name="T51" fmla="*/ 552164 h 2147888"/>
              <a:gd name="T52" fmla="*/ 737471 w 2122487"/>
              <a:gd name="T53" fmla="*/ 537849 h 2147888"/>
              <a:gd name="T54" fmla="*/ 574215 w 2122487"/>
              <a:gd name="T55" fmla="*/ 582435 h 2147888"/>
              <a:gd name="T56" fmla="*/ 444031 w 2122487"/>
              <a:gd name="T57" fmla="*/ 680760 h 2147888"/>
              <a:gd name="T58" fmla="*/ 357477 w 2122487"/>
              <a:gd name="T59" fmla="*/ 823904 h 2147888"/>
              <a:gd name="T60" fmla="*/ 327218 w 2122487"/>
              <a:gd name="T61" fmla="*/ 1000841 h 2147888"/>
              <a:gd name="T62" fmla="*/ 365217 w 2122487"/>
              <a:gd name="T63" fmla="*/ 1194908 h 2147888"/>
              <a:gd name="T64" fmla="*/ 466315 w 2122487"/>
              <a:gd name="T65" fmla="*/ 1365508 h 2147888"/>
              <a:gd name="T66" fmla="*/ 613387 w 2122487"/>
              <a:gd name="T67" fmla="*/ 1493165 h 2147888"/>
              <a:gd name="T68" fmla="*/ 788841 w 2122487"/>
              <a:gd name="T69" fmla="*/ 1565207 h 2147888"/>
              <a:gd name="T70" fmla="*/ 973913 w 2122487"/>
              <a:gd name="T71" fmla="*/ 1572012 h 2147888"/>
              <a:gd name="T72" fmla="*/ 1140454 w 2122487"/>
              <a:gd name="T73" fmla="*/ 1512173 h 2147888"/>
              <a:gd name="T74" fmla="*/ 1261958 w 2122487"/>
              <a:gd name="T75" fmla="*/ 1401881 h 2147888"/>
              <a:gd name="T76" fmla="*/ 1333970 w 2122487"/>
              <a:gd name="T77" fmla="*/ 1257093 h 2147888"/>
              <a:gd name="T78" fmla="*/ 1352970 w 2122487"/>
              <a:gd name="T79" fmla="*/ 1091891 h 2147888"/>
              <a:gd name="T80" fmla="*/ 1315439 w 2122487"/>
              <a:gd name="T81" fmla="*/ 918474 h 2147888"/>
              <a:gd name="T82" fmla="*/ 1236860 w 2122487"/>
              <a:gd name="T83" fmla="*/ 776268 h 2147888"/>
              <a:gd name="T84" fmla="*/ 1515992 w 2122487"/>
              <a:gd name="T85" fmla="*/ 787767 h 2147888"/>
              <a:gd name="T86" fmla="*/ 1600201 w 2122487"/>
              <a:gd name="T87" fmla="*/ 1046365 h 2147888"/>
              <a:gd name="T88" fmla="*/ 1601609 w 2122487"/>
              <a:gd name="T89" fmla="*/ 1305669 h 2147888"/>
              <a:gd name="T90" fmla="*/ 1520918 w 2122487"/>
              <a:gd name="T91" fmla="*/ 1543852 h 2147888"/>
              <a:gd name="T92" fmla="*/ 1360241 w 2122487"/>
              <a:gd name="T93" fmla="*/ 1741205 h 2147888"/>
              <a:gd name="T94" fmla="*/ 1120516 w 2122487"/>
              <a:gd name="T95" fmla="*/ 1871678 h 2147888"/>
              <a:gd name="T96" fmla="*/ 933333 w 2122487"/>
              <a:gd name="T97" fmla="*/ 1904296 h 2147888"/>
              <a:gd name="T98" fmla="*/ 637078 w 2122487"/>
              <a:gd name="T99" fmla="*/ 1862291 h 2147888"/>
              <a:gd name="T100" fmla="*/ 363810 w 2122487"/>
              <a:gd name="T101" fmla="*/ 1714923 h 2147888"/>
              <a:gd name="T102" fmla="*/ 147775 w 2122487"/>
              <a:gd name="T103" fmla="*/ 1479789 h 2147888"/>
              <a:gd name="T104" fmla="*/ 36357 w 2122487"/>
              <a:gd name="T105" fmla="*/ 1238790 h 2147888"/>
              <a:gd name="T106" fmla="*/ 3284 w 2122487"/>
              <a:gd name="T107" fmla="*/ 1068424 h 2147888"/>
              <a:gd name="T108" fmla="*/ 30963 w 2122487"/>
              <a:gd name="T109" fmla="*/ 773452 h 2147888"/>
              <a:gd name="T110" fmla="*/ 154578 w 2122487"/>
              <a:gd name="T111" fmla="*/ 533391 h 2147888"/>
              <a:gd name="T112" fmla="*/ 348563 w 2122487"/>
              <a:gd name="T113" fmla="*/ 365371 h 2147888"/>
              <a:gd name="T114" fmla="*/ 592276 w 2122487"/>
              <a:gd name="T115" fmla="*/ 279719 h 2147888"/>
              <a:gd name="T116" fmla="*/ 1692442 w 2122487"/>
              <a:gd name="T117" fmla="*/ 169898 h 2147888"/>
              <a:gd name="T118" fmla="*/ 1726464 w 2122487"/>
              <a:gd name="T119" fmla="*/ 211020 h 2147888"/>
              <a:gd name="T120" fmla="*/ 926586 w 2122487"/>
              <a:gd name="T121" fmla="*/ 1021959 h 2147888"/>
              <a:gd name="T122" fmla="*/ 877782 w 2122487"/>
              <a:gd name="T123" fmla="*/ 1001280 h 2147888"/>
              <a:gd name="T124" fmla="*/ 1654900 w 2122487"/>
              <a:gd name="T125" fmla="*/ 181412 h 21478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22487" h="2147888">
                <a:moveTo>
                  <a:pt x="904800" y="776287"/>
                </a:moveTo>
                <a:lnTo>
                  <a:pt x="914580" y="776287"/>
                </a:lnTo>
                <a:lnTo>
                  <a:pt x="924095" y="776287"/>
                </a:lnTo>
                <a:lnTo>
                  <a:pt x="933610" y="776552"/>
                </a:lnTo>
                <a:lnTo>
                  <a:pt x="943390" y="777081"/>
                </a:lnTo>
                <a:lnTo>
                  <a:pt x="952906" y="777875"/>
                </a:lnTo>
                <a:lnTo>
                  <a:pt x="962421" y="778934"/>
                </a:lnTo>
                <a:lnTo>
                  <a:pt x="971937" y="780257"/>
                </a:lnTo>
                <a:lnTo>
                  <a:pt x="981452" y="781845"/>
                </a:lnTo>
                <a:lnTo>
                  <a:pt x="991232" y="783433"/>
                </a:lnTo>
                <a:lnTo>
                  <a:pt x="1000483" y="785551"/>
                </a:lnTo>
                <a:lnTo>
                  <a:pt x="1009999" y="787668"/>
                </a:lnTo>
                <a:lnTo>
                  <a:pt x="1019250" y="790050"/>
                </a:lnTo>
                <a:lnTo>
                  <a:pt x="1028501" y="792432"/>
                </a:lnTo>
                <a:lnTo>
                  <a:pt x="1037488" y="795343"/>
                </a:lnTo>
                <a:lnTo>
                  <a:pt x="1046475" y="798519"/>
                </a:lnTo>
                <a:lnTo>
                  <a:pt x="1055462" y="801431"/>
                </a:lnTo>
                <a:lnTo>
                  <a:pt x="1064448" y="804872"/>
                </a:lnTo>
                <a:lnTo>
                  <a:pt x="1072907" y="808577"/>
                </a:lnTo>
                <a:lnTo>
                  <a:pt x="1081629" y="812282"/>
                </a:lnTo>
                <a:lnTo>
                  <a:pt x="1090352" y="815988"/>
                </a:lnTo>
                <a:lnTo>
                  <a:pt x="1099074" y="820222"/>
                </a:lnTo>
                <a:lnTo>
                  <a:pt x="1107532" y="824457"/>
                </a:lnTo>
                <a:lnTo>
                  <a:pt x="1115991" y="828956"/>
                </a:lnTo>
                <a:lnTo>
                  <a:pt x="1124449" y="833721"/>
                </a:lnTo>
                <a:lnTo>
                  <a:pt x="1132643" y="838485"/>
                </a:lnTo>
                <a:lnTo>
                  <a:pt x="1140572" y="843778"/>
                </a:lnTo>
                <a:lnTo>
                  <a:pt x="1148766" y="848807"/>
                </a:lnTo>
                <a:lnTo>
                  <a:pt x="1156696" y="854100"/>
                </a:lnTo>
                <a:lnTo>
                  <a:pt x="1164625" y="859658"/>
                </a:lnTo>
                <a:lnTo>
                  <a:pt x="959514" y="1065307"/>
                </a:lnTo>
                <a:lnTo>
                  <a:pt x="956342" y="1068483"/>
                </a:lnTo>
                <a:lnTo>
                  <a:pt x="953699" y="1071394"/>
                </a:lnTo>
                <a:lnTo>
                  <a:pt x="951320" y="1074570"/>
                </a:lnTo>
                <a:lnTo>
                  <a:pt x="948941" y="1078011"/>
                </a:lnTo>
                <a:lnTo>
                  <a:pt x="946826" y="1081452"/>
                </a:lnTo>
                <a:lnTo>
                  <a:pt x="944712" y="1084628"/>
                </a:lnTo>
                <a:lnTo>
                  <a:pt x="943126" y="1088333"/>
                </a:lnTo>
                <a:lnTo>
                  <a:pt x="941804" y="1092039"/>
                </a:lnTo>
                <a:lnTo>
                  <a:pt x="940218" y="1095744"/>
                </a:lnTo>
                <a:lnTo>
                  <a:pt x="938897" y="1099185"/>
                </a:lnTo>
                <a:lnTo>
                  <a:pt x="938104" y="1103155"/>
                </a:lnTo>
                <a:lnTo>
                  <a:pt x="937311" y="1106860"/>
                </a:lnTo>
                <a:lnTo>
                  <a:pt x="936518" y="1110830"/>
                </a:lnTo>
                <a:lnTo>
                  <a:pt x="935989" y="1114536"/>
                </a:lnTo>
                <a:lnTo>
                  <a:pt x="935725" y="1118506"/>
                </a:lnTo>
                <a:lnTo>
                  <a:pt x="935725" y="1122211"/>
                </a:lnTo>
                <a:lnTo>
                  <a:pt x="935725" y="1126181"/>
                </a:lnTo>
                <a:lnTo>
                  <a:pt x="935989" y="1130151"/>
                </a:lnTo>
                <a:lnTo>
                  <a:pt x="936518" y="1133857"/>
                </a:lnTo>
                <a:lnTo>
                  <a:pt x="937311" y="1137827"/>
                </a:lnTo>
                <a:lnTo>
                  <a:pt x="938104" y="1141532"/>
                </a:lnTo>
                <a:lnTo>
                  <a:pt x="938897" y="1145502"/>
                </a:lnTo>
                <a:lnTo>
                  <a:pt x="940218" y="1148943"/>
                </a:lnTo>
                <a:lnTo>
                  <a:pt x="941804" y="1152648"/>
                </a:lnTo>
                <a:lnTo>
                  <a:pt x="943126" y="1156354"/>
                </a:lnTo>
                <a:lnTo>
                  <a:pt x="944712" y="1160059"/>
                </a:lnTo>
                <a:lnTo>
                  <a:pt x="946826" y="1163235"/>
                </a:lnTo>
                <a:lnTo>
                  <a:pt x="948941" y="1166676"/>
                </a:lnTo>
                <a:lnTo>
                  <a:pt x="951320" y="1170116"/>
                </a:lnTo>
                <a:lnTo>
                  <a:pt x="953699" y="1173292"/>
                </a:lnTo>
                <a:lnTo>
                  <a:pt x="956342" y="1176204"/>
                </a:lnTo>
                <a:lnTo>
                  <a:pt x="959514" y="1179380"/>
                </a:lnTo>
                <a:lnTo>
                  <a:pt x="962157" y="1182291"/>
                </a:lnTo>
                <a:lnTo>
                  <a:pt x="965329" y="1184673"/>
                </a:lnTo>
                <a:lnTo>
                  <a:pt x="968501" y="1187320"/>
                </a:lnTo>
                <a:lnTo>
                  <a:pt x="971408" y="1189437"/>
                </a:lnTo>
                <a:lnTo>
                  <a:pt x="974844" y="1191819"/>
                </a:lnTo>
                <a:lnTo>
                  <a:pt x="978280" y="1193407"/>
                </a:lnTo>
                <a:lnTo>
                  <a:pt x="981981" y="1195260"/>
                </a:lnTo>
                <a:lnTo>
                  <a:pt x="985417" y="1196848"/>
                </a:lnTo>
                <a:lnTo>
                  <a:pt x="989117" y="1198171"/>
                </a:lnTo>
                <a:lnTo>
                  <a:pt x="992818" y="1199495"/>
                </a:lnTo>
                <a:lnTo>
                  <a:pt x="996518" y="1200553"/>
                </a:lnTo>
                <a:lnTo>
                  <a:pt x="1000483" y="1201612"/>
                </a:lnTo>
                <a:lnTo>
                  <a:pt x="1004184" y="1202141"/>
                </a:lnTo>
                <a:lnTo>
                  <a:pt x="1008148" y="1202671"/>
                </a:lnTo>
                <a:lnTo>
                  <a:pt x="1012113" y="1202935"/>
                </a:lnTo>
                <a:lnTo>
                  <a:pt x="1016342" y="1202935"/>
                </a:lnTo>
                <a:lnTo>
                  <a:pt x="1020307" y="1202935"/>
                </a:lnTo>
                <a:lnTo>
                  <a:pt x="1024272" y="1202671"/>
                </a:lnTo>
                <a:lnTo>
                  <a:pt x="1028237" y="1202141"/>
                </a:lnTo>
                <a:lnTo>
                  <a:pt x="1032201" y="1201612"/>
                </a:lnTo>
                <a:lnTo>
                  <a:pt x="1035902" y="1200553"/>
                </a:lnTo>
                <a:lnTo>
                  <a:pt x="1039602" y="1199495"/>
                </a:lnTo>
                <a:lnTo>
                  <a:pt x="1043303" y="1198171"/>
                </a:lnTo>
                <a:lnTo>
                  <a:pt x="1047003" y="1196848"/>
                </a:lnTo>
                <a:lnTo>
                  <a:pt x="1050704" y="1195260"/>
                </a:lnTo>
                <a:lnTo>
                  <a:pt x="1054140" y="1193407"/>
                </a:lnTo>
                <a:lnTo>
                  <a:pt x="1057576" y="1191819"/>
                </a:lnTo>
                <a:lnTo>
                  <a:pt x="1061012" y="1189437"/>
                </a:lnTo>
                <a:lnTo>
                  <a:pt x="1064184" y="1187320"/>
                </a:lnTo>
                <a:lnTo>
                  <a:pt x="1067092" y="1184673"/>
                </a:lnTo>
                <a:lnTo>
                  <a:pt x="1070263" y="1182291"/>
                </a:lnTo>
                <a:lnTo>
                  <a:pt x="1073435" y="1179380"/>
                </a:lnTo>
                <a:lnTo>
                  <a:pt x="1277490" y="974790"/>
                </a:lnTo>
                <a:lnTo>
                  <a:pt x="1282776" y="982730"/>
                </a:lnTo>
                <a:lnTo>
                  <a:pt x="1288327" y="990670"/>
                </a:lnTo>
                <a:lnTo>
                  <a:pt x="1293349" y="998610"/>
                </a:lnTo>
                <a:lnTo>
                  <a:pt x="1298106" y="1007080"/>
                </a:lnTo>
                <a:lnTo>
                  <a:pt x="1302864" y="1015284"/>
                </a:lnTo>
                <a:lnTo>
                  <a:pt x="1307358" y="1024018"/>
                </a:lnTo>
                <a:lnTo>
                  <a:pt x="1311851" y="1032488"/>
                </a:lnTo>
                <a:lnTo>
                  <a:pt x="1316080" y="1041222"/>
                </a:lnTo>
                <a:lnTo>
                  <a:pt x="1320309" y="1049956"/>
                </a:lnTo>
                <a:lnTo>
                  <a:pt x="1323745" y="1058955"/>
                </a:lnTo>
                <a:lnTo>
                  <a:pt x="1327710" y="1067954"/>
                </a:lnTo>
                <a:lnTo>
                  <a:pt x="1331146" y="1077217"/>
                </a:lnTo>
                <a:lnTo>
                  <a:pt x="1334582" y="1086216"/>
                </a:lnTo>
                <a:lnTo>
                  <a:pt x="1337490" y="1095744"/>
                </a:lnTo>
                <a:lnTo>
                  <a:pt x="1340662" y="1105007"/>
                </a:lnTo>
                <a:lnTo>
                  <a:pt x="1343569" y="1114536"/>
                </a:lnTo>
                <a:lnTo>
                  <a:pt x="1345948" y="1124328"/>
                </a:lnTo>
                <a:lnTo>
                  <a:pt x="1348327" y="1134386"/>
                </a:lnTo>
                <a:lnTo>
                  <a:pt x="1350442" y="1144179"/>
                </a:lnTo>
                <a:lnTo>
                  <a:pt x="1352556" y="1153971"/>
                </a:lnTo>
                <a:lnTo>
                  <a:pt x="1354142" y="1164029"/>
                </a:lnTo>
                <a:lnTo>
                  <a:pt x="1355464" y="1173822"/>
                </a:lnTo>
                <a:lnTo>
                  <a:pt x="1356785" y="1183350"/>
                </a:lnTo>
                <a:lnTo>
                  <a:pt x="1357578" y="1193143"/>
                </a:lnTo>
                <a:lnTo>
                  <a:pt x="1358371" y="1202935"/>
                </a:lnTo>
                <a:lnTo>
                  <a:pt x="1358900" y="1212464"/>
                </a:lnTo>
                <a:lnTo>
                  <a:pt x="1358900" y="1221992"/>
                </a:lnTo>
                <a:lnTo>
                  <a:pt x="1358900" y="1231520"/>
                </a:lnTo>
                <a:lnTo>
                  <a:pt x="1358900" y="1241048"/>
                </a:lnTo>
                <a:lnTo>
                  <a:pt x="1358371" y="1250576"/>
                </a:lnTo>
                <a:lnTo>
                  <a:pt x="1357843" y="1260104"/>
                </a:lnTo>
                <a:lnTo>
                  <a:pt x="1357050" y="1269368"/>
                </a:lnTo>
                <a:lnTo>
                  <a:pt x="1355728" y="1278631"/>
                </a:lnTo>
                <a:lnTo>
                  <a:pt x="1354406" y="1287895"/>
                </a:lnTo>
                <a:lnTo>
                  <a:pt x="1353085" y="1296893"/>
                </a:lnTo>
                <a:lnTo>
                  <a:pt x="1350970" y="1306157"/>
                </a:lnTo>
                <a:lnTo>
                  <a:pt x="1349120" y="1315156"/>
                </a:lnTo>
                <a:lnTo>
                  <a:pt x="1346741" y="1324154"/>
                </a:lnTo>
                <a:lnTo>
                  <a:pt x="1344627" y="1332889"/>
                </a:lnTo>
                <a:lnTo>
                  <a:pt x="1341983" y="1341358"/>
                </a:lnTo>
                <a:lnTo>
                  <a:pt x="1339076" y="1350092"/>
                </a:lnTo>
                <a:lnTo>
                  <a:pt x="1336168" y="1358826"/>
                </a:lnTo>
                <a:lnTo>
                  <a:pt x="1332732" y="1367296"/>
                </a:lnTo>
                <a:lnTo>
                  <a:pt x="1329560" y="1375500"/>
                </a:lnTo>
                <a:lnTo>
                  <a:pt x="1325860" y="1383970"/>
                </a:lnTo>
                <a:lnTo>
                  <a:pt x="1321895" y="1391910"/>
                </a:lnTo>
                <a:lnTo>
                  <a:pt x="1317930" y="1399850"/>
                </a:lnTo>
                <a:lnTo>
                  <a:pt x="1313701" y="1407790"/>
                </a:lnTo>
                <a:lnTo>
                  <a:pt x="1309208" y="1415730"/>
                </a:lnTo>
                <a:lnTo>
                  <a:pt x="1304450" y="1423406"/>
                </a:lnTo>
                <a:lnTo>
                  <a:pt x="1299428" y="1431081"/>
                </a:lnTo>
                <a:lnTo>
                  <a:pt x="1294406" y="1438492"/>
                </a:lnTo>
                <a:lnTo>
                  <a:pt x="1289384" y="1445638"/>
                </a:lnTo>
                <a:lnTo>
                  <a:pt x="1283833" y="1453049"/>
                </a:lnTo>
                <a:lnTo>
                  <a:pt x="1278018" y="1459930"/>
                </a:lnTo>
                <a:lnTo>
                  <a:pt x="1272203" y="1466812"/>
                </a:lnTo>
                <a:lnTo>
                  <a:pt x="1266388" y="1473428"/>
                </a:lnTo>
                <a:lnTo>
                  <a:pt x="1260044" y="1480045"/>
                </a:lnTo>
                <a:lnTo>
                  <a:pt x="1253701" y="1486397"/>
                </a:lnTo>
                <a:lnTo>
                  <a:pt x="1247093" y="1492749"/>
                </a:lnTo>
                <a:lnTo>
                  <a:pt x="1240221" y="1498837"/>
                </a:lnTo>
                <a:lnTo>
                  <a:pt x="1233613" y="1504659"/>
                </a:lnTo>
                <a:lnTo>
                  <a:pt x="1226212" y="1510218"/>
                </a:lnTo>
                <a:lnTo>
                  <a:pt x="1218811" y="1516040"/>
                </a:lnTo>
                <a:lnTo>
                  <a:pt x="1211674" y="1521334"/>
                </a:lnTo>
                <a:lnTo>
                  <a:pt x="1203745" y="1526362"/>
                </a:lnTo>
                <a:lnTo>
                  <a:pt x="1195815" y="1531391"/>
                </a:lnTo>
                <a:lnTo>
                  <a:pt x="1187885" y="1536155"/>
                </a:lnTo>
                <a:lnTo>
                  <a:pt x="1179691" y="1540655"/>
                </a:lnTo>
                <a:lnTo>
                  <a:pt x="1171233" y="1545154"/>
                </a:lnTo>
                <a:lnTo>
                  <a:pt x="1162775" y="1549389"/>
                </a:lnTo>
                <a:lnTo>
                  <a:pt x="1154053" y="1553359"/>
                </a:lnTo>
                <a:lnTo>
                  <a:pt x="1145066" y="1557064"/>
                </a:lnTo>
                <a:lnTo>
                  <a:pt x="1136079" y="1560240"/>
                </a:lnTo>
                <a:lnTo>
                  <a:pt x="1127092" y="1563681"/>
                </a:lnTo>
                <a:lnTo>
                  <a:pt x="1117577" y="1566592"/>
                </a:lnTo>
                <a:lnTo>
                  <a:pt x="1108325" y="1569239"/>
                </a:lnTo>
                <a:lnTo>
                  <a:pt x="1098546" y="1571886"/>
                </a:lnTo>
                <a:lnTo>
                  <a:pt x="1089030" y="1574003"/>
                </a:lnTo>
                <a:lnTo>
                  <a:pt x="1078986" y="1576385"/>
                </a:lnTo>
                <a:lnTo>
                  <a:pt x="1068942" y="1577973"/>
                </a:lnTo>
                <a:lnTo>
                  <a:pt x="1058633" y="1579296"/>
                </a:lnTo>
                <a:lnTo>
                  <a:pt x="1048589" y="1580620"/>
                </a:lnTo>
                <a:lnTo>
                  <a:pt x="1038545" y="1581678"/>
                </a:lnTo>
                <a:lnTo>
                  <a:pt x="1028501" y="1582208"/>
                </a:lnTo>
                <a:lnTo>
                  <a:pt x="1017928" y="1582472"/>
                </a:lnTo>
                <a:lnTo>
                  <a:pt x="1007884" y="1582737"/>
                </a:lnTo>
                <a:lnTo>
                  <a:pt x="997840" y="1582472"/>
                </a:lnTo>
                <a:lnTo>
                  <a:pt x="987796" y="1582208"/>
                </a:lnTo>
                <a:lnTo>
                  <a:pt x="977752" y="1581414"/>
                </a:lnTo>
                <a:lnTo>
                  <a:pt x="967443" y="1580620"/>
                </a:lnTo>
                <a:lnTo>
                  <a:pt x="957399" y="1579032"/>
                </a:lnTo>
                <a:lnTo>
                  <a:pt x="947355" y="1577708"/>
                </a:lnTo>
                <a:lnTo>
                  <a:pt x="937575" y="1576120"/>
                </a:lnTo>
                <a:lnTo>
                  <a:pt x="927531" y="1574003"/>
                </a:lnTo>
                <a:lnTo>
                  <a:pt x="917487" y="1571886"/>
                </a:lnTo>
                <a:lnTo>
                  <a:pt x="907443" y="1569239"/>
                </a:lnTo>
                <a:lnTo>
                  <a:pt x="897663" y="1566857"/>
                </a:lnTo>
                <a:lnTo>
                  <a:pt x="887883" y="1563681"/>
                </a:lnTo>
                <a:lnTo>
                  <a:pt x="878103" y="1560505"/>
                </a:lnTo>
                <a:lnTo>
                  <a:pt x="868324" y="1557064"/>
                </a:lnTo>
                <a:lnTo>
                  <a:pt x="858808" y="1553359"/>
                </a:lnTo>
                <a:lnTo>
                  <a:pt x="849028" y="1549389"/>
                </a:lnTo>
                <a:lnTo>
                  <a:pt x="839513" y="1545419"/>
                </a:lnTo>
                <a:lnTo>
                  <a:pt x="829997" y="1540919"/>
                </a:lnTo>
                <a:lnTo>
                  <a:pt x="820746" y="1536420"/>
                </a:lnTo>
                <a:lnTo>
                  <a:pt x="811495" y="1531656"/>
                </a:lnTo>
                <a:lnTo>
                  <a:pt x="802508" y="1526627"/>
                </a:lnTo>
                <a:lnTo>
                  <a:pt x="793257" y="1521334"/>
                </a:lnTo>
                <a:lnTo>
                  <a:pt x="784535" y="1515776"/>
                </a:lnTo>
                <a:lnTo>
                  <a:pt x="775548" y="1509953"/>
                </a:lnTo>
                <a:lnTo>
                  <a:pt x="766825" y="1504130"/>
                </a:lnTo>
                <a:lnTo>
                  <a:pt x="758367" y="1498307"/>
                </a:lnTo>
                <a:lnTo>
                  <a:pt x="749909" y="1491691"/>
                </a:lnTo>
                <a:lnTo>
                  <a:pt x="741451" y="1485339"/>
                </a:lnTo>
                <a:lnTo>
                  <a:pt x="733257" y="1478457"/>
                </a:lnTo>
                <a:lnTo>
                  <a:pt x="725063" y="1471840"/>
                </a:lnTo>
                <a:lnTo>
                  <a:pt x="717398" y="1464694"/>
                </a:lnTo>
                <a:lnTo>
                  <a:pt x="709468" y="1457548"/>
                </a:lnTo>
                <a:lnTo>
                  <a:pt x="701803" y="1450137"/>
                </a:lnTo>
                <a:lnTo>
                  <a:pt x="694402" y="1442197"/>
                </a:lnTo>
                <a:lnTo>
                  <a:pt x="687001" y="1434787"/>
                </a:lnTo>
                <a:lnTo>
                  <a:pt x="679864" y="1426582"/>
                </a:lnTo>
                <a:lnTo>
                  <a:pt x="672992" y="1418377"/>
                </a:lnTo>
                <a:lnTo>
                  <a:pt x="666120" y="1410172"/>
                </a:lnTo>
                <a:lnTo>
                  <a:pt x="659512" y="1401967"/>
                </a:lnTo>
                <a:lnTo>
                  <a:pt x="652904" y="1393233"/>
                </a:lnTo>
                <a:lnTo>
                  <a:pt x="646824" y="1384499"/>
                </a:lnTo>
                <a:lnTo>
                  <a:pt x="641009" y="1375500"/>
                </a:lnTo>
                <a:lnTo>
                  <a:pt x="635194" y="1366502"/>
                </a:lnTo>
                <a:lnTo>
                  <a:pt x="629379" y="1357238"/>
                </a:lnTo>
                <a:lnTo>
                  <a:pt x="623829" y="1347975"/>
                </a:lnTo>
                <a:lnTo>
                  <a:pt x="618807" y="1338447"/>
                </a:lnTo>
                <a:lnTo>
                  <a:pt x="613784" y="1328918"/>
                </a:lnTo>
                <a:lnTo>
                  <a:pt x="609027" y="1319126"/>
                </a:lnTo>
                <a:lnTo>
                  <a:pt x="604533" y="1309068"/>
                </a:lnTo>
                <a:lnTo>
                  <a:pt x="600040" y="1299275"/>
                </a:lnTo>
                <a:lnTo>
                  <a:pt x="595811" y="1289218"/>
                </a:lnTo>
                <a:lnTo>
                  <a:pt x="592110" y="1278896"/>
                </a:lnTo>
                <a:lnTo>
                  <a:pt x="588410" y="1268309"/>
                </a:lnTo>
                <a:lnTo>
                  <a:pt x="585238" y="1257987"/>
                </a:lnTo>
                <a:lnTo>
                  <a:pt x="581802" y="1247665"/>
                </a:lnTo>
                <a:lnTo>
                  <a:pt x="578894" y="1237078"/>
                </a:lnTo>
                <a:lnTo>
                  <a:pt x="576515" y="1225962"/>
                </a:lnTo>
                <a:lnTo>
                  <a:pt x="573872" y="1215375"/>
                </a:lnTo>
                <a:lnTo>
                  <a:pt x="572022" y="1204523"/>
                </a:lnTo>
                <a:lnTo>
                  <a:pt x="570172" y="1193937"/>
                </a:lnTo>
                <a:lnTo>
                  <a:pt x="568586" y="1183615"/>
                </a:lnTo>
                <a:lnTo>
                  <a:pt x="567529" y="1173028"/>
                </a:lnTo>
                <a:lnTo>
                  <a:pt x="566736" y="1162441"/>
                </a:lnTo>
                <a:lnTo>
                  <a:pt x="565678" y="1152119"/>
                </a:lnTo>
                <a:lnTo>
                  <a:pt x="565414" y="1141797"/>
                </a:lnTo>
                <a:lnTo>
                  <a:pt x="565150" y="1131210"/>
                </a:lnTo>
                <a:lnTo>
                  <a:pt x="565414" y="1121152"/>
                </a:lnTo>
                <a:lnTo>
                  <a:pt x="565678" y="1110830"/>
                </a:lnTo>
                <a:lnTo>
                  <a:pt x="566471" y="1100773"/>
                </a:lnTo>
                <a:lnTo>
                  <a:pt x="567529" y="1090980"/>
                </a:lnTo>
                <a:lnTo>
                  <a:pt x="568586" y="1080923"/>
                </a:lnTo>
                <a:lnTo>
                  <a:pt x="569907" y="1071130"/>
                </a:lnTo>
                <a:lnTo>
                  <a:pt x="571493" y="1061337"/>
                </a:lnTo>
                <a:lnTo>
                  <a:pt x="573344" y="1051809"/>
                </a:lnTo>
                <a:lnTo>
                  <a:pt x="575723" y="1042281"/>
                </a:lnTo>
                <a:lnTo>
                  <a:pt x="577837" y="1033017"/>
                </a:lnTo>
                <a:lnTo>
                  <a:pt x="580480" y="1023754"/>
                </a:lnTo>
                <a:lnTo>
                  <a:pt x="583123" y="1014755"/>
                </a:lnTo>
                <a:lnTo>
                  <a:pt x="586295" y="1005756"/>
                </a:lnTo>
                <a:lnTo>
                  <a:pt x="589467" y="996757"/>
                </a:lnTo>
                <a:lnTo>
                  <a:pt x="592903" y="988023"/>
                </a:lnTo>
                <a:lnTo>
                  <a:pt x="596604" y="979289"/>
                </a:lnTo>
                <a:lnTo>
                  <a:pt x="600568" y="970820"/>
                </a:lnTo>
                <a:lnTo>
                  <a:pt x="604533" y="962615"/>
                </a:lnTo>
                <a:lnTo>
                  <a:pt x="609027" y="954410"/>
                </a:lnTo>
                <a:lnTo>
                  <a:pt x="613520" y="946205"/>
                </a:lnTo>
                <a:lnTo>
                  <a:pt x="618278" y="938001"/>
                </a:lnTo>
                <a:lnTo>
                  <a:pt x="623036" y="930590"/>
                </a:lnTo>
                <a:lnTo>
                  <a:pt x="628322" y="922650"/>
                </a:lnTo>
                <a:lnTo>
                  <a:pt x="633344" y="915239"/>
                </a:lnTo>
                <a:lnTo>
                  <a:pt x="638895" y="908093"/>
                </a:lnTo>
                <a:lnTo>
                  <a:pt x="644710" y="900947"/>
                </a:lnTo>
                <a:lnTo>
                  <a:pt x="650525" y="894065"/>
                </a:lnTo>
                <a:lnTo>
                  <a:pt x="656340" y="887184"/>
                </a:lnTo>
                <a:lnTo>
                  <a:pt x="662683" y="880567"/>
                </a:lnTo>
                <a:lnTo>
                  <a:pt x="669027" y="873950"/>
                </a:lnTo>
                <a:lnTo>
                  <a:pt x="675371" y="867863"/>
                </a:lnTo>
                <a:lnTo>
                  <a:pt x="682243" y="861511"/>
                </a:lnTo>
                <a:lnTo>
                  <a:pt x="688851" y="855688"/>
                </a:lnTo>
                <a:lnTo>
                  <a:pt x="695988" y="850130"/>
                </a:lnTo>
                <a:lnTo>
                  <a:pt x="703124" y="844572"/>
                </a:lnTo>
                <a:lnTo>
                  <a:pt x="710525" y="839279"/>
                </a:lnTo>
                <a:lnTo>
                  <a:pt x="718190" y="833985"/>
                </a:lnTo>
                <a:lnTo>
                  <a:pt x="725591" y="828956"/>
                </a:lnTo>
                <a:lnTo>
                  <a:pt x="733521" y="824192"/>
                </a:lnTo>
                <a:lnTo>
                  <a:pt x="741451" y="819693"/>
                </a:lnTo>
                <a:lnTo>
                  <a:pt x="749644" y="815458"/>
                </a:lnTo>
                <a:lnTo>
                  <a:pt x="757574" y="811224"/>
                </a:lnTo>
                <a:lnTo>
                  <a:pt x="765768" y="807518"/>
                </a:lnTo>
                <a:lnTo>
                  <a:pt x="774226" y="803813"/>
                </a:lnTo>
                <a:lnTo>
                  <a:pt x="782949" y="800372"/>
                </a:lnTo>
                <a:lnTo>
                  <a:pt x="791671" y="796931"/>
                </a:lnTo>
                <a:lnTo>
                  <a:pt x="800394" y="794285"/>
                </a:lnTo>
                <a:lnTo>
                  <a:pt x="809381" y="791373"/>
                </a:lnTo>
                <a:lnTo>
                  <a:pt x="818632" y="788991"/>
                </a:lnTo>
                <a:lnTo>
                  <a:pt x="827883" y="786345"/>
                </a:lnTo>
                <a:lnTo>
                  <a:pt x="837134" y="784492"/>
                </a:lnTo>
                <a:lnTo>
                  <a:pt x="846650" y="782375"/>
                </a:lnTo>
                <a:lnTo>
                  <a:pt x="856165" y="780787"/>
                </a:lnTo>
                <a:lnTo>
                  <a:pt x="865680" y="779198"/>
                </a:lnTo>
                <a:lnTo>
                  <a:pt x="875460" y="778140"/>
                </a:lnTo>
                <a:lnTo>
                  <a:pt x="885240" y="777346"/>
                </a:lnTo>
                <a:lnTo>
                  <a:pt x="894756" y="776816"/>
                </a:lnTo>
                <a:lnTo>
                  <a:pt x="904800" y="776287"/>
                </a:lnTo>
                <a:close/>
                <a:moveTo>
                  <a:pt x="797783" y="304800"/>
                </a:moveTo>
                <a:lnTo>
                  <a:pt x="819466" y="304800"/>
                </a:lnTo>
                <a:lnTo>
                  <a:pt x="840885" y="305594"/>
                </a:lnTo>
                <a:lnTo>
                  <a:pt x="862304" y="306652"/>
                </a:lnTo>
                <a:lnTo>
                  <a:pt x="883722" y="307975"/>
                </a:lnTo>
                <a:lnTo>
                  <a:pt x="904877" y="310356"/>
                </a:lnTo>
                <a:lnTo>
                  <a:pt x="925767" y="312738"/>
                </a:lnTo>
                <a:lnTo>
                  <a:pt x="946921" y="315913"/>
                </a:lnTo>
                <a:lnTo>
                  <a:pt x="968075" y="319617"/>
                </a:lnTo>
                <a:lnTo>
                  <a:pt x="988701" y="323586"/>
                </a:lnTo>
                <a:lnTo>
                  <a:pt x="1009591" y="328083"/>
                </a:lnTo>
                <a:lnTo>
                  <a:pt x="1029952" y="333111"/>
                </a:lnTo>
                <a:lnTo>
                  <a:pt x="1050577" y="338402"/>
                </a:lnTo>
                <a:lnTo>
                  <a:pt x="1070674" y="344223"/>
                </a:lnTo>
                <a:lnTo>
                  <a:pt x="1090770" y="350838"/>
                </a:lnTo>
                <a:lnTo>
                  <a:pt x="1110603" y="357188"/>
                </a:lnTo>
                <a:lnTo>
                  <a:pt x="1130170" y="364331"/>
                </a:lnTo>
                <a:lnTo>
                  <a:pt x="1149474" y="371740"/>
                </a:lnTo>
                <a:lnTo>
                  <a:pt x="1168513" y="379677"/>
                </a:lnTo>
                <a:lnTo>
                  <a:pt x="1187816" y="387879"/>
                </a:lnTo>
                <a:lnTo>
                  <a:pt x="1206855" y="396611"/>
                </a:lnTo>
                <a:lnTo>
                  <a:pt x="1225629" y="405606"/>
                </a:lnTo>
                <a:lnTo>
                  <a:pt x="1244139" y="415131"/>
                </a:lnTo>
                <a:lnTo>
                  <a:pt x="1262649" y="424656"/>
                </a:lnTo>
                <a:lnTo>
                  <a:pt x="1280895" y="434975"/>
                </a:lnTo>
                <a:lnTo>
                  <a:pt x="1298876" y="445294"/>
                </a:lnTo>
                <a:lnTo>
                  <a:pt x="1316593" y="456406"/>
                </a:lnTo>
                <a:lnTo>
                  <a:pt x="1334310" y="467519"/>
                </a:lnTo>
                <a:lnTo>
                  <a:pt x="1351762" y="479161"/>
                </a:lnTo>
                <a:lnTo>
                  <a:pt x="1368686" y="491067"/>
                </a:lnTo>
                <a:lnTo>
                  <a:pt x="1385609" y="503502"/>
                </a:lnTo>
                <a:lnTo>
                  <a:pt x="1404648" y="517790"/>
                </a:lnTo>
                <a:lnTo>
                  <a:pt x="1423158" y="532871"/>
                </a:lnTo>
                <a:lnTo>
                  <a:pt x="1441404" y="548217"/>
                </a:lnTo>
                <a:lnTo>
                  <a:pt x="1459385" y="563563"/>
                </a:lnTo>
                <a:lnTo>
                  <a:pt x="1273491" y="749565"/>
                </a:lnTo>
                <a:lnTo>
                  <a:pt x="1260270" y="738717"/>
                </a:lnTo>
                <a:lnTo>
                  <a:pt x="1253394" y="733161"/>
                </a:lnTo>
                <a:lnTo>
                  <a:pt x="1246519" y="728134"/>
                </a:lnTo>
                <a:lnTo>
                  <a:pt x="1235149" y="720196"/>
                </a:lnTo>
                <a:lnTo>
                  <a:pt x="1224043" y="712259"/>
                </a:lnTo>
                <a:lnTo>
                  <a:pt x="1212408" y="704850"/>
                </a:lnTo>
                <a:lnTo>
                  <a:pt x="1200773" y="697706"/>
                </a:lnTo>
                <a:lnTo>
                  <a:pt x="1188874" y="690298"/>
                </a:lnTo>
                <a:lnTo>
                  <a:pt x="1176710" y="683684"/>
                </a:lnTo>
                <a:lnTo>
                  <a:pt x="1164811" y="677069"/>
                </a:lnTo>
                <a:lnTo>
                  <a:pt x="1152647" y="670719"/>
                </a:lnTo>
                <a:lnTo>
                  <a:pt x="1140219" y="664634"/>
                </a:lnTo>
                <a:lnTo>
                  <a:pt x="1128055" y="658813"/>
                </a:lnTo>
                <a:lnTo>
                  <a:pt x="1115362" y="653521"/>
                </a:lnTo>
                <a:lnTo>
                  <a:pt x="1102670" y="648229"/>
                </a:lnTo>
                <a:lnTo>
                  <a:pt x="1089713" y="643202"/>
                </a:lnTo>
                <a:lnTo>
                  <a:pt x="1076756" y="638704"/>
                </a:lnTo>
                <a:lnTo>
                  <a:pt x="1064063" y="634206"/>
                </a:lnTo>
                <a:lnTo>
                  <a:pt x="1051106" y="629973"/>
                </a:lnTo>
                <a:lnTo>
                  <a:pt x="1037885" y="626004"/>
                </a:lnTo>
                <a:lnTo>
                  <a:pt x="1024399" y="622565"/>
                </a:lnTo>
                <a:lnTo>
                  <a:pt x="1010913" y="619390"/>
                </a:lnTo>
                <a:lnTo>
                  <a:pt x="997427" y="616479"/>
                </a:lnTo>
                <a:lnTo>
                  <a:pt x="983941" y="613569"/>
                </a:lnTo>
                <a:lnTo>
                  <a:pt x="970191" y="611452"/>
                </a:lnTo>
                <a:lnTo>
                  <a:pt x="956705" y="609336"/>
                </a:lnTo>
                <a:lnTo>
                  <a:pt x="942954" y="607748"/>
                </a:lnTo>
                <a:lnTo>
                  <a:pt x="928940" y="606425"/>
                </a:lnTo>
                <a:lnTo>
                  <a:pt x="915189" y="605102"/>
                </a:lnTo>
                <a:lnTo>
                  <a:pt x="901439" y="604573"/>
                </a:lnTo>
                <a:lnTo>
                  <a:pt x="887424" y="604044"/>
                </a:lnTo>
                <a:lnTo>
                  <a:pt x="873410" y="604044"/>
                </a:lnTo>
                <a:lnTo>
                  <a:pt x="859395" y="604573"/>
                </a:lnTo>
                <a:lnTo>
                  <a:pt x="845380" y="605102"/>
                </a:lnTo>
                <a:lnTo>
                  <a:pt x="831365" y="606425"/>
                </a:lnTo>
                <a:lnTo>
                  <a:pt x="817351" y="607748"/>
                </a:lnTo>
                <a:lnTo>
                  <a:pt x="803071" y="609336"/>
                </a:lnTo>
                <a:lnTo>
                  <a:pt x="789057" y="611452"/>
                </a:lnTo>
                <a:lnTo>
                  <a:pt x="775306" y="613834"/>
                </a:lnTo>
                <a:lnTo>
                  <a:pt x="761820" y="616744"/>
                </a:lnTo>
                <a:lnTo>
                  <a:pt x="748599" y="619919"/>
                </a:lnTo>
                <a:lnTo>
                  <a:pt x="735377" y="623359"/>
                </a:lnTo>
                <a:lnTo>
                  <a:pt x="722156" y="627063"/>
                </a:lnTo>
                <a:lnTo>
                  <a:pt x="709199" y="631296"/>
                </a:lnTo>
                <a:lnTo>
                  <a:pt x="696506" y="635794"/>
                </a:lnTo>
                <a:lnTo>
                  <a:pt x="683814" y="640556"/>
                </a:lnTo>
                <a:lnTo>
                  <a:pt x="671650" y="645584"/>
                </a:lnTo>
                <a:lnTo>
                  <a:pt x="659486" y="650875"/>
                </a:lnTo>
                <a:lnTo>
                  <a:pt x="647323" y="656696"/>
                </a:lnTo>
                <a:lnTo>
                  <a:pt x="635952" y="662517"/>
                </a:lnTo>
                <a:lnTo>
                  <a:pt x="624053" y="668867"/>
                </a:lnTo>
                <a:lnTo>
                  <a:pt x="612682" y="675481"/>
                </a:lnTo>
                <a:lnTo>
                  <a:pt x="601312" y="682361"/>
                </a:lnTo>
                <a:lnTo>
                  <a:pt x="590206" y="689769"/>
                </a:lnTo>
                <a:lnTo>
                  <a:pt x="579100" y="697442"/>
                </a:lnTo>
                <a:lnTo>
                  <a:pt x="568523" y="705115"/>
                </a:lnTo>
                <a:lnTo>
                  <a:pt x="558210" y="713317"/>
                </a:lnTo>
                <a:lnTo>
                  <a:pt x="548162" y="721784"/>
                </a:lnTo>
                <a:lnTo>
                  <a:pt x="537849" y="730515"/>
                </a:lnTo>
                <a:lnTo>
                  <a:pt x="528329" y="739246"/>
                </a:lnTo>
                <a:lnTo>
                  <a:pt x="518810" y="748507"/>
                </a:lnTo>
                <a:lnTo>
                  <a:pt x="509555" y="758032"/>
                </a:lnTo>
                <a:lnTo>
                  <a:pt x="500564" y="767557"/>
                </a:lnTo>
                <a:lnTo>
                  <a:pt x="491838" y="777346"/>
                </a:lnTo>
                <a:lnTo>
                  <a:pt x="483641" y="787665"/>
                </a:lnTo>
                <a:lnTo>
                  <a:pt x="475444" y="798248"/>
                </a:lnTo>
                <a:lnTo>
                  <a:pt x="467246" y="808832"/>
                </a:lnTo>
                <a:lnTo>
                  <a:pt x="459578" y="819679"/>
                </a:lnTo>
                <a:lnTo>
                  <a:pt x="452174" y="831057"/>
                </a:lnTo>
                <a:lnTo>
                  <a:pt x="444770" y="842434"/>
                </a:lnTo>
                <a:lnTo>
                  <a:pt x="438159" y="854340"/>
                </a:lnTo>
                <a:lnTo>
                  <a:pt x="431284" y="866246"/>
                </a:lnTo>
                <a:lnTo>
                  <a:pt x="425202" y="878417"/>
                </a:lnTo>
                <a:lnTo>
                  <a:pt x="419120" y="890852"/>
                </a:lnTo>
                <a:lnTo>
                  <a:pt x="413303" y="903288"/>
                </a:lnTo>
                <a:lnTo>
                  <a:pt x="408014" y="915988"/>
                </a:lnTo>
                <a:lnTo>
                  <a:pt x="402990" y="928952"/>
                </a:lnTo>
                <a:lnTo>
                  <a:pt x="398495" y="941917"/>
                </a:lnTo>
                <a:lnTo>
                  <a:pt x="393999" y="955411"/>
                </a:lnTo>
                <a:lnTo>
                  <a:pt x="390033" y="968905"/>
                </a:lnTo>
                <a:lnTo>
                  <a:pt x="386331" y="982398"/>
                </a:lnTo>
                <a:lnTo>
                  <a:pt x="383158" y="996157"/>
                </a:lnTo>
                <a:lnTo>
                  <a:pt x="379985" y="1010180"/>
                </a:lnTo>
                <a:lnTo>
                  <a:pt x="377076" y="1024467"/>
                </a:lnTo>
                <a:lnTo>
                  <a:pt x="374961" y="1038755"/>
                </a:lnTo>
                <a:lnTo>
                  <a:pt x="372845" y="1053571"/>
                </a:lnTo>
                <a:lnTo>
                  <a:pt x="371523" y="1068388"/>
                </a:lnTo>
                <a:lnTo>
                  <a:pt x="370201" y="1083205"/>
                </a:lnTo>
                <a:lnTo>
                  <a:pt x="369672" y="1098021"/>
                </a:lnTo>
                <a:lnTo>
                  <a:pt x="368879" y="1113367"/>
                </a:lnTo>
                <a:lnTo>
                  <a:pt x="368879" y="1128448"/>
                </a:lnTo>
                <a:lnTo>
                  <a:pt x="369143" y="1143794"/>
                </a:lnTo>
                <a:lnTo>
                  <a:pt x="370201" y="1159140"/>
                </a:lnTo>
                <a:lnTo>
                  <a:pt x="371523" y="1174750"/>
                </a:lnTo>
                <a:lnTo>
                  <a:pt x="372845" y="1190096"/>
                </a:lnTo>
                <a:lnTo>
                  <a:pt x="374961" y="1205971"/>
                </a:lnTo>
                <a:lnTo>
                  <a:pt x="377340" y="1221582"/>
                </a:lnTo>
                <a:lnTo>
                  <a:pt x="380249" y="1237721"/>
                </a:lnTo>
                <a:lnTo>
                  <a:pt x="383687" y="1253332"/>
                </a:lnTo>
                <a:lnTo>
                  <a:pt x="387124" y="1269471"/>
                </a:lnTo>
                <a:lnTo>
                  <a:pt x="391355" y="1285346"/>
                </a:lnTo>
                <a:lnTo>
                  <a:pt x="395850" y="1300957"/>
                </a:lnTo>
                <a:lnTo>
                  <a:pt x="400875" y="1316567"/>
                </a:lnTo>
                <a:lnTo>
                  <a:pt x="406163" y="1331648"/>
                </a:lnTo>
                <a:lnTo>
                  <a:pt x="411716" y="1347259"/>
                </a:lnTo>
                <a:lnTo>
                  <a:pt x="417798" y="1362075"/>
                </a:lnTo>
                <a:lnTo>
                  <a:pt x="423880" y="1376892"/>
                </a:lnTo>
                <a:lnTo>
                  <a:pt x="430755" y="1391709"/>
                </a:lnTo>
                <a:lnTo>
                  <a:pt x="437630" y="1406261"/>
                </a:lnTo>
                <a:lnTo>
                  <a:pt x="445034" y="1420548"/>
                </a:lnTo>
                <a:lnTo>
                  <a:pt x="452967" y="1434571"/>
                </a:lnTo>
                <a:lnTo>
                  <a:pt x="460900" y="1448330"/>
                </a:lnTo>
                <a:lnTo>
                  <a:pt x="469097" y="1462088"/>
                </a:lnTo>
                <a:lnTo>
                  <a:pt x="477823" y="1475582"/>
                </a:lnTo>
                <a:lnTo>
                  <a:pt x="486814" y="1488811"/>
                </a:lnTo>
                <a:lnTo>
                  <a:pt x="496069" y="1502040"/>
                </a:lnTo>
                <a:lnTo>
                  <a:pt x="505589" y="1515005"/>
                </a:lnTo>
                <a:lnTo>
                  <a:pt x="515637" y="1527176"/>
                </a:lnTo>
                <a:lnTo>
                  <a:pt x="525685" y="1539611"/>
                </a:lnTo>
                <a:lnTo>
                  <a:pt x="535733" y="1551782"/>
                </a:lnTo>
                <a:lnTo>
                  <a:pt x="546311" y="1563423"/>
                </a:lnTo>
                <a:lnTo>
                  <a:pt x="557417" y="1575065"/>
                </a:lnTo>
                <a:lnTo>
                  <a:pt x="568523" y="1586442"/>
                </a:lnTo>
                <a:lnTo>
                  <a:pt x="579893" y="1597555"/>
                </a:lnTo>
                <a:lnTo>
                  <a:pt x="591264" y="1608138"/>
                </a:lnTo>
                <a:lnTo>
                  <a:pt x="603163" y="1618457"/>
                </a:lnTo>
                <a:lnTo>
                  <a:pt x="615062" y="1628776"/>
                </a:lnTo>
                <a:lnTo>
                  <a:pt x="627490" y="1638830"/>
                </a:lnTo>
                <a:lnTo>
                  <a:pt x="639919" y="1648355"/>
                </a:lnTo>
                <a:lnTo>
                  <a:pt x="652347" y="1657615"/>
                </a:lnTo>
                <a:lnTo>
                  <a:pt x="665304" y="1666611"/>
                </a:lnTo>
                <a:lnTo>
                  <a:pt x="678261" y="1675342"/>
                </a:lnTo>
                <a:lnTo>
                  <a:pt x="691482" y="1683544"/>
                </a:lnTo>
                <a:lnTo>
                  <a:pt x="704968" y="1691482"/>
                </a:lnTo>
                <a:lnTo>
                  <a:pt x="718454" y="1699155"/>
                </a:lnTo>
                <a:lnTo>
                  <a:pt x="731940" y="1706828"/>
                </a:lnTo>
                <a:lnTo>
                  <a:pt x="745690" y="1713707"/>
                </a:lnTo>
                <a:lnTo>
                  <a:pt x="759441" y="1720057"/>
                </a:lnTo>
                <a:lnTo>
                  <a:pt x="773455" y="1726671"/>
                </a:lnTo>
                <a:lnTo>
                  <a:pt x="787734" y="1732492"/>
                </a:lnTo>
                <a:lnTo>
                  <a:pt x="801749" y="1738313"/>
                </a:lnTo>
                <a:lnTo>
                  <a:pt x="816293" y="1743605"/>
                </a:lnTo>
                <a:lnTo>
                  <a:pt x="830836" y="1748632"/>
                </a:lnTo>
                <a:lnTo>
                  <a:pt x="845380" y="1753130"/>
                </a:lnTo>
                <a:lnTo>
                  <a:pt x="859924" y="1757363"/>
                </a:lnTo>
                <a:lnTo>
                  <a:pt x="874732" y="1761067"/>
                </a:lnTo>
                <a:lnTo>
                  <a:pt x="889275" y="1764771"/>
                </a:lnTo>
                <a:lnTo>
                  <a:pt x="904348" y="1767946"/>
                </a:lnTo>
                <a:lnTo>
                  <a:pt x="918891" y="1770328"/>
                </a:lnTo>
                <a:lnTo>
                  <a:pt x="933699" y="1772709"/>
                </a:lnTo>
                <a:lnTo>
                  <a:pt x="948507" y="1774561"/>
                </a:lnTo>
                <a:lnTo>
                  <a:pt x="963580" y="1776413"/>
                </a:lnTo>
                <a:lnTo>
                  <a:pt x="978388" y="1777471"/>
                </a:lnTo>
                <a:lnTo>
                  <a:pt x="993196" y="1778265"/>
                </a:lnTo>
                <a:lnTo>
                  <a:pt x="1008268" y="1778530"/>
                </a:lnTo>
                <a:lnTo>
                  <a:pt x="1023341" y="1778530"/>
                </a:lnTo>
                <a:lnTo>
                  <a:pt x="1038149" y="1778265"/>
                </a:lnTo>
                <a:lnTo>
                  <a:pt x="1052957" y="1777471"/>
                </a:lnTo>
                <a:lnTo>
                  <a:pt x="1067765" y="1776149"/>
                </a:lnTo>
                <a:lnTo>
                  <a:pt x="1083102" y="1774296"/>
                </a:lnTo>
                <a:lnTo>
                  <a:pt x="1097910" y="1772444"/>
                </a:lnTo>
                <a:lnTo>
                  <a:pt x="1112718" y="1769799"/>
                </a:lnTo>
                <a:lnTo>
                  <a:pt x="1127262" y="1767153"/>
                </a:lnTo>
                <a:lnTo>
                  <a:pt x="1142070" y="1763713"/>
                </a:lnTo>
                <a:lnTo>
                  <a:pt x="1156349" y="1760273"/>
                </a:lnTo>
                <a:lnTo>
                  <a:pt x="1170364" y="1756040"/>
                </a:lnTo>
                <a:lnTo>
                  <a:pt x="1184114" y="1751807"/>
                </a:lnTo>
                <a:lnTo>
                  <a:pt x="1197600" y="1747044"/>
                </a:lnTo>
                <a:lnTo>
                  <a:pt x="1210821" y="1742017"/>
                </a:lnTo>
                <a:lnTo>
                  <a:pt x="1224043" y="1736726"/>
                </a:lnTo>
                <a:lnTo>
                  <a:pt x="1236735" y="1731169"/>
                </a:lnTo>
                <a:lnTo>
                  <a:pt x="1249428" y="1725084"/>
                </a:lnTo>
                <a:lnTo>
                  <a:pt x="1261856" y="1718734"/>
                </a:lnTo>
                <a:lnTo>
                  <a:pt x="1274020" y="1712119"/>
                </a:lnTo>
                <a:lnTo>
                  <a:pt x="1285655" y="1704976"/>
                </a:lnTo>
                <a:lnTo>
                  <a:pt x="1297554" y="1697832"/>
                </a:lnTo>
                <a:lnTo>
                  <a:pt x="1308660" y="1690423"/>
                </a:lnTo>
                <a:lnTo>
                  <a:pt x="1320031" y="1682486"/>
                </a:lnTo>
                <a:lnTo>
                  <a:pt x="1330608" y="1674284"/>
                </a:lnTo>
                <a:lnTo>
                  <a:pt x="1340920" y="1666082"/>
                </a:lnTo>
                <a:lnTo>
                  <a:pt x="1350969" y="1657615"/>
                </a:lnTo>
                <a:lnTo>
                  <a:pt x="1361017" y="1648884"/>
                </a:lnTo>
                <a:lnTo>
                  <a:pt x="1370801" y="1639888"/>
                </a:lnTo>
                <a:lnTo>
                  <a:pt x="1380056" y="1630628"/>
                </a:lnTo>
                <a:lnTo>
                  <a:pt x="1389047" y="1621103"/>
                </a:lnTo>
                <a:lnTo>
                  <a:pt x="1398037" y="1611313"/>
                </a:lnTo>
                <a:lnTo>
                  <a:pt x="1406499" y="1601259"/>
                </a:lnTo>
                <a:lnTo>
                  <a:pt x="1414696" y="1590940"/>
                </a:lnTo>
                <a:lnTo>
                  <a:pt x="1422629" y="1580621"/>
                </a:lnTo>
                <a:lnTo>
                  <a:pt x="1430562" y="1570303"/>
                </a:lnTo>
                <a:lnTo>
                  <a:pt x="1437702" y="1559190"/>
                </a:lnTo>
                <a:lnTo>
                  <a:pt x="1445106" y="1548342"/>
                </a:lnTo>
                <a:lnTo>
                  <a:pt x="1451716" y="1536965"/>
                </a:lnTo>
                <a:lnTo>
                  <a:pt x="1458591" y="1525853"/>
                </a:lnTo>
                <a:lnTo>
                  <a:pt x="1464673" y="1514211"/>
                </a:lnTo>
                <a:lnTo>
                  <a:pt x="1470755" y="1502834"/>
                </a:lnTo>
                <a:lnTo>
                  <a:pt x="1476308" y="1490928"/>
                </a:lnTo>
                <a:lnTo>
                  <a:pt x="1481597" y="1479286"/>
                </a:lnTo>
                <a:lnTo>
                  <a:pt x="1486621" y="1467115"/>
                </a:lnTo>
                <a:lnTo>
                  <a:pt x="1491381" y="1454680"/>
                </a:lnTo>
                <a:lnTo>
                  <a:pt x="1495876" y="1442773"/>
                </a:lnTo>
                <a:lnTo>
                  <a:pt x="1500107" y="1430073"/>
                </a:lnTo>
                <a:lnTo>
                  <a:pt x="1503809" y="1417373"/>
                </a:lnTo>
                <a:lnTo>
                  <a:pt x="1507511" y="1404673"/>
                </a:lnTo>
                <a:lnTo>
                  <a:pt x="1510420" y="1391973"/>
                </a:lnTo>
                <a:lnTo>
                  <a:pt x="1513593" y="1379009"/>
                </a:lnTo>
                <a:lnTo>
                  <a:pt x="1516237" y="1366044"/>
                </a:lnTo>
                <a:lnTo>
                  <a:pt x="1518617" y="1352815"/>
                </a:lnTo>
                <a:lnTo>
                  <a:pt x="1520732" y="1339586"/>
                </a:lnTo>
                <a:lnTo>
                  <a:pt x="1522319" y="1326092"/>
                </a:lnTo>
                <a:lnTo>
                  <a:pt x="1523641" y="1312598"/>
                </a:lnTo>
                <a:lnTo>
                  <a:pt x="1524434" y="1299105"/>
                </a:lnTo>
                <a:lnTo>
                  <a:pt x="1525492" y="1285611"/>
                </a:lnTo>
                <a:lnTo>
                  <a:pt x="1526021" y="1272117"/>
                </a:lnTo>
                <a:lnTo>
                  <a:pt x="1526021" y="1258623"/>
                </a:lnTo>
                <a:lnTo>
                  <a:pt x="1525757" y="1244865"/>
                </a:lnTo>
                <a:lnTo>
                  <a:pt x="1525228" y="1231107"/>
                </a:lnTo>
                <a:lnTo>
                  <a:pt x="1524170" y="1217348"/>
                </a:lnTo>
                <a:lnTo>
                  <a:pt x="1523112" y="1203325"/>
                </a:lnTo>
                <a:lnTo>
                  <a:pt x="1521790" y="1189302"/>
                </a:lnTo>
                <a:lnTo>
                  <a:pt x="1519675" y="1175544"/>
                </a:lnTo>
                <a:lnTo>
                  <a:pt x="1517559" y="1161521"/>
                </a:lnTo>
                <a:lnTo>
                  <a:pt x="1514915" y="1147498"/>
                </a:lnTo>
                <a:lnTo>
                  <a:pt x="1512271" y="1133211"/>
                </a:lnTo>
                <a:lnTo>
                  <a:pt x="1509097" y="1119188"/>
                </a:lnTo>
                <a:lnTo>
                  <a:pt x="1505395" y="1104900"/>
                </a:lnTo>
                <a:lnTo>
                  <a:pt x="1501429" y="1090877"/>
                </a:lnTo>
                <a:lnTo>
                  <a:pt x="1497198" y="1076855"/>
                </a:lnTo>
                <a:lnTo>
                  <a:pt x="1492703" y="1063096"/>
                </a:lnTo>
                <a:lnTo>
                  <a:pt x="1487943" y="1049338"/>
                </a:lnTo>
                <a:lnTo>
                  <a:pt x="1482919" y="1035580"/>
                </a:lnTo>
                <a:lnTo>
                  <a:pt x="1477630" y="1022350"/>
                </a:lnTo>
                <a:lnTo>
                  <a:pt x="1472077" y="1008857"/>
                </a:lnTo>
                <a:lnTo>
                  <a:pt x="1466260" y="995892"/>
                </a:lnTo>
                <a:lnTo>
                  <a:pt x="1460178" y="982927"/>
                </a:lnTo>
                <a:lnTo>
                  <a:pt x="1453832" y="969963"/>
                </a:lnTo>
                <a:lnTo>
                  <a:pt x="1446957" y="957527"/>
                </a:lnTo>
                <a:lnTo>
                  <a:pt x="1440346" y="945092"/>
                </a:lnTo>
                <a:lnTo>
                  <a:pt x="1432942" y="932657"/>
                </a:lnTo>
                <a:lnTo>
                  <a:pt x="1425802" y="920486"/>
                </a:lnTo>
                <a:lnTo>
                  <a:pt x="1418134" y="908844"/>
                </a:lnTo>
                <a:lnTo>
                  <a:pt x="1410201" y="896938"/>
                </a:lnTo>
                <a:lnTo>
                  <a:pt x="1402268" y="885561"/>
                </a:lnTo>
                <a:lnTo>
                  <a:pt x="1398566" y="880534"/>
                </a:lnTo>
                <a:lnTo>
                  <a:pt x="1394335" y="875242"/>
                </a:lnTo>
                <a:lnTo>
                  <a:pt x="1386402" y="864923"/>
                </a:lnTo>
                <a:lnTo>
                  <a:pt x="1572032" y="679450"/>
                </a:lnTo>
                <a:lnTo>
                  <a:pt x="1584724" y="694531"/>
                </a:lnTo>
                <a:lnTo>
                  <a:pt x="1596624" y="709877"/>
                </a:lnTo>
                <a:lnTo>
                  <a:pt x="1608787" y="725752"/>
                </a:lnTo>
                <a:lnTo>
                  <a:pt x="1620422" y="741627"/>
                </a:lnTo>
                <a:lnTo>
                  <a:pt x="1632850" y="759090"/>
                </a:lnTo>
                <a:lnTo>
                  <a:pt x="1644750" y="776817"/>
                </a:lnTo>
                <a:lnTo>
                  <a:pt x="1656120" y="794809"/>
                </a:lnTo>
                <a:lnTo>
                  <a:pt x="1667755" y="812800"/>
                </a:lnTo>
                <a:lnTo>
                  <a:pt x="1678332" y="831321"/>
                </a:lnTo>
                <a:lnTo>
                  <a:pt x="1688909" y="850107"/>
                </a:lnTo>
                <a:lnTo>
                  <a:pt x="1699222" y="869157"/>
                </a:lnTo>
                <a:lnTo>
                  <a:pt x="1709006" y="888207"/>
                </a:lnTo>
                <a:lnTo>
                  <a:pt x="1718525" y="908050"/>
                </a:lnTo>
                <a:lnTo>
                  <a:pt x="1727781" y="927629"/>
                </a:lnTo>
                <a:lnTo>
                  <a:pt x="1736507" y="947473"/>
                </a:lnTo>
                <a:lnTo>
                  <a:pt x="1744704" y="967846"/>
                </a:lnTo>
                <a:lnTo>
                  <a:pt x="1752373" y="988219"/>
                </a:lnTo>
                <a:lnTo>
                  <a:pt x="1760041" y="1009121"/>
                </a:lnTo>
                <a:lnTo>
                  <a:pt x="1767181" y="1030023"/>
                </a:lnTo>
                <a:lnTo>
                  <a:pt x="1773792" y="1051190"/>
                </a:lnTo>
                <a:lnTo>
                  <a:pt x="1779873" y="1072886"/>
                </a:lnTo>
                <a:lnTo>
                  <a:pt x="1785955" y="1094052"/>
                </a:lnTo>
                <a:lnTo>
                  <a:pt x="1790979" y="1115748"/>
                </a:lnTo>
                <a:lnTo>
                  <a:pt x="1795739" y="1137180"/>
                </a:lnTo>
                <a:lnTo>
                  <a:pt x="1799970" y="1158611"/>
                </a:lnTo>
                <a:lnTo>
                  <a:pt x="1803936" y="1179777"/>
                </a:lnTo>
                <a:lnTo>
                  <a:pt x="1806845" y="1201209"/>
                </a:lnTo>
                <a:lnTo>
                  <a:pt x="1809754" y="1222640"/>
                </a:lnTo>
                <a:lnTo>
                  <a:pt x="1811869" y="1243542"/>
                </a:lnTo>
                <a:lnTo>
                  <a:pt x="1813985" y="1264709"/>
                </a:lnTo>
                <a:lnTo>
                  <a:pt x="1815042" y="1285611"/>
                </a:lnTo>
                <a:lnTo>
                  <a:pt x="1815836" y="1306778"/>
                </a:lnTo>
                <a:lnTo>
                  <a:pt x="1816100" y="1327680"/>
                </a:lnTo>
                <a:lnTo>
                  <a:pt x="1816100" y="1348317"/>
                </a:lnTo>
                <a:lnTo>
                  <a:pt x="1815571" y="1369219"/>
                </a:lnTo>
                <a:lnTo>
                  <a:pt x="1814514" y="1389592"/>
                </a:lnTo>
                <a:lnTo>
                  <a:pt x="1812927" y="1410494"/>
                </a:lnTo>
                <a:lnTo>
                  <a:pt x="1810812" y="1431132"/>
                </a:lnTo>
                <a:lnTo>
                  <a:pt x="1808432" y="1451769"/>
                </a:lnTo>
                <a:lnTo>
                  <a:pt x="1805523" y="1472142"/>
                </a:lnTo>
                <a:lnTo>
                  <a:pt x="1801821" y="1492515"/>
                </a:lnTo>
                <a:lnTo>
                  <a:pt x="1797855" y="1512623"/>
                </a:lnTo>
                <a:lnTo>
                  <a:pt x="1793359" y="1532467"/>
                </a:lnTo>
                <a:lnTo>
                  <a:pt x="1788600" y="1552576"/>
                </a:lnTo>
                <a:lnTo>
                  <a:pt x="1783311" y="1572155"/>
                </a:lnTo>
                <a:lnTo>
                  <a:pt x="1777758" y="1591469"/>
                </a:lnTo>
                <a:lnTo>
                  <a:pt x="1771147" y="1611048"/>
                </a:lnTo>
                <a:lnTo>
                  <a:pt x="1764801" y="1630098"/>
                </a:lnTo>
                <a:lnTo>
                  <a:pt x="1757397" y="1648884"/>
                </a:lnTo>
                <a:lnTo>
                  <a:pt x="1749993" y="1667669"/>
                </a:lnTo>
                <a:lnTo>
                  <a:pt x="1741796" y="1685926"/>
                </a:lnTo>
                <a:lnTo>
                  <a:pt x="1733334" y="1704182"/>
                </a:lnTo>
                <a:lnTo>
                  <a:pt x="1724343" y="1722703"/>
                </a:lnTo>
                <a:lnTo>
                  <a:pt x="1714559" y="1740694"/>
                </a:lnTo>
                <a:lnTo>
                  <a:pt x="1704775" y="1758686"/>
                </a:lnTo>
                <a:lnTo>
                  <a:pt x="1694198" y="1776413"/>
                </a:lnTo>
                <a:lnTo>
                  <a:pt x="1683092" y="1793876"/>
                </a:lnTo>
                <a:lnTo>
                  <a:pt x="1671721" y="1810544"/>
                </a:lnTo>
                <a:lnTo>
                  <a:pt x="1659822" y="1827478"/>
                </a:lnTo>
                <a:lnTo>
                  <a:pt x="1647394" y="1844146"/>
                </a:lnTo>
                <a:lnTo>
                  <a:pt x="1634966" y="1860021"/>
                </a:lnTo>
                <a:lnTo>
                  <a:pt x="1621744" y="1875896"/>
                </a:lnTo>
                <a:lnTo>
                  <a:pt x="1608258" y="1891242"/>
                </a:lnTo>
                <a:lnTo>
                  <a:pt x="1594244" y="1906324"/>
                </a:lnTo>
                <a:lnTo>
                  <a:pt x="1579436" y="1921140"/>
                </a:lnTo>
                <a:lnTo>
                  <a:pt x="1564628" y="1935692"/>
                </a:lnTo>
                <a:lnTo>
                  <a:pt x="1549291" y="1949715"/>
                </a:lnTo>
                <a:lnTo>
                  <a:pt x="1533425" y="1963209"/>
                </a:lnTo>
                <a:lnTo>
                  <a:pt x="1517030" y="1976703"/>
                </a:lnTo>
                <a:lnTo>
                  <a:pt x="1500107" y="1989667"/>
                </a:lnTo>
                <a:lnTo>
                  <a:pt x="1482390" y="2002367"/>
                </a:lnTo>
                <a:lnTo>
                  <a:pt x="1464673" y="2014803"/>
                </a:lnTo>
                <a:lnTo>
                  <a:pt x="1446428" y="2026709"/>
                </a:lnTo>
                <a:lnTo>
                  <a:pt x="1427653" y="2037821"/>
                </a:lnTo>
                <a:lnTo>
                  <a:pt x="1408614" y="2048669"/>
                </a:lnTo>
                <a:lnTo>
                  <a:pt x="1389047" y="2059253"/>
                </a:lnTo>
                <a:lnTo>
                  <a:pt x="1368950" y="2069042"/>
                </a:lnTo>
                <a:lnTo>
                  <a:pt x="1348589" y="2078303"/>
                </a:lnTo>
                <a:lnTo>
                  <a:pt x="1327699" y="2087034"/>
                </a:lnTo>
                <a:lnTo>
                  <a:pt x="1306809" y="2095501"/>
                </a:lnTo>
                <a:lnTo>
                  <a:pt x="1285126" y="2102909"/>
                </a:lnTo>
                <a:lnTo>
                  <a:pt x="1263178" y="2110317"/>
                </a:lnTo>
                <a:lnTo>
                  <a:pt x="1240966" y="2116667"/>
                </a:lnTo>
                <a:lnTo>
                  <a:pt x="1218225" y="2123017"/>
                </a:lnTo>
                <a:lnTo>
                  <a:pt x="1206590" y="2125663"/>
                </a:lnTo>
                <a:lnTo>
                  <a:pt x="1194691" y="2128309"/>
                </a:lnTo>
                <a:lnTo>
                  <a:pt x="1183056" y="2130690"/>
                </a:lnTo>
                <a:lnTo>
                  <a:pt x="1171157" y="2133072"/>
                </a:lnTo>
                <a:lnTo>
                  <a:pt x="1159258" y="2135188"/>
                </a:lnTo>
                <a:lnTo>
                  <a:pt x="1147358" y="2137305"/>
                </a:lnTo>
                <a:lnTo>
                  <a:pt x="1135459" y="2139157"/>
                </a:lnTo>
                <a:lnTo>
                  <a:pt x="1123824" y="2141009"/>
                </a:lnTo>
                <a:lnTo>
                  <a:pt x="1111660" y="2142332"/>
                </a:lnTo>
                <a:lnTo>
                  <a:pt x="1099761" y="2143390"/>
                </a:lnTo>
                <a:lnTo>
                  <a:pt x="1075962" y="2145772"/>
                </a:lnTo>
                <a:lnTo>
                  <a:pt x="1052164" y="2147094"/>
                </a:lnTo>
                <a:lnTo>
                  <a:pt x="1028365" y="2147888"/>
                </a:lnTo>
                <a:lnTo>
                  <a:pt x="1004038" y="2147888"/>
                </a:lnTo>
                <a:lnTo>
                  <a:pt x="980239" y="2147359"/>
                </a:lnTo>
                <a:lnTo>
                  <a:pt x="956440" y="2146301"/>
                </a:lnTo>
                <a:lnTo>
                  <a:pt x="932642" y="2144449"/>
                </a:lnTo>
                <a:lnTo>
                  <a:pt x="908843" y="2142067"/>
                </a:lnTo>
                <a:lnTo>
                  <a:pt x="884780" y="2138892"/>
                </a:lnTo>
                <a:lnTo>
                  <a:pt x="860981" y="2135188"/>
                </a:lnTo>
                <a:lnTo>
                  <a:pt x="837183" y="2130690"/>
                </a:lnTo>
                <a:lnTo>
                  <a:pt x="813384" y="2125663"/>
                </a:lnTo>
                <a:lnTo>
                  <a:pt x="789057" y="2120107"/>
                </a:lnTo>
                <a:lnTo>
                  <a:pt x="765522" y="2114022"/>
                </a:lnTo>
                <a:lnTo>
                  <a:pt x="741724" y="2106878"/>
                </a:lnTo>
                <a:lnTo>
                  <a:pt x="718190" y="2099734"/>
                </a:lnTo>
                <a:lnTo>
                  <a:pt x="694920" y="2091532"/>
                </a:lnTo>
                <a:lnTo>
                  <a:pt x="671650" y="2082801"/>
                </a:lnTo>
                <a:lnTo>
                  <a:pt x="648645" y="2073276"/>
                </a:lnTo>
                <a:lnTo>
                  <a:pt x="625904" y="2063486"/>
                </a:lnTo>
                <a:lnTo>
                  <a:pt x="603163" y="2052903"/>
                </a:lnTo>
                <a:lnTo>
                  <a:pt x="580686" y="2042055"/>
                </a:lnTo>
                <a:lnTo>
                  <a:pt x="558474" y="2030149"/>
                </a:lnTo>
                <a:lnTo>
                  <a:pt x="536527" y="2018242"/>
                </a:lnTo>
                <a:lnTo>
                  <a:pt x="514844" y="2005542"/>
                </a:lnTo>
                <a:lnTo>
                  <a:pt x="493425" y="1992313"/>
                </a:lnTo>
                <a:lnTo>
                  <a:pt x="472270" y="1978555"/>
                </a:lnTo>
                <a:lnTo>
                  <a:pt x="451116" y="1964003"/>
                </a:lnTo>
                <a:lnTo>
                  <a:pt x="430491" y="1949186"/>
                </a:lnTo>
                <a:lnTo>
                  <a:pt x="410130" y="1933576"/>
                </a:lnTo>
                <a:lnTo>
                  <a:pt x="390033" y="1917701"/>
                </a:lnTo>
                <a:lnTo>
                  <a:pt x="370465" y="1901296"/>
                </a:lnTo>
                <a:lnTo>
                  <a:pt x="351162" y="1884099"/>
                </a:lnTo>
                <a:lnTo>
                  <a:pt x="332123" y="1867165"/>
                </a:lnTo>
                <a:lnTo>
                  <a:pt x="313613" y="1849174"/>
                </a:lnTo>
                <a:lnTo>
                  <a:pt x="295632" y="1830917"/>
                </a:lnTo>
                <a:lnTo>
                  <a:pt x="278179" y="1812132"/>
                </a:lnTo>
                <a:lnTo>
                  <a:pt x="260727" y="1792553"/>
                </a:lnTo>
                <a:lnTo>
                  <a:pt x="243804" y="1772974"/>
                </a:lnTo>
                <a:lnTo>
                  <a:pt x="227409" y="1753130"/>
                </a:lnTo>
                <a:lnTo>
                  <a:pt x="211543" y="1732492"/>
                </a:lnTo>
                <a:lnTo>
                  <a:pt x="196206" y="1711590"/>
                </a:lnTo>
                <a:lnTo>
                  <a:pt x="181134" y="1690159"/>
                </a:lnTo>
                <a:lnTo>
                  <a:pt x="166590" y="1668463"/>
                </a:lnTo>
                <a:lnTo>
                  <a:pt x="152840" y="1646503"/>
                </a:lnTo>
                <a:lnTo>
                  <a:pt x="139354" y="1624542"/>
                </a:lnTo>
                <a:lnTo>
                  <a:pt x="126397" y="1601788"/>
                </a:lnTo>
                <a:lnTo>
                  <a:pt x="114498" y="1578505"/>
                </a:lnTo>
                <a:lnTo>
                  <a:pt x="102598" y="1555221"/>
                </a:lnTo>
                <a:lnTo>
                  <a:pt x="91492" y="1531673"/>
                </a:lnTo>
                <a:lnTo>
                  <a:pt x="80915" y="1507861"/>
                </a:lnTo>
                <a:lnTo>
                  <a:pt x="70867" y="1483784"/>
                </a:lnTo>
                <a:lnTo>
                  <a:pt x="61612" y="1458913"/>
                </a:lnTo>
                <a:lnTo>
                  <a:pt x="57117" y="1446742"/>
                </a:lnTo>
                <a:lnTo>
                  <a:pt x="52886" y="1434307"/>
                </a:lnTo>
                <a:lnTo>
                  <a:pt x="48655" y="1421871"/>
                </a:lnTo>
                <a:lnTo>
                  <a:pt x="44688" y="1409171"/>
                </a:lnTo>
                <a:lnTo>
                  <a:pt x="40986" y="1396736"/>
                </a:lnTo>
                <a:lnTo>
                  <a:pt x="37284" y="1384036"/>
                </a:lnTo>
                <a:lnTo>
                  <a:pt x="33582" y="1371071"/>
                </a:lnTo>
                <a:lnTo>
                  <a:pt x="30409" y="1358371"/>
                </a:lnTo>
                <a:lnTo>
                  <a:pt x="27236" y="1345407"/>
                </a:lnTo>
                <a:lnTo>
                  <a:pt x="24063" y="1332707"/>
                </a:lnTo>
                <a:lnTo>
                  <a:pt x="21154" y="1319742"/>
                </a:lnTo>
                <a:lnTo>
                  <a:pt x="18774" y="1306513"/>
                </a:lnTo>
                <a:lnTo>
                  <a:pt x="16130" y="1293548"/>
                </a:lnTo>
                <a:lnTo>
                  <a:pt x="14015" y="1280848"/>
                </a:lnTo>
                <a:lnTo>
                  <a:pt x="11635" y="1268148"/>
                </a:lnTo>
                <a:lnTo>
                  <a:pt x="9784" y="1255448"/>
                </a:lnTo>
                <a:lnTo>
                  <a:pt x="7933" y="1242484"/>
                </a:lnTo>
                <a:lnTo>
                  <a:pt x="6346" y="1229784"/>
                </a:lnTo>
                <a:lnTo>
                  <a:pt x="3702" y="1204648"/>
                </a:lnTo>
                <a:lnTo>
                  <a:pt x="1851" y="1179248"/>
                </a:lnTo>
                <a:lnTo>
                  <a:pt x="529" y="1154642"/>
                </a:lnTo>
                <a:lnTo>
                  <a:pt x="0" y="1129507"/>
                </a:lnTo>
                <a:lnTo>
                  <a:pt x="0" y="1105165"/>
                </a:lnTo>
                <a:lnTo>
                  <a:pt x="793" y="1080823"/>
                </a:lnTo>
                <a:lnTo>
                  <a:pt x="1851" y="1056217"/>
                </a:lnTo>
                <a:lnTo>
                  <a:pt x="4231" y="1032405"/>
                </a:lnTo>
                <a:lnTo>
                  <a:pt x="6611" y="1008592"/>
                </a:lnTo>
                <a:lnTo>
                  <a:pt x="9784" y="985044"/>
                </a:lnTo>
                <a:lnTo>
                  <a:pt x="13750" y="961496"/>
                </a:lnTo>
                <a:lnTo>
                  <a:pt x="18245" y="938477"/>
                </a:lnTo>
                <a:lnTo>
                  <a:pt x="23270" y="915723"/>
                </a:lnTo>
                <a:lnTo>
                  <a:pt x="28823" y="894027"/>
                </a:lnTo>
                <a:lnTo>
                  <a:pt x="34905" y="872067"/>
                </a:lnTo>
                <a:lnTo>
                  <a:pt x="41515" y="850636"/>
                </a:lnTo>
                <a:lnTo>
                  <a:pt x="48655" y="829734"/>
                </a:lnTo>
                <a:lnTo>
                  <a:pt x="56323" y="808567"/>
                </a:lnTo>
                <a:lnTo>
                  <a:pt x="64785" y="787929"/>
                </a:lnTo>
                <a:lnTo>
                  <a:pt x="73511" y="767821"/>
                </a:lnTo>
                <a:lnTo>
                  <a:pt x="82766" y="747977"/>
                </a:lnTo>
                <a:lnTo>
                  <a:pt x="92550" y="728398"/>
                </a:lnTo>
                <a:lnTo>
                  <a:pt x="102598" y="709084"/>
                </a:lnTo>
                <a:lnTo>
                  <a:pt x="113704" y="690298"/>
                </a:lnTo>
                <a:lnTo>
                  <a:pt x="124810" y="671777"/>
                </a:lnTo>
                <a:lnTo>
                  <a:pt x="136181" y="653521"/>
                </a:lnTo>
                <a:lnTo>
                  <a:pt x="148345" y="635794"/>
                </a:lnTo>
                <a:lnTo>
                  <a:pt x="161037" y="618331"/>
                </a:lnTo>
                <a:lnTo>
                  <a:pt x="174259" y="601398"/>
                </a:lnTo>
                <a:lnTo>
                  <a:pt x="187480" y="585259"/>
                </a:lnTo>
                <a:lnTo>
                  <a:pt x="200966" y="569384"/>
                </a:lnTo>
                <a:lnTo>
                  <a:pt x="214981" y="553773"/>
                </a:lnTo>
                <a:lnTo>
                  <a:pt x="229260" y="538956"/>
                </a:lnTo>
                <a:lnTo>
                  <a:pt x="243804" y="524404"/>
                </a:lnTo>
                <a:lnTo>
                  <a:pt x="258876" y="510117"/>
                </a:lnTo>
                <a:lnTo>
                  <a:pt x="274477" y="496359"/>
                </a:lnTo>
                <a:lnTo>
                  <a:pt x="290343" y="483129"/>
                </a:lnTo>
                <a:lnTo>
                  <a:pt x="306738" y="470165"/>
                </a:lnTo>
                <a:lnTo>
                  <a:pt x="323132" y="457465"/>
                </a:lnTo>
                <a:lnTo>
                  <a:pt x="340056" y="445294"/>
                </a:lnTo>
                <a:lnTo>
                  <a:pt x="357508" y="433917"/>
                </a:lnTo>
                <a:lnTo>
                  <a:pt x="374961" y="422540"/>
                </a:lnTo>
                <a:lnTo>
                  <a:pt x="392942" y="411956"/>
                </a:lnTo>
                <a:lnTo>
                  <a:pt x="411187" y="401902"/>
                </a:lnTo>
                <a:lnTo>
                  <a:pt x="429697" y="392113"/>
                </a:lnTo>
                <a:lnTo>
                  <a:pt x="447943" y="383117"/>
                </a:lnTo>
                <a:lnTo>
                  <a:pt x="466717" y="374386"/>
                </a:lnTo>
                <a:lnTo>
                  <a:pt x="485492" y="366183"/>
                </a:lnTo>
                <a:lnTo>
                  <a:pt x="504795" y="358511"/>
                </a:lnTo>
                <a:lnTo>
                  <a:pt x="524099" y="351631"/>
                </a:lnTo>
                <a:lnTo>
                  <a:pt x="543931" y="344752"/>
                </a:lnTo>
                <a:lnTo>
                  <a:pt x="564027" y="338667"/>
                </a:lnTo>
                <a:lnTo>
                  <a:pt x="584388" y="333111"/>
                </a:lnTo>
                <a:lnTo>
                  <a:pt x="604749" y="327819"/>
                </a:lnTo>
                <a:lnTo>
                  <a:pt x="625639" y="323321"/>
                </a:lnTo>
                <a:lnTo>
                  <a:pt x="646529" y="319088"/>
                </a:lnTo>
                <a:lnTo>
                  <a:pt x="667684" y="315383"/>
                </a:lnTo>
                <a:lnTo>
                  <a:pt x="689367" y="312208"/>
                </a:lnTo>
                <a:lnTo>
                  <a:pt x="710786" y="309563"/>
                </a:lnTo>
                <a:lnTo>
                  <a:pt x="732733" y="307446"/>
                </a:lnTo>
                <a:lnTo>
                  <a:pt x="754681" y="306123"/>
                </a:lnTo>
                <a:lnTo>
                  <a:pt x="776364" y="305065"/>
                </a:lnTo>
                <a:lnTo>
                  <a:pt x="797783" y="304800"/>
                </a:lnTo>
                <a:close/>
                <a:moveTo>
                  <a:pt x="1971872" y="292100"/>
                </a:moveTo>
                <a:lnTo>
                  <a:pt x="2122487" y="334433"/>
                </a:lnTo>
                <a:lnTo>
                  <a:pt x="1869877" y="587375"/>
                </a:lnTo>
                <a:lnTo>
                  <a:pt x="1719262" y="545042"/>
                </a:lnTo>
                <a:lnTo>
                  <a:pt x="1971872" y="292100"/>
                </a:lnTo>
                <a:close/>
                <a:moveTo>
                  <a:pt x="1898928" y="190500"/>
                </a:moveTo>
                <a:lnTo>
                  <a:pt x="1903425" y="190765"/>
                </a:lnTo>
                <a:lnTo>
                  <a:pt x="1907921" y="191560"/>
                </a:lnTo>
                <a:lnTo>
                  <a:pt x="1912418" y="192355"/>
                </a:lnTo>
                <a:lnTo>
                  <a:pt x="1916650" y="194209"/>
                </a:lnTo>
                <a:lnTo>
                  <a:pt x="1920882" y="196064"/>
                </a:lnTo>
                <a:lnTo>
                  <a:pt x="1925114" y="198183"/>
                </a:lnTo>
                <a:lnTo>
                  <a:pt x="1928818" y="201098"/>
                </a:lnTo>
                <a:lnTo>
                  <a:pt x="1932521" y="204542"/>
                </a:lnTo>
                <a:lnTo>
                  <a:pt x="1935695" y="208251"/>
                </a:lnTo>
                <a:lnTo>
                  <a:pt x="1938604" y="211696"/>
                </a:lnTo>
                <a:lnTo>
                  <a:pt x="1940985" y="215670"/>
                </a:lnTo>
                <a:lnTo>
                  <a:pt x="1942837" y="219909"/>
                </a:lnTo>
                <a:lnTo>
                  <a:pt x="1944159" y="224413"/>
                </a:lnTo>
                <a:lnTo>
                  <a:pt x="1945482" y="228917"/>
                </a:lnTo>
                <a:lnTo>
                  <a:pt x="1946011" y="233156"/>
                </a:lnTo>
                <a:lnTo>
                  <a:pt x="1946275" y="237925"/>
                </a:lnTo>
                <a:lnTo>
                  <a:pt x="1946011" y="242430"/>
                </a:lnTo>
                <a:lnTo>
                  <a:pt x="1945482" y="246934"/>
                </a:lnTo>
                <a:lnTo>
                  <a:pt x="1944159" y="251173"/>
                </a:lnTo>
                <a:lnTo>
                  <a:pt x="1942837" y="255677"/>
                </a:lnTo>
                <a:lnTo>
                  <a:pt x="1940985" y="259916"/>
                </a:lnTo>
                <a:lnTo>
                  <a:pt x="1938604" y="263890"/>
                </a:lnTo>
                <a:lnTo>
                  <a:pt x="1935695" y="267864"/>
                </a:lnTo>
                <a:lnTo>
                  <a:pt x="1932521" y="271044"/>
                </a:lnTo>
                <a:lnTo>
                  <a:pt x="1064661" y="1140336"/>
                </a:lnTo>
                <a:lnTo>
                  <a:pt x="1061222" y="1143515"/>
                </a:lnTo>
                <a:lnTo>
                  <a:pt x="1057255" y="1146430"/>
                </a:lnTo>
                <a:lnTo>
                  <a:pt x="1053287" y="1148814"/>
                </a:lnTo>
                <a:lnTo>
                  <a:pt x="1049055" y="1150934"/>
                </a:lnTo>
                <a:lnTo>
                  <a:pt x="1044558" y="1152259"/>
                </a:lnTo>
                <a:lnTo>
                  <a:pt x="1040326" y="1153318"/>
                </a:lnTo>
                <a:lnTo>
                  <a:pt x="1035829" y="1153848"/>
                </a:lnTo>
                <a:lnTo>
                  <a:pt x="1031597" y="1154113"/>
                </a:lnTo>
                <a:lnTo>
                  <a:pt x="1026571" y="1153848"/>
                </a:lnTo>
                <a:lnTo>
                  <a:pt x="1022075" y="1153318"/>
                </a:lnTo>
                <a:lnTo>
                  <a:pt x="1018107" y="1152259"/>
                </a:lnTo>
                <a:lnTo>
                  <a:pt x="1013610" y="1150934"/>
                </a:lnTo>
                <a:lnTo>
                  <a:pt x="1009378" y="1148814"/>
                </a:lnTo>
                <a:lnTo>
                  <a:pt x="1005411" y="1146430"/>
                </a:lnTo>
                <a:lnTo>
                  <a:pt x="1001443" y="1143515"/>
                </a:lnTo>
                <a:lnTo>
                  <a:pt x="998004" y="1140336"/>
                </a:lnTo>
                <a:lnTo>
                  <a:pt x="994566" y="1136892"/>
                </a:lnTo>
                <a:lnTo>
                  <a:pt x="991921" y="1132917"/>
                </a:lnTo>
                <a:lnTo>
                  <a:pt x="989540" y="1128943"/>
                </a:lnTo>
                <a:lnTo>
                  <a:pt x="987688" y="1124704"/>
                </a:lnTo>
                <a:lnTo>
                  <a:pt x="986101" y="1120465"/>
                </a:lnTo>
                <a:lnTo>
                  <a:pt x="985043" y="1115961"/>
                </a:lnTo>
                <a:lnTo>
                  <a:pt x="984250" y="1111457"/>
                </a:lnTo>
                <a:lnTo>
                  <a:pt x="984250" y="1106953"/>
                </a:lnTo>
                <a:lnTo>
                  <a:pt x="984250" y="1102448"/>
                </a:lnTo>
                <a:lnTo>
                  <a:pt x="985043" y="1097944"/>
                </a:lnTo>
                <a:lnTo>
                  <a:pt x="986101" y="1093440"/>
                </a:lnTo>
                <a:lnTo>
                  <a:pt x="987688" y="1089201"/>
                </a:lnTo>
                <a:lnTo>
                  <a:pt x="989540" y="1084962"/>
                </a:lnTo>
                <a:lnTo>
                  <a:pt x="991921" y="1080723"/>
                </a:lnTo>
                <a:lnTo>
                  <a:pt x="994566" y="1077278"/>
                </a:lnTo>
                <a:lnTo>
                  <a:pt x="998004" y="1073569"/>
                </a:lnTo>
                <a:lnTo>
                  <a:pt x="1865599" y="204542"/>
                </a:lnTo>
                <a:lnTo>
                  <a:pt x="1869303" y="201098"/>
                </a:lnTo>
                <a:lnTo>
                  <a:pt x="1873270" y="198183"/>
                </a:lnTo>
                <a:lnTo>
                  <a:pt x="1877238" y="196064"/>
                </a:lnTo>
                <a:lnTo>
                  <a:pt x="1881470" y="194209"/>
                </a:lnTo>
                <a:lnTo>
                  <a:pt x="1885438" y="192355"/>
                </a:lnTo>
                <a:lnTo>
                  <a:pt x="1889934" y="191560"/>
                </a:lnTo>
                <a:lnTo>
                  <a:pt x="1894431" y="190765"/>
                </a:lnTo>
                <a:lnTo>
                  <a:pt x="1898928" y="190500"/>
                </a:lnTo>
                <a:close/>
                <a:moveTo>
                  <a:pt x="1813227" y="0"/>
                </a:moveTo>
                <a:lnTo>
                  <a:pt x="1855787" y="150615"/>
                </a:lnTo>
                <a:lnTo>
                  <a:pt x="1602807" y="403225"/>
                </a:lnTo>
                <a:lnTo>
                  <a:pt x="1560512" y="252610"/>
                </a:lnTo>
                <a:lnTo>
                  <a:pt x="1813227" y="0"/>
                </a:lnTo>
                <a:close/>
              </a:path>
            </a:pathLst>
          </a:custGeom>
          <a:solidFill>
            <a:srgbClr val="53575A"/>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3" name="KSO_Shape"/>
          <p:cNvSpPr/>
          <p:nvPr/>
        </p:nvSpPr>
        <p:spPr bwMode="auto">
          <a:xfrm>
            <a:off x="3558185" y="4581128"/>
            <a:ext cx="736353" cy="792088"/>
          </a:xfrm>
          <a:custGeom>
            <a:avLst/>
            <a:gdLst>
              <a:gd name="T0" fmla="*/ 1735389 w 3295"/>
              <a:gd name="T1" fmla="*/ 901016 h 3303"/>
              <a:gd name="T2" fmla="*/ 828737 w 3295"/>
              <a:gd name="T3" fmla="*/ 0 h 3303"/>
              <a:gd name="T4" fmla="*/ 2179 w 3295"/>
              <a:gd name="T5" fmla="*/ 0 h 3303"/>
              <a:gd name="T6" fmla="*/ 0 w 3295"/>
              <a:gd name="T7" fmla="*/ 825795 h 3303"/>
              <a:gd name="T8" fmla="*/ 896300 w 3295"/>
              <a:gd name="T9" fmla="*/ 1740438 h 3303"/>
              <a:gd name="T10" fmla="*/ 1107707 w 3295"/>
              <a:gd name="T11" fmla="*/ 1742074 h 3303"/>
              <a:gd name="T12" fmla="*/ 1737024 w 3295"/>
              <a:gd name="T13" fmla="*/ 1112507 h 3303"/>
              <a:gd name="T14" fmla="*/ 1735389 w 3295"/>
              <a:gd name="T15" fmla="*/ 901016 h 3303"/>
              <a:gd name="T16" fmla="*/ 221214 w 3295"/>
              <a:gd name="T17" fmla="*/ 373379 h 3303"/>
              <a:gd name="T18" fmla="*/ 369962 w 3295"/>
              <a:gd name="T19" fmla="*/ 225118 h 3303"/>
              <a:gd name="T20" fmla="*/ 518165 w 3295"/>
              <a:gd name="T21" fmla="*/ 373379 h 3303"/>
              <a:gd name="T22" fmla="*/ 369962 w 3295"/>
              <a:gd name="T23" fmla="*/ 521641 h 3303"/>
              <a:gd name="T24" fmla="*/ 221214 w 3295"/>
              <a:gd name="T25" fmla="*/ 373379 h 3303"/>
              <a:gd name="T26" fmla="*/ 1028702 w 3295"/>
              <a:gd name="T27" fmla="*/ 1408485 h 3303"/>
              <a:gd name="T28" fmla="*/ 451147 w 3295"/>
              <a:gd name="T29" fmla="*/ 831246 h 3303"/>
              <a:gd name="T30" fmla="*/ 503998 w 3295"/>
              <a:gd name="T31" fmla="*/ 778918 h 3303"/>
              <a:gd name="T32" fmla="*/ 1081008 w 3295"/>
              <a:gd name="T33" fmla="*/ 1355612 h 3303"/>
              <a:gd name="T34" fmla="*/ 1028702 w 3295"/>
              <a:gd name="T35" fmla="*/ 1408485 h 3303"/>
              <a:gd name="T36" fmla="*/ 1185622 w 3295"/>
              <a:gd name="T37" fmla="*/ 1250957 h 3303"/>
              <a:gd name="T38" fmla="*/ 608612 w 3295"/>
              <a:gd name="T39" fmla="*/ 673718 h 3303"/>
              <a:gd name="T40" fmla="*/ 661464 w 3295"/>
              <a:gd name="T41" fmla="*/ 621390 h 3303"/>
              <a:gd name="T42" fmla="*/ 1238474 w 3295"/>
              <a:gd name="T43" fmla="*/ 1198629 h 3303"/>
              <a:gd name="T44" fmla="*/ 1185622 w 3295"/>
              <a:gd name="T45" fmla="*/ 1250957 h 3303"/>
              <a:gd name="T46" fmla="*/ 1343088 w 3295"/>
              <a:gd name="T47" fmla="*/ 1093429 h 3303"/>
              <a:gd name="T48" fmla="*/ 766078 w 3295"/>
              <a:gd name="T49" fmla="*/ 516190 h 3303"/>
              <a:gd name="T50" fmla="*/ 818929 w 3295"/>
              <a:gd name="T51" fmla="*/ 463863 h 3303"/>
              <a:gd name="T52" fmla="*/ 1395939 w 3295"/>
              <a:gd name="T53" fmla="*/ 1041102 h 3303"/>
              <a:gd name="T54" fmla="*/ 1343088 w 3295"/>
              <a:gd name="T55" fmla="*/ 1093429 h 3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295" h="3303">
                <a:moveTo>
                  <a:pt x="3185" y="1653"/>
                </a:moveTo>
                <a:cubicBezTo>
                  <a:pt x="1521" y="0"/>
                  <a:pt x="1521" y="0"/>
                  <a:pt x="1521" y="0"/>
                </a:cubicBezTo>
                <a:cubicBezTo>
                  <a:pt x="4" y="0"/>
                  <a:pt x="4" y="0"/>
                  <a:pt x="4" y="0"/>
                </a:cubicBezTo>
                <a:cubicBezTo>
                  <a:pt x="0" y="1515"/>
                  <a:pt x="0" y="1515"/>
                  <a:pt x="0" y="1515"/>
                </a:cubicBezTo>
                <a:cubicBezTo>
                  <a:pt x="1645" y="3193"/>
                  <a:pt x="1645" y="3193"/>
                  <a:pt x="1645" y="3193"/>
                </a:cubicBezTo>
                <a:cubicBezTo>
                  <a:pt x="1753" y="3301"/>
                  <a:pt x="1927" y="3303"/>
                  <a:pt x="2033" y="3196"/>
                </a:cubicBezTo>
                <a:cubicBezTo>
                  <a:pt x="3188" y="2041"/>
                  <a:pt x="3188" y="2041"/>
                  <a:pt x="3188" y="2041"/>
                </a:cubicBezTo>
                <a:cubicBezTo>
                  <a:pt x="3295" y="1934"/>
                  <a:pt x="3294" y="1761"/>
                  <a:pt x="3185" y="1653"/>
                </a:cubicBezTo>
                <a:close/>
                <a:moveTo>
                  <a:pt x="406" y="685"/>
                </a:moveTo>
                <a:cubicBezTo>
                  <a:pt x="406" y="535"/>
                  <a:pt x="528" y="413"/>
                  <a:pt x="679" y="413"/>
                </a:cubicBezTo>
                <a:cubicBezTo>
                  <a:pt x="829" y="413"/>
                  <a:pt x="951" y="535"/>
                  <a:pt x="951" y="685"/>
                </a:cubicBezTo>
                <a:cubicBezTo>
                  <a:pt x="951" y="835"/>
                  <a:pt x="829" y="957"/>
                  <a:pt x="679" y="957"/>
                </a:cubicBezTo>
                <a:cubicBezTo>
                  <a:pt x="528" y="957"/>
                  <a:pt x="406" y="835"/>
                  <a:pt x="406" y="685"/>
                </a:cubicBezTo>
                <a:close/>
                <a:moveTo>
                  <a:pt x="1888" y="2584"/>
                </a:moveTo>
                <a:cubicBezTo>
                  <a:pt x="828" y="1525"/>
                  <a:pt x="828" y="1525"/>
                  <a:pt x="828" y="1525"/>
                </a:cubicBezTo>
                <a:cubicBezTo>
                  <a:pt x="925" y="1429"/>
                  <a:pt x="925" y="1429"/>
                  <a:pt x="925" y="1429"/>
                </a:cubicBezTo>
                <a:cubicBezTo>
                  <a:pt x="1984" y="2487"/>
                  <a:pt x="1984" y="2487"/>
                  <a:pt x="1984" y="2487"/>
                </a:cubicBezTo>
                <a:lnTo>
                  <a:pt x="1888" y="2584"/>
                </a:lnTo>
                <a:close/>
                <a:moveTo>
                  <a:pt x="2176" y="2295"/>
                </a:moveTo>
                <a:cubicBezTo>
                  <a:pt x="1117" y="1236"/>
                  <a:pt x="1117" y="1236"/>
                  <a:pt x="1117" y="1236"/>
                </a:cubicBezTo>
                <a:cubicBezTo>
                  <a:pt x="1214" y="1140"/>
                  <a:pt x="1214" y="1140"/>
                  <a:pt x="1214" y="1140"/>
                </a:cubicBezTo>
                <a:cubicBezTo>
                  <a:pt x="2273" y="2199"/>
                  <a:pt x="2273" y="2199"/>
                  <a:pt x="2273" y="2199"/>
                </a:cubicBezTo>
                <a:lnTo>
                  <a:pt x="2176" y="2295"/>
                </a:lnTo>
                <a:close/>
                <a:moveTo>
                  <a:pt x="2465" y="2006"/>
                </a:moveTo>
                <a:cubicBezTo>
                  <a:pt x="1406" y="947"/>
                  <a:pt x="1406" y="947"/>
                  <a:pt x="1406" y="947"/>
                </a:cubicBezTo>
                <a:cubicBezTo>
                  <a:pt x="1503" y="851"/>
                  <a:pt x="1503" y="851"/>
                  <a:pt x="1503" y="851"/>
                </a:cubicBezTo>
                <a:cubicBezTo>
                  <a:pt x="2562" y="1910"/>
                  <a:pt x="2562" y="1910"/>
                  <a:pt x="2562" y="1910"/>
                </a:cubicBezTo>
                <a:lnTo>
                  <a:pt x="2465" y="2006"/>
                </a:lnTo>
                <a:close/>
              </a:path>
            </a:pathLst>
          </a:custGeom>
          <a:solidFill>
            <a:schemeClr val="accent6">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4" name="KSO_Shape"/>
          <p:cNvSpPr/>
          <p:nvPr/>
        </p:nvSpPr>
        <p:spPr>
          <a:xfrm>
            <a:off x="3511230" y="1844824"/>
            <a:ext cx="783308" cy="563982"/>
          </a:xfrm>
          <a:custGeom>
            <a:avLst/>
            <a:gdLst>
              <a:gd name="connsiteX0" fmla="*/ 0 w 606559"/>
              <a:gd name="connsiteY0" fmla="*/ 98549 h 436964"/>
              <a:gd name="connsiteX1" fmla="*/ 296815 w 606559"/>
              <a:gd name="connsiteY1" fmla="*/ 248835 h 436964"/>
              <a:gd name="connsiteX2" fmla="*/ 606559 w 606559"/>
              <a:gd name="connsiteY2" fmla="*/ 99699 h 436964"/>
              <a:gd name="connsiteX3" fmla="*/ 606559 w 606559"/>
              <a:gd name="connsiteY3" fmla="*/ 367011 h 436964"/>
              <a:gd name="connsiteX4" fmla="*/ 536606 w 606559"/>
              <a:gd name="connsiteY4" fmla="*/ 436964 h 436964"/>
              <a:gd name="connsiteX5" fmla="*/ 69953 w 606559"/>
              <a:gd name="connsiteY5" fmla="*/ 436964 h 436964"/>
              <a:gd name="connsiteX6" fmla="*/ 0 w 606559"/>
              <a:gd name="connsiteY6" fmla="*/ 367011 h 436964"/>
              <a:gd name="connsiteX7" fmla="*/ 69953 w 606559"/>
              <a:gd name="connsiteY7" fmla="*/ 0 h 436964"/>
              <a:gd name="connsiteX8" fmla="*/ 536606 w 606559"/>
              <a:gd name="connsiteY8" fmla="*/ 0 h 436964"/>
              <a:gd name="connsiteX9" fmla="*/ 606559 w 606559"/>
              <a:gd name="connsiteY9" fmla="*/ 69953 h 436964"/>
              <a:gd name="connsiteX10" fmla="*/ 606559 w 606559"/>
              <a:gd name="connsiteY10" fmla="*/ 82447 h 436964"/>
              <a:gd name="connsiteX11" fmla="*/ 296815 w 606559"/>
              <a:gd name="connsiteY11" fmla="*/ 231583 h 436964"/>
              <a:gd name="connsiteX12" fmla="*/ 0 w 606559"/>
              <a:gd name="connsiteY12" fmla="*/ 81297 h 436964"/>
              <a:gd name="connsiteX13" fmla="*/ 0 w 606559"/>
              <a:gd name="connsiteY13" fmla="*/ 69953 h 436964"/>
              <a:gd name="connsiteX14" fmla="*/ 69953 w 606559"/>
              <a:gd name="connsiteY14" fmla="*/ 0 h 43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06559" h="436964">
                <a:moveTo>
                  <a:pt x="0" y="98549"/>
                </a:moveTo>
                <a:lnTo>
                  <a:pt x="296815" y="248835"/>
                </a:lnTo>
                <a:lnTo>
                  <a:pt x="606559" y="99699"/>
                </a:lnTo>
                <a:lnTo>
                  <a:pt x="606559" y="367011"/>
                </a:lnTo>
                <a:cubicBezTo>
                  <a:pt x="606559" y="405645"/>
                  <a:pt x="575240" y="436964"/>
                  <a:pt x="536606" y="436964"/>
                </a:cubicBezTo>
                <a:lnTo>
                  <a:pt x="69953" y="436964"/>
                </a:lnTo>
                <a:cubicBezTo>
                  <a:pt x="31319" y="436964"/>
                  <a:pt x="0" y="405645"/>
                  <a:pt x="0" y="367011"/>
                </a:cubicBezTo>
                <a:close/>
                <a:moveTo>
                  <a:pt x="69953" y="0"/>
                </a:moveTo>
                <a:lnTo>
                  <a:pt x="536606" y="0"/>
                </a:lnTo>
                <a:cubicBezTo>
                  <a:pt x="575240" y="0"/>
                  <a:pt x="606559" y="31319"/>
                  <a:pt x="606559" y="69953"/>
                </a:cubicBezTo>
                <a:lnTo>
                  <a:pt x="606559" y="82447"/>
                </a:lnTo>
                <a:lnTo>
                  <a:pt x="296815" y="231583"/>
                </a:lnTo>
                <a:lnTo>
                  <a:pt x="0" y="81297"/>
                </a:lnTo>
                <a:lnTo>
                  <a:pt x="0" y="69953"/>
                </a:lnTo>
                <a:cubicBezTo>
                  <a:pt x="0" y="31319"/>
                  <a:pt x="31319" y="0"/>
                  <a:pt x="69953" y="0"/>
                </a:cubicBez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a:solidFill>
                <a:srgbClr val="FFFFFF"/>
              </a:solidFill>
            </a:endParaRPr>
          </a:p>
        </p:txBody>
      </p:sp>
      <p:sp>
        <p:nvSpPr>
          <p:cNvPr id="15" name="KSO_Shape"/>
          <p:cNvSpPr/>
          <p:nvPr/>
        </p:nvSpPr>
        <p:spPr bwMode="auto">
          <a:xfrm>
            <a:off x="7752184" y="1844824"/>
            <a:ext cx="740226" cy="664506"/>
          </a:xfrm>
          <a:custGeom>
            <a:avLst/>
            <a:gdLst>
              <a:gd name="T0" fmla="*/ 1674547 w 3133"/>
              <a:gd name="T1" fmla="*/ 538897 h 2809"/>
              <a:gd name="T2" fmla="*/ 628099 w 3133"/>
              <a:gd name="T3" fmla="*/ 538897 h 2809"/>
              <a:gd name="T4" fmla="*/ 501100 w 3133"/>
              <a:gd name="T5" fmla="*/ 642421 h 2809"/>
              <a:gd name="T6" fmla="*/ 317785 w 3133"/>
              <a:gd name="T7" fmla="*/ 1342929 h 2809"/>
              <a:gd name="T8" fmla="*/ 217795 w 3133"/>
              <a:gd name="T9" fmla="*/ 1406769 h 2809"/>
              <a:gd name="T10" fmla="*/ 160329 w 3133"/>
              <a:gd name="T11" fmla="*/ 1312447 h 2809"/>
              <a:gd name="T12" fmla="*/ 343644 w 3133"/>
              <a:gd name="T13" fmla="*/ 613089 h 2809"/>
              <a:gd name="T14" fmla="*/ 586724 w 3133"/>
              <a:gd name="T15" fmla="*/ 419270 h 2809"/>
              <a:gd name="T16" fmla="*/ 1555019 w 3133"/>
              <a:gd name="T17" fmla="*/ 419270 h 2809"/>
              <a:gd name="T18" fmla="*/ 1555019 w 3133"/>
              <a:gd name="T19" fmla="*/ 299068 h 2809"/>
              <a:gd name="T20" fmla="*/ 1435490 w 3133"/>
              <a:gd name="T21" fmla="*/ 179441 h 2809"/>
              <a:gd name="T22" fmla="*/ 662004 w 3133"/>
              <a:gd name="T23" fmla="*/ 179441 h 2809"/>
              <a:gd name="T24" fmla="*/ 578104 w 3133"/>
              <a:gd name="T25" fmla="*/ 53487 h 2809"/>
              <a:gd name="T26" fmla="*/ 478688 w 3133"/>
              <a:gd name="T27" fmla="*/ 0 h 2809"/>
              <a:gd name="T28" fmla="*/ 119528 w 3133"/>
              <a:gd name="T29" fmla="*/ 0 h 2809"/>
              <a:gd name="T30" fmla="*/ 0 w 3133"/>
              <a:gd name="T31" fmla="*/ 119627 h 2809"/>
              <a:gd name="T32" fmla="*/ 0 w 3133"/>
              <a:gd name="T33" fmla="*/ 1450479 h 2809"/>
              <a:gd name="T34" fmla="*/ 104587 w 3133"/>
              <a:gd name="T35" fmla="*/ 1569531 h 2809"/>
              <a:gd name="T36" fmla="*/ 777509 w 3133"/>
              <a:gd name="T37" fmla="*/ 1615541 h 2809"/>
              <a:gd name="T38" fmla="*/ 1450432 w 3133"/>
              <a:gd name="T39" fmla="*/ 1569531 h 2809"/>
              <a:gd name="T40" fmla="*/ 1472843 w 3133"/>
              <a:gd name="T41" fmla="*/ 1564354 h 2809"/>
              <a:gd name="T42" fmla="*/ 1562489 w 3133"/>
              <a:gd name="T43" fmla="*/ 1481536 h 2809"/>
              <a:gd name="T44" fmla="*/ 1790053 w 3133"/>
              <a:gd name="T45" fmla="*/ 691307 h 2809"/>
              <a:gd name="T46" fmla="*/ 1770515 w 3133"/>
              <a:gd name="T47" fmla="*/ 586058 h 2809"/>
              <a:gd name="T48" fmla="*/ 1674547 w 3133"/>
              <a:gd name="T49" fmla="*/ 538897 h 28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33" h="2809">
                <a:moveTo>
                  <a:pt x="2914" y="937"/>
                </a:moveTo>
                <a:cubicBezTo>
                  <a:pt x="1093" y="937"/>
                  <a:pt x="1093" y="937"/>
                  <a:pt x="1093" y="937"/>
                </a:cubicBezTo>
                <a:cubicBezTo>
                  <a:pt x="975" y="937"/>
                  <a:pt x="892" y="1039"/>
                  <a:pt x="872" y="1117"/>
                </a:cubicBezTo>
                <a:cubicBezTo>
                  <a:pt x="845" y="1225"/>
                  <a:pt x="564" y="2300"/>
                  <a:pt x="553" y="2335"/>
                </a:cubicBezTo>
                <a:cubicBezTo>
                  <a:pt x="527" y="2415"/>
                  <a:pt x="450" y="2457"/>
                  <a:pt x="379" y="2446"/>
                </a:cubicBezTo>
                <a:cubicBezTo>
                  <a:pt x="322" y="2437"/>
                  <a:pt x="253" y="2379"/>
                  <a:pt x="279" y="2282"/>
                </a:cubicBezTo>
                <a:cubicBezTo>
                  <a:pt x="304" y="2186"/>
                  <a:pt x="570" y="1174"/>
                  <a:pt x="598" y="1066"/>
                </a:cubicBezTo>
                <a:cubicBezTo>
                  <a:pt x="647" y="872"/>
                  <a:pt x="791" y="729"/>
                  <a:pt x="1021" y="729"/>
                </a:cubicBezTo>
                <a:cubicBezTo>
                  <a:pt x="2706" y="729"/>
                  <a:pt x="2706" y="729"/>
                  <a:pt x="2706" y="729"/>
                </a:cubicBezTo>
                <a:cubicBezTo>
                  <a:pt x="2706" y="520"/>
                  <a:pt x="2706" y="520"/>
                  <a:pt x="2706" y="520"/>
                </a:cubicBezTo>
                <a:cubicBezTo>
                  <a:pt x="2706" y="405"/>
                  <a:pt x="2613" y="312"/>
                  <a:pt x="2498" y="312"/>
                </a:cubicBezTo>
                <a:cubicBezTo>
                  <a:pt x="1152" y="312"/>
                  <a:pt x="1152" y="312"/>
                  <a:pt x="1152" y="312"/>
                </a:cubicBezTo>
                <a:cubicBezTo>
                  <a:pt x="1006" y="93"/>
                  <a:pt x="1006" y="93"/>
                  <a:pt x="1006" y="93"/>
                </a:cubicBezTo>
                <a:cubicBezTo>
                  <a:pt x="967" y="35"/>
                  <a:pt x="902" y="0"/>
                  <a:pt x="833" y="0"/>
                </a:cubicBezTo>
                <a:cubicBezTo>
                  <a:pt x="208" y="0"/>
                  <a:pt x="208" y="0"/>
                  <a:pt x="208" y="0"/>
                </a:cubicBezTo>
                <a:cubicBezTo>
                  <a:pt x="93" y="0"/>
                  <a:pt x="0" y="93"/>
                  <a:pt x="0" y="208"/>
                </a:cubicBezTo>
                <a:cubicBezTo>
                  <a:pt x="0" y="2522"/>
                  <a:pt x="0" y="2522"/>
                  <a:pt x="0" y="2522"/>
                </a:cubicBezTo>
                <a:cubicBezTo>
                  <a:pt x="0" y="2627"/>
                  <a:pt x="78" y="2715"/>
                  <a:pt x="182" y="2729"/>
                </a:cubicBezTo>
                <a:cubicBezTo>
                  <a:pt x="615" y="2784"/>
                  <a:pt x="987" y="2809"/>
                  <a:pt x="1353" y="2809"/>
                </a:cubicBezTo>
                <a:cubicBezTo>
                  <a:pt x="1719" y="2809"/>
                  <a:pt x="2091" y="2784"/>
                  <a:pt x="2524" y="2729"/>
                </a:cubicBezTo>
                <a:cubicBezTo>
                  <a:pt x="2538" y="2727"/>
                  <a:pt x="2551" y="2724"/>
                  <a:pt x="2563" y="2720"/>
                </a:cubicBezTo>
                <a:cubicBezTo>
                  <a:pt x="2637" y="2704"/>
                  <a:pt x="2698" y="2651"/>
                  <a:pt x="2719" y="2576"/>
                </a:cubicBezTo>
                <a:cubicBezTo>
                  <a:pt x="3115" y="1202"/>
                  <a:pt x="3115" y="1202"/>
                  <a:pt x="3115" y="1202"/>
                </a:cubicBezTo>
                <a:cubicBezTo>
                  <a:pt x="3133" y="1139"/>
                  <a:pt x="3120" y="1072"/>
                  <a:pt x="3081" y="1019"/>
                </a:cubicBezTo>
                <a:cubicBezTo>
                  <a:pt x="3041" y="967"/>
                  <a:pt x="2980" y="937"/>
                  <a:pt x="2914" y="937"/>
                </a:cubicBezTo>
                <a:close/>
              </a:path>
            </a:pathLst>
          </a:custGeom>
          <a:solidFill>
            <a:schemeClr val="accent6">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6" name="KSO_Shape"/>
          <p:cNvSpPr/>
          <p:nvPr/>
        </p:nvSpPr>
        <p:spPr bwMode="auto">
          <a:xfrm>
            <a:off x="7752184" y="4632990"/>
            <a:ext cx="737615" cy="740226"/>
          </a:xfrm>
          <a:custGeom>
            <a:avLst/>
            <a:gdLst>
              <a:gd name="T0" fmla="*/ 1572253 w 2913"/>
              <a:gd name="T1" fmla="*/ 556386 h 2922"/>
              <a:gd name="T2" fmla="*/ 1238334 w 2913"/>
              <a:gd name="T3" fmla="*/ 222431 h 2922"/>
              <a:gd name="T4" fmla="*/ 1405293 w 2913"/>
              <a:gd name="T5" fmla="*/ 54838 h 2922"/>
              <a:gd name="T6" fmla="*/ 1606138 w 2913"/>
              <a:gd name="T7" fmla="*/ 54838 h 2922"/>
              <a:gd name="T8" fmla="*/ 1739212 w 2913"/>
              <a:gd name="T9" fmla="*/ 188543 h 2922"/>
              <a:gd name="T10" fmla="*/ 1739212 w 2913"/>
              <a:gd name="T11" fmla="*/ 389408 h 2922"/>
              <a:gd name="T12" fmla="*/ 1572253 w 2913"/>
              <a:gd name="T13" fmla="*/ 556386 h 2922"/>
              <a:gd name="T14" fmla="*/ 602533 w 2913"/>
              <a:gd name="T15" fmla="*/ 1526209 h 2922"/>
              <a:gd name="T16" fmla="*/ 268614 w 2913"/>
              <a:gd name="T17" fmla="*/ 1192255 h 2922"/>
              <a:gd name="T18" fmla="*/ 1176109 w 2913"/>
              <a:gd name="T19" fmla="*/ 291440 h 2922"/>
              <a:gd name="T20" fmla="*/ 1510028 w 2913"/>
              <a:gd name="T21" fmla="*/ 625395 h 2922"/>
              <a:gd name="T22" fmla="*/ 602533 w 2913"/>
              <a:gd name="T23" fmla="*/ 1526209 h 2922"/>
              <a:gd name="T24" fmla="*/ 0 w 2913"/>
              <a:gd name="T25" fmla="*/ 1800397 h 2922"/>
              <a:gd name="T26" fmla="*/ 203309 w 2913"/>
              <a:gd name="T27" fmla="*/ 1257567 h 2922"/>
              <a:gd name="T28" fmla="*/ 534147 w 2913"/>
              <a:gd name="T29" fmla="*/ 1588441 h 2922"/>
              <a:gd name="T30" fmla="*/ 0 w 2913"/>
              <a:gd name="T31" fmla="*/ 1800397 h 29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913" h="2922">
                <a:moveTo>
                  <a:pt x="2552" y="903"/>
                </a:moveTo>
                <a:cubicBezTo>
                  <a:pt x="2010" y="361"/>
                  <a:pt x="2010" y="361"/>
                  <a:pt x="2010" y="361"/>
                </a:cubicBezTo>
                <a:cubicBezTo>
                  <a:pt x="2281" y="89"/>
                  <a:pt x="2281" y="89"/>
                  <a:pt x="2281" y="89"/>
                </a:cubicBezTo>
                <a:cubicBezTo>
                  <a:pt x="2371" y="0"/>
                  <a:pt x="2517" y="0"/>
                  <a:pt x="2607" y="89"/>
                </a:cubicBezTo>
                <a:cubicBezTo>
                  <a:pt x="2823" y="306"/>
                  <a:pt x="2823" y="306"/>
                  <a:pt x="2823" y="306"/>
                </a:cubicBezTo>
                <a:cubicBezTo>
                  <a:pt x="2913" y="396"/>
                  <a:pt x="2913" y="542"/>
                  <a:pt x="2823" y="632"/>
                </a:cubicBezTo>
                <a:lnTo>
                  <a:pt x="2552" y="903"/>
                </a:lnTo>
                <a:close/>
                <a:moveTo>
                  <a:pt x="978" y="2477"/>
                </a:moveTo>
                <a:cubicBezTo>
                  <a:pt x="436" y="1935"/>
                  <a:pt x="436" y="1935"/>
                  <a:pt x="436" y="1935"/>
                </a:cubicBezTo>
                <a:cubicBezTo>
                  <a:pt x="1909" y="473"/>
                  <a:pt x="1909" y="473"/>
                  <a:pt x="1909" y="473"/>
                </a:cubicBezTo>
                <a:cubicBezTo>
                  <a:pt x="2451" y="1015"/>
                  <a:pt x="2451" y="1015"/>
                  <a:pt x="2451" y="1015"/>
                </a:cubicBezTo>
                <a:lnTo>
                  <a:pt x="978" y="2477"/>
                </a:lnTo>
                <a:close/>
                <a:moveTo>
                  <a:pt x="0" y="2922"/>
                </a:moveTo>
                <a:cubicBezTo>
                  <a:pt x="330" y="2041"/>
                  <a:pt x="330" y="2041"/>
                  <a:pt x="330" y="2041"/>
                </a:cubicBezTo>
                <a:cubicBezTo>
                  <a:pt x="867" y="2578"/>
                  <a:pt x="867" y="2578"/>
                  <a:pt x="867" y="2578"/>
                </a:cubicBezTo>
                <a:lnTo>
                  <a:pt x="0" y="2922"/>
                </a:lnTo>
                <a:close/>
              </a:path>
            </a:pathLst>
          </a:custGeom>
          <a:solidFill>
            <a:schemeClr val="accent6">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7" name="文本框 16"/>
          <p:cNvSpPr txBox="1"/>
          <p:nvPr/>
        </p:nvSpPr>
        <p:spPr>
          <a:xfrm>
            <a:off x="1262627" y="1887215"/>
            <a:ext cx="2116926" cy="369332"/>
          </a:xfrm>
          <a:prstGeom prst="rect">
            <a:avLst/>
          </a:prstGeom>
          <a:noFill/>
        </p:spPr>
        <p:txBody>
          <a:bodyPr wrap="none" rtlCol="0">
            <a:spAutoFit/>
          </a:bodyPr>
          <a:lstStyle/>
          <a:p>
            <a:pPr algn="r"/>
            <a:r>
              <a:rPr lang="en-US" altLang="zh-CN" b="1" dirty="0">
                <a:solidFill>
                  <a:srgbClr val="F17F42"/>
                </a:solidFill>
                <a:latin typeface="Arial" panose="020B0604020202020204" pitchFamily="34" charset="0"/>
                <a:ea typeface="等线" panose="02010600030101010101" pitchFamily="2" charset="-122"/>
                <a:cs typeface="Arial" panose="020B0604020202020204" pitchFamily="34" charset="0"/>
              </a:rPr>
              <a:t>ADD YOUR TITLE</a:t>
            </a:r>
            <a:endParaRPr lang="en-US" altLang="zh-CN" b="1" dirty="0">
              <a:solidFill>
                <a:srgbClr val="F17F42"/>
              </a:solidFill>
              <a:latin typeface="Arial" panose="020B0604020202020204" pitchFamily="34" charset="0"/>
              <a:ea typeface="等线" panose="02010600030101010101" pitchFamily="2" charset="-122"/>
              <a:cs typeface="Arial" panose="020B0604020202020204" pitchFamily="34" charset="0"/>
            </a:endParaRPr>
          </a:p>
        </p:txBody>
      </p:sp>
      <p:sp>
        <p:nvSpPr>
          <p:cNvPr id="18" name="矩形 17"/>
          <p:cNvSpPr/>
          <p:nvPr/>
        </p:nvSpPr>
        <p:spPr>
          <a:xfrm>
            <a:off x="119336" y="2381979"/>
            <a:ext cx="3260217" cy="830997"/>
          </a:xfrm>
          <a:prstGeom prst="rect">
            <a:avLst/>
          </a:prstGeom>
        </p:spPr>
        <p:txBody>
          <a:bodyPr wrap="square">
            <a:spAutoFit/>
          </a:bodyPr>
          <a:lstStyle/>
          <a:p>
            <a:pPr algn="r"/>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 click here to enter your text</a:t>
            </a:r>
            <a:endParaRPr lang="zh-CN" altLang="en-US" sz="1600" dirty="0"/>
          </a:p>
        </p:txBody>
      </p:sp>
      <p:sp>
        <p:nvSpPr>
          <p:cNvPr id="19" name="文本框 18"/>
          <p:cNvSpPr txBox="1"/>
          <p:nvPr/>
        </p:nvSpPr>
        <p:spPr>
          <a:xfrm>
            <a:off x="1334635" y="4524578"/>
            <a:ext cx="2116926" cy="369332"/>
          </a:xfrm>
          <a:prstGeom prst="rect">
            <a:avLst/>
          </a:prstGeom>
          <a:noFill/>
        </p:spPr>
        <p:txBody>
          <a:bodyPr wrap="none" rtlCol="0">
            <a:spAutoFit/>
          </a:bodyPr>
          <a:lstStyle/>
          <a:p>
            <a:pPr algn="r"/>
            <a:r>
              <a:rPr lang="en-US" altLang="zh-CN" b="1" dirty="0">
                <a:solidFill>
                  <a:srgbClr val="F17F42"/>
                </a:solidFill>
                <a:latin typeface="Arial" panose="020B0604020202020204" pitchFamily="34" charset="0"/>
                <a:ea typeface="等线" panose="02010600030101010101" pitchFamily="2" charset="-122"/>
                <a:cs typeface="Arial" panose="020B0604020202020204" pitchFamily="34" charset="0"/>
              </a:rPr>
              <a:t>ADD YOUR TITLE</a:t>
            </a:r>
            <a:endParaRPr lang="en-US" altLang="zh-CN" b="1" dirty="0">
              <a:solidFill>
                <a:srgbClr val="F17F42"/>
              </a:solidFill>
              <a:latin typeface="Arial" panose="020B0604020202020204" pitchFamily="34" charset="0"/>
              <a:ea typeface="等线" panose="02010600030101010101" pitchFamily="2" charset="-122"/>
              <a:cs typeface="Arial" panose="020B0604020202020204" pitchFamily="34" charset="0"/>
            </a:endParaRPr>
          </a:p>
        </p:txBody>
      </p:sp>
      <p:sp>
        <p:nvSpPr>
          <p:cNvPr id="20" name="矩形 19"/>
          <p:cNvSpPr/>
          <p:nvPr/>
        </p:nvSpPr>
        <p:spPr>
          <a:xfrm>
            <a:off x="191344" y="5019342"/>
            <a:ext cx="3260217" cy="830997"/>
          </a:xfrm>
          <a:prstGeom prst="rect">
            <a:avLst/>
          </a:prstGeom>
        </p:spPr>
        <p:txBody>
          <a:bodyPr wrap="square">
            <a:spAutoFit/>
          </a:bodyPr>
          <a:lstStyle/>
          <a:p>
            <a:pPr algn="r"/>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 click here to enter your text</a:t>
            </a:r>
            <a:endParaRPr lang="zh-CN" altLang="en-US" sz="1600" dirty="0"/>
          </a:p>
        </p:txBody>
      </p:sp>
      <p:sp>
        <p:nvSpPr>
          <p:cNvPr id="23" name="文本框 22"/>
          <p:cNvSpPr txBox="1"/>
          <p:nvPr/>
        </p:nvSpPr>
        <p:spPr>
          <a:xfrm>
            <a:off x="8616280" y="1922840"/>
            <a:ext cx="2116926" cy="369332"/>
          </a:xfrm>
          <a:prstGeom prst="rect">
            <a:avLst/>
          </a:prstGeom>
          <a:noFill/>
        </p:spPr>
        <p:txBody>
          <a:bodyPr wrap="none" rtlCol="0">
            <a:spAutoFit/>
          </a:bodyPr>
          <a:lstStyle/>
          <a:p>
            <a:r>
              <a:rPr lang="en-US" altLang="zh-CN" b="1" dirty="0">
                <a:solidFill>
                  <a:srgbClr val="F17F42"/>
                </a:solidFill>
                <a:latin typeface="Arial" panose="020B0604020202020204" pitchFamily="34" charset="0"/>
                <a:ea typeface="等线" panose="02010600030101010101" pitchFamily="2" charset="-122"/>
                <a:cs typeface="Arial" panose="020B0604020202020204" pitchFamily="34" charset="0"/>
              </a:rPr>
              <a:t>ADD YOUR TITLE</a:t>
            </a:r>
            <a:endParaRPr lang="en-US" altLang="zh-CN" b="1" dirty="0">
              <a:solidFill>
                <a:srgbClr val="F17F42"/>
              </a:solidFill>
              <a:latin typeface="Arial" panose="020B0604020202020204" pitchFamily="34" charset="0"/>
              <a:ea typeface="等线" panose="02010600030101010101" pitchFamily="2" charset="-122"/>
              <a:cs typeface="Arial" panose="020B0604020202020204" pitchFamily="34" charset="0"/>
            </a:endParaRPr>
          </a:p>
        </p:txBody>
      </p:sp>
      <p:sp>
        <p:nvSpPr>
          <p:cNvPr id="24" name="矩形 23"/>
          <p:cNvSpPr/>
          <p:nvPr/>
        </p:nvSpPr>
        <p:spPr>
          <a:xfrm>
            <a:off x="8616280" y="2486822"/>
            <a:ext cx="3312368" cy="830997"/>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 click here to enter your text</a:t>
            </a:r>
            <a:endParaRPr lang="zh-CN" altLang="en-US" sz="1600" dirty="0"/>
          </a:p>
        </p:txBody>
      </p:sp>
      <p:sp>
        <p:nvSpPr>
          <p:cNvPr id="25" name="文本框 24"/>
          <p:cNvSpPr txBox="1"/>
          <p:nvPr/>
        </p:nvSpPr>
        <p:spPr>
          <a:xfrm>
            <a:off x="8633815" y="4581128"/>
            <a:ext cx="2116926" cy="369332"/>
          </a:xfrm>
          <a:prstGeom prst="rect">
            <a:avLst/>
          </a:prstGeom>
          <a:noFill/>
        </p:spPr>
        <p:txBody>
          <a:bodyPr wrap="none" rtlCol="0">
            <a:spAutoFit/>
          </a:bodyPr>
          <a:lstStyle/>
          <a:p>
            <a:r>
              <a:rPr lang="en-US" altLang="zh-CN" b="1" dirty="0">
                <a:solidFill>
                  <a:srgbClr val="F17F42"/>
                </a:solidFill>
                <a:latin typeface="Arial" panose="020B0604020202020204" pitchFamily="34" charset="0"/>
                <a:ea typeface="等线" panose="02010600030101010101" pitchFamily="2" charset="-122"/>
                <a:cs typeface="Arial" panose="020B0604020202020204" pitchFamily="34" charset="0"/>
              </a:rPr>
              <a:t>ADD YOUR TITLE</a:t>
            </a:r>
            <a:endParaRPr lang="en-US" altLang="zh-CN" b="1" dirty="0">
              <a:solidFill>
                <a:srgbClr val="F17F42"/>
              </a:solidFill>
              <a:latin typeface="Arial" panose="020B0604020202020204" pitchFamily="34" charset="0"/>
              <a:ea typeface="等线" panose="02010600030101010101" pitchFamily="2" charset="-122"/>
              <a:cs typeface="Arial" panose="020B0604020202020204" pitchFamily="34" charset="0"/>
            </a:endParaRPr>
          </a:p>
        </p:txBody>
      </p:sp>
      <p:sp>
        <p:nvSpPr>
          <p:cNvPr id="26" name="矩形 25"/>
          <p:cNvSpPr/>
          <p:nvPr/>
        </p:nvSpPr>
        <p:spPr>
          <a:xfrm>
            <a:off x="8633815" y="5145110"/>
            <a:ext cx="3312368" cy="830997"/>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 click here to enter your text</a:t>
            </a:r>
            <a:endParaRPr lang="zh-CN" altLang="en-US" sz="1600" dirty="0"/>
          </a:p>
        </p:txBody>
      </p:sp>
      <p:sp>
        <p:nvSpPr>
          <p:cNvPr id="21" name="文本框 20"/>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2" name="矩形 21"/>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outVertical)">
                                      <p:cBhvr>
                                        <p:cTn id="7" dur="500"/>
                                        <p:tgtEl>
                                          <p:spTgt spid="22"/>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barn(outVertical)">
                                      <p:cBhvr>
                                        <p:cTn id="10" dur="500"/>
                                        <p:tgtEl>
                                          <p:spTgt spid="21"/>
                                        </p:tgtEl>
                                      </p:cBhvr>
                                    </p:animEffect>
                                  </p:childTnLst>
                                </p:cTn>
                              </p:par>
                              <p:par>
                                <p:cTn id="11" presetID="23" presetClass="entr" presetSubtype="16" fill="hold" grpId="0" nodeType="with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p:cTn id="13" dur="3000" fill="hold"/>
                                        <p:tgtEl>
                                          <p:spTgt spid="6"/>
                                        </p:tgtEl>
                                        <p:attrNameLst>
                                          <p:attrName>ppt_w</p:attrName>
                                        </p:attrNameLst>
                                      </p:cBhvr>
                                      <p:tavLst>
                                        <p:tav tm="0">
                                          <p:val>
                                            <p:fltVal val="0"/>
                                          </p:val>
                                        </p:tav>
                                        <p:tav tm="100000">
                                          <p:val>
                                            <p:strVal val="#ppt_w"/>
                                          </p:val>
                                        </p:tav>
                                      </p:tavLst>
                                    </p:anim>
                                    <p:anim calcmode="lin" valueType="num">
                                      <p:cBhvr>
                                        <p:cTn id="14" dur="3000" fill="hold"/>
                                        <p:tgtEl>
                                          <p:spTgt spid="6"/>
                                        </p:tgtEl>
                                        <p:attrNameLst>
                                          <p:attrName>ppt_h</p:attrName>
                                        </p:attrNameLst>
                                      </p:cBhvr>
                                      <p:tavLst>
                                        <p:tav tm="0">
                                          <p:val>
                                            <p:fltVal val="0"/>
                                          </p:val>
                                        </p:tav>
                                        <p:tav tm="100000">
                                          <p:val>
                                            <p:strVal val="#ppt_h"/>
                                          </p:val>
                                        </p:tav>
                                      </p:tavLst>
                                    </p:anim>
                                  </p:childTnLst>
                                </p:cTn>
                              </p:par>
                              <p:par>
                                <p:cTn id="15" presetID="42" presetClass="entr" presetSubtype="0" fill="hold" grpId="0" nodeType="withEffect">
                                  <p:stCondLst>
                                    <p:cond delay="20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2000"/>
                                        <p:tgtEl>
                                          <p:spTgt spid="14"/>
                                        </p:tgtEl>
                                      </p:cBhvr>
                                    </p:animEffect>
                                    <p:anim calcmode="lin" valueType="num">
                                      <p:cBhvr>
                                        <p:cTn id="18" dur="2000" fill="hold"/>
                                        <p:tgtEl>
                                          <p:spTgt spid="14"/>
                                        </p:tgtEl>
                                        <p:attrNameLst>
                                          <p:attrName>ppt_x</p:attrName>
                                        </p:attrNameLst>
                                      </p:cBhvr>
                                      <p:tavLst>
                                        <p:tav tm="0">
                                          <p:val>
                                            <p:strVal val="#ppt_x"/>
                                          </p:val>
                                        </p:tav>
                                        <p:tav tm="100000">
                                          <p:val>
                                            <p:strVal val="#ppt_x"/>
                                          </p:val>
                                        </p:tav>
                                      </p:tavLst>
                                    </p:anim>
                                    <p:anim calcmode="lin" valueType="num">
                                      <p:cBhvr>
                                        <p:cTn id="19" dur="2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0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2000"/>
                                        <p:tgtEl>
                                          <p:spTgt spid="15"/>
                                        </p:tgtEl>
                                      </p:cBhvr>
                                    </p:animEffect>
                                    <p:anim calcmode="lin" valueType="num">
                                      <p:cBhvr>
                                        <p:cTn id="23" dur="2000" fill="hold"/>
                                        <p:tgtEl>
                                          <p:spTgt spid="15"/>
                                        </p:tgtEl>
                                        <p:attrNameLst>
                                          <p:attrName>ppt_x</p:attrName>
                                        </p:attrNameLst>
                                      </p:cBhvr>
                                      <p:tavLst>
                                        <p:tav tm="0">
                                          <p:val>
                                            <p:strVal val="#ppt_x"/>
                                          </p:val>
                                        </p:tav>
                                        <p:tav tm="100000">
                                          <p:val>
                                            <p:strVal val="#ppt_x"/>
                                          </p:val>
                                        </p:tav>
                                      </p:tavLst>
                                    </p:anim>
                                    <p:anim calcmode="lin" valueType="num">
                                      <p:cBhvr>
                                        <p:cTn id="24" dur="200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2000"/>
                                        <p:tgtEl>
                                          <p:spTgt spid="13"/>
                                        </p:tgtEl>
                                      </p:cBhvr>
                                    </p:animEffect>
                                    <p:anim calcmode="lin" valueType="num">
                                      <p:cBhvr>
                                        <p:cTn id="28" dur="2000" fill="hold"/>
                                        <p:tgtEl>
                                          <p:spTgt spid="13"/>
                                        </p:tgtEl>
                                        <p:attrNameLst>
                                          <p:attrName>ppt_x</p:attrName>
                                        </p:attrNameLst>
                                      </p:cBhvr>
                                      <p:tavLst>
                                        <p:tav tm="0">
                                          <p:val>
                                            <p:strVal val="#ppt_x"/>
                                          </p:val>
                                        </p:tav>
                                        <p:tav tm="100000">
                                          <p:val>
                                            <p:strVal val="#ppt_x"/>
                                          </p:val>
                                        </p:tav>
                                      </p:tavLst>
                                    </p:anim>
                                    <p:anim calcmode="lin" valueType="num">
                                      <p:cBhvr>
                                        <p:cTn id="29" dur="2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2000"/>
                                        <p:tgtEl>
                                          <p:spTgt spid="16"/>
                                        </p:tgtEl>
                                      </p:cBhvr>
                                    </p:animEffect>
                                    <p:anim calcmode="lin" valueType="num">
                                      <p:cBhvr>
                                        <p:cTn id="33" dur="2000" fill="hold"/>
                                        <p:tgtEl>
                                          <p:spTgt spid="16"/>
                                        </p:tgtEl>
                                        <p:attrNameLst>
                                          <p:attrName>ppt_x</p:attrName>
                                        </p:attrNameLst>
                                      </p:cBhvr>
                                      <p:tavLst>
                                        <p:tav tm="0">
                                          <p:val>
                                            <p:strVal val="#ppt_x"/>
                                          </p:val>
                                        </p:tav>
                                        <p:tav tm="100000">
                                          <p:val>
                                            <p:strVal val="#ppt_x"/>
                                          </p:val>
                                        </p:tav>
                                      </p:tavLst>
                                    </p:anim>
                                    <p:anim calcmode="lin" valueType="num">
                                      <p:cBhvr>
                                        <p:cTn id="34" dur="2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2000"/>
                                        <p:tgtEl>
                                          <p:spTgt spid="17"/>
                                        </p:tgtEl>
                                      </p:cBhvr>
                                    </p:animEffect>
                                    <p:anim calcmode="lin" valueType="num">
                                      <p:cBhvr>
                                        <p:cTn id="38" dur="2000" fill="hold"/>
                                        <p:tgtEl>
                                          <p:spTgt spid="17"/>
                                        </p:tgtEl>
                                        <p:attrNameLst>
                                          <p:attrName>ppt_x</p:attrName>
                                        </p:attrNameLst>
                                      </p:cBhvr>
                                      <p:tavLst>
                                        <p:tav tm="0">
                                          <p:val>
                                            <p:strVal val="#ppt_x"/>
                                          </p:val>
                                        </p:tav>
                                        <p:tav tm="100000">
                                          <p:val>
                                            <p:strVal val="#ppt_x"/>
                                          </p:val>
                                        </p:tav>
                                      </p:tavLst>
                                    </p:anim>
                                    <p:anim calcmode="lin" valueType="num">
                                      <p:cBhvr>
                                        <p:cTn id="39" dur="2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2000"/>
                                        <p:tgtEl>
                                          <p:spTgt spid="18"/>
                                        </p:tgtEl>
                                      </p:cBhvr>
                                    </p:animEffect>
                                    <p:anim calcmode="lin" valueType="num">
                                      <p:cBhvr>
                                        <p:cTn id="43" dur="2000" fill="hold"/>
                                        <p:tgtEl>
                                          <p:spTgt spid="18"/>
                                        </p:tgtEl>
                                        <p:attrNameLst>
                                          <p:attrName>ppt_x</p:attrName>
                                        </p:attrNameLst>
                                      </p:cBhvr>
                                      <p:tavLst>
                                        <p:tav tm="0">
                                          <p:val>
                                            <p:strVal val="#ppt_x"/>
                                          </p:val>
                                        </p:tav>
                                        <p:tav tm="100000">
                                          <p:val>
                                            <p:strVal val="#ppt_x"/>
                                          </p:val>
                                        </p:tav>
                                      </p:tavLst>
                                    </p:anim>
                                    <p:anim calcmode="lin" valueType="num">
                                      <p:cBhvr>
                                        <p:cTn id="44" dur="20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50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2000"/>
                                        <p:tgtEl>
                                          <p:spTgt spid="23"/>
                                        </p:tgtEl>
                                      </p:cBhvr>
                                    </p:animEffect>
                                    <p:anim calcmode="lin" valueType="num">
                                      <p:cBhvr>
                                        <p:cTn id="48" dur="2000" fill="hold"/>
                                        <p:tgtEl>
                                          <p:spTgt spid="23"/>
                                        </p:tgtEl>
                                        <p:attrNameLst>
                                          <p:attrName>ppt_x</p:attrName>
                                        </p:attrNameLst>
                                      </p:cBhvr>
                                      <p:tavLst>
                                        <p:tav tm="0">
                                          <p:val>
                                            <p:strVal val="#ppt_x"/>
                                          </p:val>
                                        </p:tav>
                                        <p:tav tm="100000">
                                          <p:val>
                                            <p:strVal val="#ppt_x"/>
                                          </p:val>
                                        </p:tav>
                                      </p:tavLst>
                                    </p:anim>
                                    <p:anim calcmode="lin" valueType="num">
                                      <p:cBhvr>
                                        <p:cTn id="49" dur="2000" fill="hold"/>
                                        <p:tgtEl>
                                          <p:spTgt spid="2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2000"/>
                                        <p:tgtEl>
                                          <p:spTgt spid="24"/>
                                        </p:tgtEl>
                                      </p:cBhvr>
                                    </p:animEffect>
                                    <p:anim calcmode="lin" valueType="num">
                                      <p:cBhvr>
                                        <p:cTn id="53" dur="2000" fill="hold"/>
                                        <p:tgtEl>
                                          <p:spTgt spid="24"/>
                                        </p:tgtEl>
                                        <p:attrNameLst>
                                          <p:attrName>ppt_x</p:attrName>
                                        </p:attrNameLst>
                                      </p:cBhvr>
                                      <p:tavLst>
                                        <p:tav tm="0">
                                          <p:val>
                                            <p:strVal val="#ppt_x"/>
                                          </p:val>
                                        </p:tav>
                                        <p:tav tm="100000">
                                          <p:val>
                                            <p:strVal val="#ppt_x"/>
                                          </p:val>
                                        </p:tav>
                                      </p:tavLst>
                                    </p:anim>
                                    <p:anim calcmode="lin" valueType="num">
                                      <p:cBhvr>
                                        <p:cTn id="54" dur="2000" fill="hold"/>
                                        <p:tgtEl>
                                          <p:spTgt spid="2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300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2000"/>
                                        <p:tgtEl>
                                          <p:spTgt spid="19"/>
                                        </p:tgtEl>
                                      </p:cBhvr>
                                    </p:animEffect>
                                    <p:anim calcmode="lin" valueType="num">
                                      <p:cBhvr>
                                        <p:cTn id="58" dur="2000" fill="hold"/>
                                        <p:tgtEl>
                                          <p:spTgt spid="19"/>
                                        </p:tgtEl>
                                        <p:attrNameLst>
                                          <p:attrName>ppt_x</p:attrName>
                                        </p:attrNameLst>
                                      </p:cBhvr>
                                      <p:tavLst>
                                        <p:tav tm="0">
                                          <p:val>
                                            <p:strVal val="#ppt_x"/>
                                          </p:val>
                                        </p:tav>
                                        <p:tav tm="100000">
                                          <p:val>
                                            <p:strVal val="#ppt_x"/>
                                          </p:val>
                                        </p:tav>
                                      </p:tavLst>
                                    </p:anim>
                                    <p:anim calcmode="lin" valueType="num">
                                      <p:cBhvr>
                                        <p:cTn id="59" dur="2000" fill="hold"/>
                                        <p:tgtEl>
                                          <p:spTgt spid="1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300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2000"/>
                                        <p:tgtEl>
                                          <p:spTgt spid="20"/>
                                        </p:tgtEl>
                                      </p:cBhvr>
                                    </p:animEffect>
                                    <p:anim calcmode="lin" valueType="num">
                                      <p:cBhvr>
                                        <p:cTn id="63" dur="2000" fill="hold"/>
                                        <p:tgtEl>
                                          <p:spTgt spid="20"/>
                                        </p:tgtEl>
                                        <p:attrNameLst>
                                          <p:attrName>ppt_x</p:attrName>
                                        </p:attrNameLst>
                                      </p:cBhvr>
                                      <p:tavLst>
                                        <p:tav tm="0">
                                          <p:val>
                                            <p:strVal val="#ppt_x"/>
                                          </p:val>
                                        </p:tav>
                                        <p:tav tm="100000">
                                          <p:val>
                                            <p:strVal val="#ppt_x"/>
                                          </p:val>
                                        </p:tav>
                                      </p:tavLst>
                                    </p:anim>
                                    <p:anim calcmode="lin" valueType="num">
                                      <p:cBhvr>
                                        <p:cTn id="64" dur="2000" fill="hold"/>
                                        <p:tgtEl>
                                          <p:spTgt spid="2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300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2000"/>
                                        <p:tgtEl>
                                          <p:spTgt spid="25"/>
                                        </p:tgtEl>
                                      </p:cBhvr>
                                    </p:animEffect>
                                    <p:anim calcmode="lin" valueType="num">
                                      <p:cBhvr>
                                        <p:cTn id="68" dur="2000" fill="hold"/>
                                        <p:tgtEl>
                                          <p:spTgt spid="25"/>
                                        </p:tgtEl>
                                        <p:attrNameLst>
                                          <p:attrName>ppt_x</p:attrName>
                                        </p:attrNameLst>
                                      </p:cBhvr>
                                      <p:tavLst>
                                        <p:tav tm="0">
                                          <p:val>
                                            <p:strVal val="#ppt_x"/>
                                          </p:val>
                                        </p:tav>
                                        <p:tav tm="100000">
                                          <p:val>
                                            <p:strVal val="#ppt_x"/>
                                          </p:val>
                                        </p:tav>
                                      </p:tavLst>
                                    </p:anim>
                                    <p:anim calcmode="lin" valueType="num">
                                      <p:cBhvr>
                                        <p:cTn id="69" dur="2000" fill="hold"/>
                                        <p:tgtEl>
                                          <p:spTgt spid="2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300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2000"/>
                                        <p:tgtEl>
                                          <p:spTgt spid="26"/>
                                        </p:tgtEl>
                                      </p:cBhvr>
                                    </p:animEffect>
                                    <p:anim calcmode="lin" valueType="num">
                                      <p:cBhvr>
                                        <p:cTn id="73" dur="2000" fill="hold"/>
                                        <p:tgtEl>
                                          <p:spTgt spid="26"/>
                                        </p:tgtEl>
                                        <p:attrNameLst>
                                          <p:attrName>ppt_x</p:attrName>
                                        </p:attrNameLst>
                                      </p:cBhvr>
                                      <p:tavLst>
                                        <p:tav tm="0">
                                          <p:val>
                                            <p:strVal val="#ppt_x"/>
                                          </p:val>
                                        </p:tav>
                                        <p:tav tm="100000">
                                          <p:val>
                                            <p:strVal val="#ppt_x"/>
                                          </p:val>
                                        </p:tav>
                                      </p:tavLst>
                                    </p:anim>
                                    <p:anim calcmode="lin" valueType="num">
                                      <p:cBhvr>
                                        <p:cTn id="74" dur="2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P spid="14" grpId="0" animBg="1"/>
      <p:bldP spid="15" grpId="0" animBg="1"/>
      <p:bldP spid="16" grpId="0" animBg="1"/>
      <p:bldP spid="17" grpId="0"/>
      <p:bldP spid="18" grpId="0"/>
      <p:bldP spid="19" grpId="0"/>
      <p:bldP spid="20" grpId="0"/>
      <p:bldP spid="23" grpId="0"/>
      <p:bldP spid="24" grpId="0"/>
      <p:bldP spid="25" grpId="0"/>
      <p:bldP spid="26" grpId="0"/>
      <p:bldP spid="21" grpId="0"/>
      <p:bldP spid="2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t="7537" b="7537"/>
          <a:stretch>
            <a:fillRect/>
          </a:stretch>
        </p:blipFill>
        <p:spPr>
          <a:xfrm>
            <a:off x="0" y="0"/>
            <a:ext cx="12192000" cy="6858000"/>
          </a:xfrm>
          <a:prstGeom prst="rect">
            <a:avLst/>
          </a:prstGeom>
        </p:spPr>
      </p:pic>
      <p:sp>
        <p:nvSpPr>
          <p:cNvPr id="5" name="平行四边形 4"/>
          <p:cNvSpPr/>
          <p:nvPr/>
        </p:nvSpPr>
        <p:spPr>
          <a:xfrm>
            <a:off x="1864008" y="0"/>
            <a:ext cx="8712968" cy="6858000"/>
          </a:xfrm>
          <a:prstGeom prst="parallelogram">
            <a:avLst>
              <a:gd name="adj" fmla="val 26721"/>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131360" y="2309971"/>
            <a:ext cx="3929281" cy="1200329"/>
          </a:xfrm>
          <a:prstGeom prst="rect">
            <a:avLst/>
          </a:prstGeom>
          <a:noFill/>
        </p:spPr>
        <p:txBody>
          <a:bodyPr wrap="none" rtlCol="0">
            <a:spAutoFit/>
          </a:bodyPr>
          <a:lstStyle/>
          <a:p>
            <a:pPr algn="ctr"/>
            <a:r>
              <a:rPr lang="en-US" altLang="zh-CN" sz="7200" dirty="0">
                <a:solidFill>
                  <a:srgbClr val="53575A"/>
                </a:solidFill>
                <a:latin typeface="Arial" panose="020B0604020202020204" pitchFamily="34" charset="0"/>
                <a:ea typeface="微软雅黑" panose="020B0503020204020204" pitchFamily="34" charset="-122"/>
                <a:cs typeface="Arial" panose="020B0604020202020204" pitchFamily="34" charset="0"/>
              </a:rPr>
              <a:t>THANKS</a:t>
            </a:r>
            <a:endParaRPr lang="zh-CN" altLang="en-US" sz="7200" dirty="0">
              <a:solidFill>
                <a:srgbClr val="53575A"/>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矩形 6"/>
          <p:cNvSpPr/>
          <p:nvPr/>
        </p:nvSpPr>
        <p:spPr>
          <a:xfrm>
            <a:off x="5172063" y="3582308"/>
            <a:ext cx="1847875" cy="14401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3778708" y="4067780"/>
            <a:ext cx="4634602" cy="369332"/>
          </a:xfrm>
          <a:prstGeom prst="rect">
            <a:avLst/>
          </a:prstGeom>
        </p:spPr>
        <p:txBody>
          <a:bodyPr wrap="none">
            <a:spAutoFit/>
          </a:bodyPr>
          <a:lstStyle/>
          <a:p>
            <a:pPr algn="ctr"/>
            <a:r>
              <a:rPr lang="en-US" altLang="zh-CN" dirty="0">
                <a:solidFill>
                  <a:schemeClr val="tx1">
                    <a:lumMod val="50000"/>
                    <a:lumOff val="50000"/>
                  </a:schemeClr>
                </a:solidFill>
                <a:latin typeface="Arial" panose="020B0604020202020204" pitchFamily="34" charset="0"/>
                <a:cs typeface="Arial" panose="020B0604020202020204" pitchFamily="34" charset="0"/>
              </a:rPr>
              <a:t>Thank you for watching ,    Morning for PPT</a:t>
            </a:r>
            <a:endParaRPr lang="zh-CN" altLang="en-US" dirty="0">
              <a:solidFill>
                <a:schemeClr val="tx1">
                  <a:lumMod val="50000"/>
                  <a:lumOff val="50000"/>
                </a:schemeClr>
              </a:solidFill>
              <a:latin typeface="Arial" panose="020B0604020202020204" pitchFamily="34" charset="0"/>
              <a:cs typeface="Arial" panose="020B0604020202020204" pitchFamily="34" charset="0"/>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09353" y="1336678"/>
            <a:ext cx="973293" cy="973293"/>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6" presetClass="emph" presetSubtype="0" decel="100000" fill="hold" nodeType="afterEffect">
                                  <p:stCondLst>
                                    <p:cond delay="0"/>
                                  </p:stCondLst>
                                  <p:childTnLst>
                                    <p:animScale>
                                      <p:cBhvr>
                                        <p:cTn id="10" dur="5000" fill="hold"/>
                                        <p:tgtEl>
                                          <p:spTgt spid="4"/>
                                        </p:tgtEl>
                                      </p:cBhvr>
                                      <p:by x="115000" y="115000"/>
                                    </p:animScale>
                                  </p:childTnLst>
                                </p:cTn>
                              </p:par>
                              <p:par>
                                <p:cTn id="11" presetID="17" presetClass="entr" presetSubtype="10" fill="hold" grpId="0" nodeType="with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par>
                                <p:cTn id="15" presetID="2" presetClass="entr" presetSubtype="6" fill="hold" nodeType="withEffect">
                                  <p:stCondLst>
                                    <p:cond delay="150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000" fill="hold"/>
                                        <p:tgtEl>
                                          <p:spTgt spid="10"/>
                                        </p:tgtEl>
                                        <p:attrNameLst>
                                          <p:attrName>ppt_x</p:attrName>
                                        </p:attrNameLst>
                                      </p:cBhvr>
                                      <p:tavLst>
                                        <p:tav tm="0">
                                          <p:val>
                                            <p:strVal val="1+#ppt_w/2"/>
                                          </p:val>
                                        </p:tav>
                                        <p:tav tm="100000">
                                          <p:val>
                                            <p:strVal val="#ppt_x"/>
                                          </p:val>
                                        </p:tav>
                                      </p:tavLst>
                                    </p:anim>
                                    <p:anim calcmode="lin" valueType="num">
                                      <p:cBhvr additive="base">
                                        <p:cTn id="18" dur="10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2" decel="100000" fill="hold" grpId="0" nodeType="withEffect">
                                  <p:stCondLst>
                                    <p:cond delay="1500"/>
                                  </p:stCondLst>
                                  <p:iterate type="lt">
                                    <p:tmPct val="10000"/>
                                  </p:iterate>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10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2" dur="1000" fill="hold"/>
                                        <p:tgtEl>
                                          <p:spTgt spid="6">
                                            <p:txEl>
                                              <p:pRg st="0" end="0"/>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1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1+#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2000"/>
                                  </p:stCondLst>
                                  <p:iterate type="lt">
                                    <p:tmPct val="10000"/>
                                  </p:iterate>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1+#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bldP spid="7" grpId="0" animBg="1"/>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任意多边形 2"/>
          <p:cNvSpPr/>
          <p:nvPr/>
        </p:nvSpPr>
        <p:spPr>
          <a:xfrm>
            <a:off x="2241551" y="3807884"/>
            <a:ext cx="596900" cy="656167"/>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1" fmla="*/ 0 w 576263"/>
              <a:gd name="connsiteY0-2" fmla="*/ 0 h 547688"/>
              <a:gd name="connsiteX1-3" fmla="*/ 566738 w 576263"/>
              <a:gd name="connsiteY1-4" fmla="*/ 547688 h 547688"/>
              <a:gd name="connsiteX2-5" fmla="*/ 576263 w 576263"/>
              <a:gd name="connsiteY2-6" fmla="*/ 0 h 547688"/>
              <a:gd name="connsiteX3-7" fmla="*/ 0 w 576263"/>
              <a:gd name="connsiteY3-8" fmla="*/ 0 h 547688"/>
              <a:gd name="connsiteX0-9" fmla="*/ 0 w 576263"/>
              <a:gd name="connsiteY0-10" fmla="*/ 0 h 571500"/>
              <a:gd name="connsiteX1-11" fmla="*/ 566738 w 576263"/>
              <a:gd name="connsiteY1-12" fmla="*/ 571500 h 571500"/>
              <a:gd name="connsiteX2-13" fmla="*/ 576263 w 576263"/>
              <a:gd name="connsiteY2-14" fmla="*/ 0 h 571500"/>
              <a:gd name="connsiteX3-15" fmla="*/ 0 w 576263"/>
              <a:gd name="connsiteY3-16" fmla="*/ 0 h 571500"/>
              <a:gd name="connsiteX0-17" fmla="*/ 0 w 576263"/>
              <a:gd name="connsiteY0-18" fmla="*/ 0 h 576263"/>
              <a:gd name="connsiteX1-19" fmla="*/ 571335 w 576263"/>
              <a:gd name="connsiteY1-20" fmla="*/ 576263 h 576263"/>
              <a:gd name="connsiteX2-21" fmla="*/ 576263 w 576263"/>
              <a:gd name="connsiteY2-22" fmla="*/ 0 h 576263"/>
              <a:gd name="connsiteX3-23" fmla="*/ 0 w 576263"/>
              <a:gd name="connsiteY3-24" fmla="*/ 0 h 576263"/>
              <a:gd name="connsiteX0-25" fmla="*/ 0 w 576448"/>
              <a:gd name="connsiteY0-26" fmla="*/ 0 h 576263"/>
              <a:gd name="connsiteX1-27" fmla="*/ 575933 w 576448"/>
              <a:gd name="connsiteY1-28" fmla="*/ 576263 h 576263"/>
              <a:gd name="connsiteX2-29" fmla="*/ 576263 w 576448"/>
              <a:gd name="connsiteY2-30" fmla="*/ 0 h 576263"/>
              <a:gd name="connsiteX3-31" fmla="*/ 0 w 576448"/>
              <a:gd name="connsiteY3-32" fmla="*/ 0 h 576263"/>
            </a:gdLst>
            <a:ahLst/>
            <a:cxnLst>
              <a:cxn ang="0">
                <a:pos x="connsiteX0-1" y="connsiteY0-2"/>
              </a:cxn>
              <a:cxn ang="0">
                <a:pos x="connsiteX1-3" y="connsiteY1-4"/>
              </a:cxn>
              <a:cxn ang="0">
                <a:pos x="connsiteX2-5" y="connsiteY2-6"/>
              </a:cxn>
              <a:cxn ang="0">
                <a:pos x="connsiteX3-7" y="connsiteY3-8"/>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solidFill>
                <a:prstClr val="white"/>
              </a:solidFill>
            </a:endParaRPr>
          </a:p>
        </p:txBody>
      </p:sp>
      <p:sp>
        <p:nvSpPr>
          <p:cNvPr id="4" name="矩形 3"/>
          <p:cNvSpPr/>
          <p:nvPr/>
        </p:nvSpPr>
        <p:spPr>
          <a:xfrm>
            <a:off x="2832100" y="3810000"/>
            <a:ext cx="9359900" cy="65828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base">
              <a:defRPr/>
            </a:pPr>
            <a:r>
              <a:rPr lang="en-US" altLang="zh-CN" sz="2800" strike="noStrike" noProof="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itchFamily="34" charset="-128"/>
              </a:rPr>
              <a:t>https://www.freeppt7.com</a:t>
            </a:r>
            <a:endParaRPr lang="en-US" altLang="zh-CN" sz="2800" strike="noStrike" noProof="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itchFamily="34" charset="-128"/>
            </a:endParaRPr>
          </a:p>
        </p:txBody>
      </p:sp>
      <p:sp>
        <p:nvSpPr>
          <p:cNvPr id="7" name="矩形 6"/>
          <p:cNvSpPr/>
          <p:nvPr/>
        </p:nvSpPr>
        <p:spPr>
          <a:xfrm>
            <a:off x="0" y="3043767"/>
            <a:ext cx="9313333" cy="774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l" fontAlgn="base">
              <a:defRPr/>
            </a:pPr>
            <a:r>
              <a:rPr lang="zh-CN" altLang="en-US" sz="3200" strike="noStrike" spc="200" noProof="1"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trike="noStrike" spc="200" noProof="1"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sz="2400" strike="noStrike" spc="200" noProof="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Best PPT templates for free download</a:t>
            </a:r>
            <a:endParaRPr sz="2400" strike="noStrike" spc="200" noProof="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直角三角形 5"/>
          <p:cNvSpPr/>
          <p:nvPr/>
        </p:nvSpPr>
        <p:spPr>
          <a:xfrm>
            <a:off x="9311217" y="3039533"/>
            <a:ext cx="855133" cy="778933"/>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solidFill>
                <a:prstClr val="white"/>
              </a:solidFill>
            </a:endParaRPr>
          </a:p>
        </p:txBody>
      </p:sp>
      <p:sp>
        <p:nvSpPr>
          <p:cNvPr id="15365" name="矩形 11"/>
          <p:cNvSpPr/>
          <p:nvPr/>
        </p:nvSpPr>
        <p:spPr>
          <a:xfrm>
            <a:off x="2643717" y="3920067"/>
            <a:ext cx="6904567" cy="1693333"/>
          </a:xfrm>
          <a:prstGeom prst="rect">
            <a:avLst/>
          </a:prstGeom>
          <a:noFill/>
          <a:ln w="25400">
            <a:noFill/>
          </a:ln>
        </p:spPr>
        <p:txBody>
          <a:bodyPr anchor="ctr"/>
          <a:p>
            <a:pPr>
              <a:lnSpc>
                <a:spcPts val="2400"/>
              </a:lnSpc>
            </a:pPr>
            <a:r>
              <a:rPr lang="en-US" altLang="zh-CN" sz="1200" dirty="0">
                <a:solidFill>
                  <a:srgbClr val="4A452A"/>
                </a:solidFill>
                <a:latin typeface="微软雅黑" panose="020B0503020204020204" pitchFamily="34" charset="-122"/>
                <a:ea typeface="微软雅黑" panose="020B0503020204020204" pitchFamily="34" charset="-122"/>
              </a:rPr>
              <a:t> </a:t>
            </a:r>
            <a:endParaRPr lang="en-US" altLang="zh-CN" sz="1200" dirty="0">
              <a:solidFill>
                <a:srgbClr val="4A452A"/>
              </a:solidFill>
              <a:latin typeface="微软雅黑" panose="020B0503020204020204" pitchFamily="34" charset="-122"/>
              <a:ea typeface="微软雅黑" panose="020B0503020204020204" pitchFamily="34" charset="-122"/>
            </a:endParaRPr>
          </a:p>
        </p:txBody>
      </p:sp>
      <p:pic>
        <p:nvPicPr>
          <p:cNvPr id="15366" name="图片 4" descr="logo">
            <a:hlinkClick r:id="rId1" action="ppaction://hlinkfile"/>
          </p:cNvPr>
          <p:cNvPicPr>
            <a:picLocks noChangeAspect="1"/>
          </p:cNvPicPr>
          <p:nvPr/>
        </p:nvPicPr>
        <p:blipFill>
          <a:blip r:embed="rId2"/>
          <a:stretch>
            <a:fillRect/>
          </a:stretch>
        </p:blipFill>
        <p:spPr>
          <a:xfrm>
            <a:off x="3321051" y="844551"/>
            <a:ext cx="5549900" cy="1280583"/>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3400" advClick="0" advTm="5000">
        <p14:reveal/>
      </p:transition>
    </mc:Choice>
    <mc:Fallback>
      <p:transition spd="slow" advClick="0" advTm="5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t="7812" b="7812"/>
          <a:stretch>
            <a:fillRect/>
          </a:stretch>
        </p:blipFill>
        <p:spPr>
          <a:xfrm>
            <a:off x="0" y="0"/>
            <a:ext cx="12192000" cy="6858000"/>
          </a:xfrm>
          <a:prstGeom prst="rect">
            <a:avLst/>
          </a:prstGeom>
        </p:spPr>
      </p:pic>
      <p:sp>
        <p:nvSpPr>
          <p:cNvPr id="7" name="矩形 6"/>
          <p:cNvSpPr/>
          <p:nvPr/>
        </p:nvSpPr>
        <p:spPr>
          <a:xfrm>
            <a:off x="0" y="0"/>
            <a:ext cx="12192000" cy="6858000"/>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4367808" y="513626"/>
            <a:ext cx="1476164" cy="3770263"/>
          </a:xfrm>
          <a:prstGeom prst="rect">
            <a:avLst/>
          </a:prstGeom>
          <a:noFill/>
        </p:spPr>
        <p:txBody>
          <a:bodyPr wrap="square" rtlCol="0">
            <a:spAutoFit/>
          </a:bodyPr>
          <a:lstStyle/>
          <a:p>
            <a:pPr algn="ctr"/>
            <a:r>
              <a:rPr lang="en-US" altLang="zh-CN" sz="23900" dirty="0">
                <a:solidFill>
                  <a:srgbClr val="F17F42"/>
                </a:solidFill>
                <a:latin typeface="Arial" panose="020B0604020202020204" pitchFamily="34" charset="0"/>
                <a:cs typeface="Arial" panose="020B0604020202020204" pitchFamily="34" charset="0"/>
              </a:rPr>
              <a:t>1</a:t>
            </a:r>
            <a:endParaRPr lang="zh-CN" altLang="en-US" sz="23900" dirty="0">
              <a:solidFill>
                <a:srgbClr val="F17F42"/>
              </a:solidFill>
              <a:latin typeface="Arial" panose="020B0604020202020204" pitchFamily="34" charset="0"/>
              <a:cs typeface="Arial" panose="020B0604020202020204" pitchFamily="34" charset="0"/>
            </a:endParaRPr>
          </a:p>
        </p:txBody>
      </p:sp>
      <p:sp>
        <p:nvSpPr>
          <p:cNvPr id="16" name="矩形 15"/>
          <p:cNvSpPr/>
          <p:nvPr/>
        </p:nvSpPr>
        <p:spPr>
          <a:xfrm>
            <a:off x="6528048" y="2348881"/>
            <a:ext cx="5663952" cy="576064"/>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6816080" y="2398758"/>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0" name="矩形 19"/>
          <p:cNvSpPr/>
          <p:nvPr/>
        </p:nvSpPr>
        <p:spPr>
          <a:xfrm>
            <a:off x="6528048" y="3337942"/>
            <a:ext cx="5663952" cy="576064"/>
          </a:xfrm>
          <a:prstGeom prst="rect">
            <a:avLst/>
          </a:prstGeom>
          <a:solidFill>
            <a:schemeClr val="bg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6816080" y="3387819"/>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2" name="矩形 21"/>
          <p:cNvSpPr/>
          <p:nvPr/>
        </p:nvSpPr>
        <p:spPr>
          <a:xfrm>
            <a:off x="6528048" y="4327003"/>
            <a:ext cx="5663952" cy="576064"/>
          </a:xfrm>
          <a:prstGeom prst="rect">
            <a:avLst/>
          </a:prstGeom>
          <a:solidFill>
            <a:schemeClr val="bg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6816080" y="4376880"/>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4" name="矩形 23"/>
          <p:cNvSpPr/>
          <p:nvPr/>
        </p:nvSpPr>
        <p:spPr>
          <a:xfrm>
            <a:off x="6528048" y="5316064"/>
            <a:ext cx="5663952" cy="576064"/>
          </a:xfrm>
          <a:prstGeom prst="rect">
            <a:avLst/>
          </a:prstGeom>
          <a:solidFill>
            <a:schemeClr val="bg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6816080" y="5365941"/>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6" name="文本框 25"/>
          <p:cNvSpPr txBox="1"/>
          <p:nvPr/>
        </p:nvSpPr>
        <p:spPr>
          <a:xfrm>
            <a:off x="5643632" y="2709891"/>
            <a:ext cx="766557" cy="830997"/>
          </a:xfrm>
          <a:prstGeom prst="rect">
            <a:avLst/>
          </a:prstGeom>
          <a:noFill/>
        </p:spPr>
        <p:txBody>
          <a:bodyPr wrap="none" rtlCol="0">
            <a:spAutoFit/>
          </a:bodyPr>
          <a:lstStyle/>
          <a:p>
            <a:r>
              <a:rPr lang="en-US" altLang="zh-CN" sz="4800" dirty="0">
                <a:solidFill>
                  <a:srgbClr val="F17F42"/>
                </a:solidFill>
                <a:latin typeface="Arial" panose="020B0604020202020204" pitchFamily="34" charset="0"/>
                <a:cs typeface="Arial" panose="020B0604020202020204" pitchFamily="34" charset="0"/>
              </a:rPr>
              <a:t>St</a:t>
            </a:r>
            <a:endParaRPr lang="zh-CN" altLang="en-US" sz="4800" dirty="0">
              <a:solidFill>
                <a:srgbClr val="F17F42"/>
              </a:solidFill>
              <a:latin typeface="Arial" panose="020B0604020202020204" pitchFamily="34" charset="0"/>
              <a:cs typeface="Arial" panose="020B0604020202020204" pitchFamily="34" charset="0"/>
            </a:endParaRPr>
          </a:p>
        </p:txBody>
      </p:sp>
      <p:sp>
        <p:nvSpPr>
          <p:cNvPr id="27" name="椭圆 26"/>
          <p:cNvSpPr/>
          <p:nvPr/>
        </p:nvSpPr>
        <p:spPr>
          <a:xfrm>
            <a:off x="5519697" y="3326050"/>
            <a:ext cx="123935" cy="123935"/>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6" presetClass="emph" presetSubtype="0" decel="100000" fill="hold" nodeType="afterEffect">
                                  <p:stCondLst>
                                    <p:cond delay="0"/>
                                  </p:stCondLst>
                                  <p:childTnLst>
                                    <p:animScale>
                                      <p:cBhvr>
                                        <p:cTn id="10" dur="5000" fill="hold"/>
                                        <p:tgtEl>
                                          <p:spTgt spid="5"/>
                                        </p:tgtEl>
                                      </p:cBhvr>
                                      <p:by x="115000" y="115000"/>
                                    </p:animScale>
                                  </p:childTnLst>
                                </p:cTn>
                              </p:par>
                              <p:par>
                                <p:cTn id="11" presetID="10" presetClass="entr" presetSubtype="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0"/>
                                        <p:tgtEl>
                                          <p:spTgt spid="13"/>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0"/>
                                        <p:tgtEl>
                                          <p:spTgt spid="27"/>
                                        </p:tgtEl>
                                      </p:cBhvr>
                                    </p:animEffect>
                                  </p:childTnLst>
                                </p:cTn>
                              </p:par>
                              <p:par>
                                <p:cTn id="17" presetID="10" presetClass="entr" presetSubtype="0" fill="hold" grpId="0" nodeType="withEffect">
                                  <p:stCondLst>
                                    <p:cond delay="200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0"/>
                                        <p:tgtEl>
                                          <p:spTgt spid="26"/>
                                        </p:tgtEl>
                                      </p:cBhvr>
                                    </p:animEffect>
                                  </p:childTnLst>
                                </p:cTn>
                              </p:par>
                              <p:par>
                                <p:cTn id="20" presetID="17" presetClass="entr" presetSubtype="2" fill="hold" grpId="0" nodeType="withEffect">
                                  <p:stCondLst>
                                    <p:cond delay="200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ppt_x</p:attrName>
                                        </p:attrNameLst>
                                      </p:cBhvr>
                                      <p:tavLst>
                                        <p:tav tm="0">
                                          <p:val>
                                            <p:strVal val="#ppt_x+#ppt_w/2"/>
                                          </p:val>
                                        </p:tav>
                                        <p:tav tm="100000">
                                          <p:val>
                                            <p:strVal val="#ppt_x"/>
                                          </p:val>
                                        </p:tav>
                                      </p:tavLst>
                                    </p:anim>
                                    <p:anim calcmode="lin" valueType="num">
                                      <p:cBhvr>
                                        <p:cTn id="23" dur="500" fill="hold"/>
                                        <p:tgtEl>
                                          <p:spTgt spid="16"/>
                                        </p:tgtEl>
                                        <p:attrNameLst>
                                          <p:attrName>ppt_y</p:attrName>
                                        </p:attrNameLst>
                                      </p:cBhvr>
                                      <p:tavLst>
                                        <p:tav tm="0">
                                          <p:val>
                                            <p:strVal val="#ppt_y"/>
                                          </p:val>
                                        </p:tav>
                                        <p:tav tm="100000">
                                          <p:val>
                                            <p:strVal val="#ppt_y"/>
                                          </p:val>
                                        </p:tav>
                                      </p:tavLst>
                                    </p:anim>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strVal val="#ppt_h"/>
                                          </p:val>
                                        </p:tav>
                                        <p:tav tm="100000">
                                          <p:val>
                                            <p:strVal val="#ppt_h"/>
                                          </p:val>
                                        </p:tav>
                                      </p:tavLst>
                                    </p:anim>
                                  </p:childTnLst>
                                </p:cTn>
                              </p:par>
                              <p:par>
                                <p:cTn id="26" presetID="10" presetClass="entr" presetSubtype="0" fill="hold" grpId="0" nodeType="withEffect">
                                  <p:stCondLst>
                                    <p:cond delay="250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3000"/>
                                        <p:tgtEl>
                                          <p:spTgt spid="14"/>
                                        </p:tgtEl>
                                      </p:cBhvr>
                                    </p:animEffect>
                                  </p:childTnLst>
                                </p:cTn>
                              </p:par>
                              <p:par>
                                <p:cTn id="29" presetID="17" presetClass="entr" presetSubtype="2" fill="hold" grpId="0" nodeType="withEffect">
                                  <p:stCondLst>
                                    <p:cond delay="250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ppt_x</p:attrName>
                                        </p:attrNameLst>
                                      </p:cBhvr>
                                      <p:tavLst>
                                        <p:tav tm="0">
                                          <p:val>
                                            <p:strVal val="#ppt_x+#ppt_w/2"/>
                                          </p:val>
                                        </p:tav>
                                        <p:tav tm="100000">
                                          <p:val>
                                            <p:strVal val="#ppt_x"/>
                                          </p:val>
                                        </p:tav>
                                      </p:tavLst>
                                    </p:anim>
                                    <p:anim calcmode="lin" valueType="num">
                                      <p:cBhvr>
                                        <p:cTn id="32" dur="500" fill="hold"/>
                                        <p:tgtEl>
                                          <p:spTgt spid="20"/>
                                        </p:tgtEl>
                                        <p:attrNameLst>
                                          <p:attrName>ppt_y</p:attrName>
                                        </p:attrNameLst>
                                      </p:cBhvr>
                                      <p:tavLst>
                                        <p:tav tm="0">
                                          <p:val>
                                            <p:strVal val="#ppt_y"/>
                                          </p:val>
                                        </p:tav>
                                        <p:tav tm="100000">
                                          <p:val>
                                            <p:strVal val="#ppt_y"/>
                                          </p:val>
                                        </p:tav>
                                      </p:tavLst>
                                    </p:anim>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strVal val="#ppt_h"/>
                                          </p:val>
                                        </p:tav>
                                        <p:tav tm="100000">
                                          <p:val>
                                            <p:strVal val="#ppt_h"/>
                                          </p:val>
                                        </p:tav>
                                      </p:tavLst>
                                    </p:anim>
                                  </p:childTnLst>
                                </p:cTn>
                              </p:par>
                              <p:par>
                                <p:cTn id="35" presetID="10" presetClass="entr" presetSubtype="0" fill="hold" grpId="0" nodeType="withEffect">
                                  <p:stCondLst>
                                    <p:cond delay="300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3000"/>
                                        <p:tgtEl>
                                          <p:spTgt spid="21"/>
                                        </p:tgtEl>
                                      </p:cBhvr>
                                    </p:animEffect>
                                  </p:childTnLst>
                                </p:cTn>
                              </p:par>
                              <p:par>
                                <p:cTn id="38" presetID="17" presetClass="entr" presetSubtype="2" fill="hold" grpId="0" nodeType="withEffect">
                                  <p:stCondLst>
                                    <p:cond delay="3000"/>
                                  </p:stCondLst>
                                  <p:childTnLst>
                                    <p:set>
                                      <p:cBhvr>
                                        <p:cTn id="39" dur="1" fill="hold">
                                          <p:stCondLst>
                                            <p:cond delay="0"/>
                                          </p:stCondLst>
                                        </p:cTn>
                                        <p:tgtEl>
                                          <p:spTgt spid="22"/>
                                        </p:tgtEl>
                                        <p:attrNameLst>
                                          <p:attrName>style.visibility</p:attrName>
                                        </p:attrNameLst>
                                      </p:cBhvr>
                                      <p:to>
                                        <p:strVal val="visible"/>
                                      </p:to>
                                    </p:set>
                                    <p:anim calcmode="lin" valueType="num">
                                      <p:cBhvr>
                                        <p:cTn id="40" dur="500" fill="hold"/>
                                        <p:tgtEl>
                                          <p:spTgt spid="22"/>
                                        </p:tgtEl>
                                        <p:attrNameLst>
                                          <p:attrName>ppt_x</p:attrName>
                                        </p:attrNameLst>
                                      </p:cBhvr>
                                      <p:tavLst>
                                        <p:tav tm="0">
                                          <p:val>
                                            <p:strVal val="#ppt_x+#ppt_w/2"/>
                                          </p:val>
                                        </p:tav>
                                        <p:tav tm="100000">
                                          <p:val>
                                            <p:strVal val="#ppt_x"/>
                                          </p:val>
                                        </p:tav>
                                      </p:tavLst>
                                    </p:anim>
                                    <p:anim calcmode="lin" valueType="num">
                                      <p:cBhvr>
                                        <p:cTn id="41" dur="500" fill="hold"/>
                                        <p:tgtEl>
                                          <p:spTgt spid="22"/>
                                        </p:tgtEl>
                                        <p:attrNameLst>
                                          <p:attrName>ppt_y</p:attrName>
                                        </p:attrNameLst>
                                      </p:cBhvr>
                                      <p:tavLst>
                                        <p:tav tm="0">
                                          <p:val>
                                            <p:strVal val="#ppt_y"/>
                                          </p:val>
                                        </p:tav>
                                        <p:tav tm="100000">
                                          <p:val>
                                            <p:strVal val="#ppt_y"/>
                                          </p:val>
                                        </p:tav>
                                      </p:tavLst>
                                    </p:anim>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strVal val="#ppt_h"/>
                                          </p:val>
                                        </p:tav>
                                        <p:tav tm="100000">
                                          <p:val>
                                            <p:strVal val="#ppt_h"/>
                                          </p:val>
                                        </p:tav>
                                      </p:tavLst>
                                    </p:anim>
                                  </p:childTnLst>
                                </p:cTn>
                              </p:par>
                              <p:par>
                                <p:cTn id="44" presetID="10" presetClass="entr" presetSubtype="0" fill="hold" grpId="0" nodeType="withEffect">
                                  <p:stCondLst>
                                    <p:cond delay="35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3000"/>
                                        <p:tgtEl>
                                          <p:spTgt spid="23"/>
                                        </p:tgtEl>
                                      </p:cBhvr>
                                    </p:animEffect>
                                  </p:childTnLst>
                                </p:cTn>
                              </p:par>
                              <p:par>
                                <p:cTn id="47" presetID="17" presetClass="entr" presetSubtype="2" fill="hold" grpId="0" nodeType="withEffect">
                                  <p:stCondLst>
                                    <p:cond delay="350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ppt_x</p:attrName>
                                        </p:attrNameLst>
                                      </p:cBhvr>
                                      <p:tavLst>
                                        <p:tav tm="0">
                                          <p:val>
                                            <p:strVal val="#ppt_x+#ppt_w/2"/>
                                          </p:val>
                                        </p:tav>
                                        <p:tav tm="100000">
                                          <p:val>
                                            <p:strVal val="#ppt_x"/>
                                          </p:val>
                                        </p:tav>
                                      </p:tavLst>
                                    </p:anim>
                                    <p:anim calcmode="lin" valueType="num">
                                      <p:cBhvr>
                                        <p:cTn id="50" dur="500" fill="hold"/>
                                        <p:tgtEl>
                                          <p:spTgt spid="24"/>
                                        </p:tgtEl>
                                        <p:attrNameLst>
                                          <p:attrName>ppt_y</p:attrName>
                                        </p:attrNameLst>
                                      </p:cBhvr>
                                      <p:tavLst>
                                        <p:tav tm="0">
                                          <p:val>
                                            <p:strVal val="#ppt_y"/>
                                          </p:val>
                                        </p:tav>
                                        <p:tav tm="100000">
                                          <p:val>
                                            <p:strVal val="#ppt_y"/>
                                          </p:val>
                                        </p:tav>
                                      </p:tavLst>
                                    </p:anim>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strVal val="#ppt_h"/>
                                          </p:val>
                                        </p:tav>
                                        <p:tav tm="100000">
                                          <p:val>
                                            <p:strVal val="#ppt_h"/>
                                          </p:val>
                                        </p:tav>
                                      </p:tavLst>
                                    </p:anim>
                                  </p:childTnLst>
                                </p:cTn>
                              </p:par>
                              <p:par>
                                <p:cTn id="53" presetID="10" presetClass="entr" presetSubtype="0" fill="hold" grpId="0" nodeType="withEffect">
                                  <p:stCondLst>
                                    <p:cond delay="400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3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animBg="1"/>
      <p:bldP spid="14" grpId="0"/>
      <p:bldP spid="20" grpId="0" animBg="1"/>
      <p:bldP spid="21" grpId="0"/>
      <p:bldP spid="22" grpId="0" animBg="1"/>
      <p:bldP spid="23" grpId="0"/>
      <p:bldP spid="24" grpId="0" animBg="1"/>
      <p:bldP spid="25" grpId="0"/>
      <p:bldP spid="26" grpId="0"/>
      <p:bldP spid="2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552756" y="3645024"/>
            <a:ext cx="3086486" cy="400110"/>
          </a:xfrm>
          <a:prstGeom prst="rect">
            <a:avLst/>
          </a:prstGeom>
          <a:noFill/>
        </p:spPr>
        <p:txBody>
          <a:bodyPr wrap="none" rtlCol="0">
            <a:spAutoFit/>
          </a:bodyPr>
          <a:lstStyle/>
          <a:p>
            <a:r>
              <a:rPr lang="en-US" altLang="zh-CN" sz="2000" dirty="0">
                <a:solidFill>
                  <a:srgbClr val="131313"/>
                </a:solidFill>
                <a:latin typeface="Arial" panose="020B0604020202020204" pitchFamily="34" charset="0"/>
                <a:ea typeface="微软雅黑 Light" panose="020B0502040204020203" pitchFamily="34" charset="-122"/>
                <a:cs typeface="Arial" panose="020B0604020202020204" pitchFamily="34" charset="0"/>
              </a:rPr>
              <a:t>ADD YOUR TITLE HERE</a:t>
            </a:r>
            <a:endParaRPr lang="en-US" altLang="zh-CN" sz="2000" dirty="0">
              <a:solidFill>
                <a:srgbClr val="131313"/>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8" name="矩形 7"/>
          <p:cNvSpPr/>
          <p:nvPr/>
        </p:nvSpPr>
        <p:spPr>
          <a:xfrm>
            <a:off x="1559496" y="4438273"/>
            <a:ext cx="9073008" cy="830997"/>
          </a:xfrm>
          <a:prstGeom prst="rect">
            <a:avLst/>
          </a:prstGeom>
        </p:spPr>
        <p:txBody>
          <a:bodyPr wrap="square">
            <a:spAutoFit/>
          </a:bodyPr>
          <a:lstStyle/>
          <a:p>
            <a:pPr algn="ctr"/>
            <a:r>
              <a:rPr lang="en-US" altLang="zh-CN" sz="1600" dirty="0">
                <a:solidFill>
                  <a:srgbClr val="131313"/>
                </a:solidFill>
                <a:latin typeface="等线" panose="02010600030101010101" pitchFamily="2" charset="-122"/>
                <a:ea typeface="等线" panose="02010600030101010101" pitchFamily="2" charset="-122"/>
              </a:rPr>
              <a:t>Click here to enter your text messages click here to enter your text messages click here to enter your text messages click here to enter your text messages click here to enter your text messages click here to enter your text messages</a:t>
            </a:r>
            <a:endParaRPr lang="en-US" altLang="zh-CN" sz="1600" dirty="0">
              <a:solidFill>
                <a:srgbClr val="131313"/>
              </a:solidFill>
              <a:latin typeface="等线" panose="02010600030101010101" pitchFamily="2" charset="-122"/>
              <a:ea typeface="等线" panose="02010600030101010101" pitchFamily="2" charset="-122"/>
            </a:endParaRPr>
          </a:p>
        </p:txBody>
      </p:sp>
      <p:sp>
        <p:nvSpPr>
          <p:cNvPr id="9" name="文本框 8"/>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10" name="矩形 9"/>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 name="组合 2"/>
          <p:cNvGrpSpPr/>
          <p:nvPr/>
        </p:nvGrpSpPr>
        <p:grpSpPr>
          <a:xfrm>
            <a:off x="5527746" y="2060848"/>
            <a:ext cx="1105273" cy="1105273"/>
            <a:chOff x="5527746" y="2060848"/>
            <a:chExt cx="1105273" cy="1105273"/>
          </a:xfrm>
        </p:grpSpPr>
        <p:sp>
          <p:nvSpPr>
            <p:cNvPr id="2" name="椭圆 1"/>
            <p:cNvSpPr/>
            <p:nvPr/>
          </p:nvSpPr>
          <p:spPr>
            <a:xfrm>
              <a:off x="5527746" y="2060848"/>
              <a:ext cx="1105273" cy="1105273"/>
            </a:xfrm>
            <a:prstGeom prst="ellipse">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630534" y="2204864"/>
              <a:ext cx="899696" cy="899696"/>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9"/>
                                        </p:tgtEl>
                                        <p:attrNameLst>
                                          <p:attrName>style.visibility</p:attrName>
                                        </p:attrNameLst>
                                      </p:cBhvr>
                                      <p:to>
                                        <p:strVal val="visible"/>
                                      </p:to>
                                    </p:set>
                                    <p:animEffect transition="in" filter="barn(outVertical)">
                                      <p:cBhvr>
                                        <p:cTn id="10" dur="500"/>
                                        <p:tgtEl>
                                          <p:spTgt spid="9"/>
                                        </p:tgtEl>
                                      </p:cBhvr>
                                    </p:animEffect>
                                  </p:childTnLst>
                                </p:cTn>
                              </p:par>
                              <p:par>
                                <p:cTn id="11" presetID="42" presetClass="entr" presetSubtype="0" fill="hold" nodeType="withEffect">
                                  <p:stCondLst>
                                    <p:cond delay="75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125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0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924944"/>
            <a:ext cx="12192000" cy="576064"/>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631504" y="2755776"/>
            <a:ext cx="914400" cy="914400"/>
            <a:chOff x="1631504" y="2755776"/>
            <a:chExt cx="914400" cy="914400"/>
          </a:xfrm>
        </p:grpSpPr>
        <p:sp>
          <p:nvSpPr>
            <p:cNvPr id="7" name="椭圆 6"/>
            <p:cNvSpPr/>
            <p:nvPr/>
          </p:nvSpPr>
          <p:spPr>
            <a:xfrm>
              <a:off x="1631504" y="2755776"/>
              <a:ext cx="914400" cy="914400"/>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706488" y="2868479"/>
              <a:ext cx="717104" cy="717104"/>
            </a:xfrm>
            <a:prstGeom prst="rect">
              <a:avLst/>
            </a:prstGeom>
          </p:spPr>
        </p:pic>
      </p:grpSp>
      <p:grpSp>
        <p:nvGrpSpPr>
          <p:cNvPr id="4" name="组合 3"/>
          <p:cNvGrpSpPr/>
          <p:nvPr/>
        </p:nvGrpSpPr>
        <p:grpSpPr>
          <a:xfrm>
            <a:off x="5519936" y="2755776"/>
            <a:ext cx="914400" cy="914400"/>
            <a:chOff x="5519936" y="2755776"/>
            <a:chExt cx="914400" cy="914400"/>
          </a:xfrm>
        </p:grpSpPr>
        <p:sp>
          <p:nvSpPr>
            <p:cNvPr id="9" name="椭圆 8"/>
            <p:cNvSpPr/>
            <p:nvPr/>
          </p:nvSpPr>
          <p:spPr>
            <a:xfrm>
              <a:off x="5519936" y="2755776"/>
              <a:ext cx="914400" cy="914400"/>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58981" y="2775451"/>
              <a:ext cx="841276" cy="841276"/>
            </a:xfrm>
            <a:prstGeom prst="rect">
              <a:avLst/>
            </a:prstGeom>
          </p:spPr>
        </p:pic>
      </p:grpSp>
      <p:grpSp>
        <p:nvGrpSpPr>
          <p:cNvPr id="3" name="组合 2"/>
          <p:cNvGrpSpPr/>
          <p:nvPr/>
        </p:nvGrpSpPr>
        <p:grpSpPr>
          <a:xfrm>
            <a:off x="3541640" y="2704252"/>
            <a:ext cx="948480" cy="965924"/>
            <a:chOff x="3541640" y="2704252"/>
            <a:chExt cx="948480" cy="965924"/>
          </a:xfrm>
        </p:grpSpPr>
        <p:sp>
          <p:nvSpPr>
            <p:cNvPr id="8" name="椭圆 7"/>
            <p:cNvSpPr/>
            <p:nvPr/>
          </p:nvSpPr>
          <p:spPr>
            <a:xfrm>
              <a:off x="3575720" y="2755776"/>
              <a:ext cx="914400" cy="914400"/>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1640" y="2704252"/>
              <a:ext cx="948479" cy="948479"/>
            </a:xfrm>
            <a:prstGeom prst="rect">
              <a:avLst/>
            </a:prstGeom>
          </p:spPr>
        </p:pic>
      </p:grpSp>
      <p:grpSp>
        <p:nvGrpSpPr>
          <p:cNvPr id="5" name="组合 4"/>
          <p:cNvGrpSpPr/>
          <p:nvPr/>
        </p:nvGrpSpPr>
        <p:grpSpPr>
          <a:xfrm>
            <a:off x="7464152" y="2755776"/>
            <a:ext cx="914400" cy="914400"/>
            <a:chOff x="7464152" y="2755776"/>
            <a:chExt cx="914400" cy="914400"/>
          </a:xfrm>
        </p:grpSpPr>
        <p:sp>
          <p:nvSpPr>
            <p:cNvPr id="10" name="椭圆 9"/>
            <p:cNvSpPr/>
            <p:nvPr/>
          </p:nvSpPr>
          <p:spPr>
            <a:xfrm>
              <a:off x="7464152" y="2755776"/>
              <a:ext cx="914400" cy="914400"/>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61870" y="2857120"/>
              <a:ext cx="718964" cy="718964"/>
            </a:xfrm>
            <a:prstGeom prst="rect">
              <a:avLst/>
            </a:prstGeom>
          </p:spPr>
        </p:pic>
      </p:grpSp>
      <p:grpSp>
        <p:nvGrpSpPr>
          <p:cNvPr id="12" name="组合 11"/>
          <p:cNvGrpSpPr/>
          <p:nvPr/>
        </p:nvGrpSpPr>
        <p:grpSpPr>
          <a:xfrm>
            <a:off x="9408368" y="2755776"/>
            <a:ext cx="914400" cy="914400"/>
            <a:chOff x="9408368" y="2755776"/>
            <a:chExt cx="914400" cy="914400"/>
          </a:xfrm>
        </p:grpSpPr>
        <p:sp>
          <p:nvSpPr>
            <p:cNvPr id="11" name="椭圆 10"/>
            <p:cNvSpPr/>
            <p:nvPr/>
          </p:nvSpPr>
          <p:spPr>
            <a:xfrm>
              <a:off x="9408368" y="2755776"/>
              <a:ext cx="914400" cy="914400"/>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91297" y="2850390"/>
              <a:ext cx="725694" cy="725694"/>
            </a:xfrm>
            <a:prstGeom prst="rect">
              <a:avLst/>
            </a:prstGeom>
          </p:spPr>
        </p:pic>
      </p:grpSp>
      <p:sp>
        <p:nvSpPr>
          <p:cNvPr id="18" name="文本框 17"/>
          <p:cNvSpPr txBox="1"/>
          <p:nvPr/>
        </p:nvSpPr>
        <p:spPr>
          <a:xfrm>
            <a:off x="1365595" y="4077072"/>
            <a:ext cx="1402948" cy="338554"/>
          </a:xfrm>
          <a:prstGeom prst="rect">
            <a:avLst/>
          </a:prstGeom>
          <a:noFill/>
        </p:spPr>
        <p:txBody>
          <a:bodyPr wrap="none" rtlCol="0">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19" name="矩形 18"/>
          <p:cNvSpPr/>
          <p:nvPr/>
        </p:nvSpPr>
        <p:spPr>
          <a:xfrm>
            <a:off x="1365595" y="4477182"/>
            <a:ext cx="2354141" cy="584775"/>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a:t>
            </a:r>
            <a:endParaRPr lang="en-US" altLang="zh-CN" sz="1600" dirty="0">
              <a:solidFill>
                <a:srgbClr val="131313"/>
              </a:solidFill>
              <a:latin typeface="等线" panose="02010600030101010101" pitchFamily="2" charset="-122"/>
              <a:ea typeface="等线" panose="02010600030101010101" pitchFamily="2" charset="-122"/>
            </a:endParaRPr>
          </a:p>
        </p:txBody>
      </p:sp>
      <p:sp>
        <p:nvSpPr>
          <p:cNvPr id="22" name="文本框 21"/>
          <p:cNvSpPr txBox="1"/>
          <p:nvPr/>
        </p:nvSpPr>
        <p:spPr>
          <a:xfrm>
            <a:off x="3503712" y="1540952"/>
            <a:ext cx="1402948" cy="338554"/>
          </a:xfrm>
          <a:prstGeom prst="rect">
            <a:avLst/>
          </a:prstGeom>
          <a:noFill/>
        </p:spPr>
        <p:txBody>
          <a:bodyPr wrap="none" rtlCol="0">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3" name="矩形 22"/>
          <p:cNvSpPr/>
          <p:nvPr/>
        </p:nvSpPr>
        <p:spPr>
          <a:xfrm>
            <a:off x="3503712" y="1941062"/>
            <a:ext cx="2354141" cy="584775"/>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a:t>
            </a:r>
            <a:endParaRPr lang="en-US" altLang="zh-CN" sz="1600" dirty="0">
              <a:solidFill>
                <a:srgbClr val="131313"/>
              </a:solidFill>
              <a:latin typeface="等线" panose="02010600030101010101" pitchFamily="2" charset="-122"/>
              <a:ea typeface="等线" panose="02010600030101010101" pitchFamily="2" charset="-122"/>
            </a:endParaRPr>
          </a:p>
        </p:txBody>
      </p:sp>
      <p:sp>
        <p:nvSpPr>
          <p:cNvPr id="26" name="文本框 25"/>
          <p:cNvSpPr txBox="1"/>
          <p:nvPr/>
        </p:nvSpPr>
        <p:spPr>
          <a:xfrm>
            <a:off x="5375920" y="4077072"/>
            <a:ext cx="1402948" cy="338554"/>
          </a:xfrm>
          <a:prstGeom prst="rect">
            <a:avLst/>
          </a:prstGeom>
          <a:noFill/>
        </p:spPr>
        <p:txBody>
          <a:bodyPr wrap="none" rtlCol="0">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7" name="矩形 26"/>
          <p:cNvSpPr/>
          <p:nvPr/>
        </p:nvSpPr>
        <p:spPr>
          <a:xfrm>
            <a:off x="5375920" y="4477182"/>
            <a:ext cx="2354141" cy="584775"/>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a:t>
            </a:r>
            <a:endParaRPr lang="en-US" altLang="zh-CN" sz="1600" dirty="0">
              <a:solidFill>
                <a:srgbClr val="131313"/>
              </a:solidFill>
              <a:latin typeface="等线" panose="02010600030101010101" pitchFamily="2" charset="-122"/>
              <a:ea typeface="等线" panose="02010600030101010101" pitchFamily="2" charset="-122"/>
            </a:endParaRPr>
          </a:p>
        </p:txBody>
      </p:sp>
      <p:sp>
        <p:nvSpPr>
          <p:cNvPr id="28" name="文本框 27"/>
          <p:cNvSpPr txBox="1"/>
          <p:nvPr/>
        </p:nvSpPr>
        <p:spPr>
          <a:xfrm>
            <a:off x="7274364" y="1540952"/>
            <a:ext cx="1402948" cy="338554"/>
          </a:xfrm>
          <a:prstGeom prst="rect">
            <a:avLst/>
          </a:prstGeom>
          <a:noFill/>
        </p:spPr>
        <p:txBody>
          <a:bodyPr wrap="none" rtlCol="0">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9" name="矩形 28"/>
          <p:cNvSpPr/>
          <p:nvPr/>
        </p:nvSpPr>
        <p:spPr>
          <a:xfrm>
            <a:off x="7274364" y="1941062"/>
            <a:ext cx="2354141" cy="584775"/>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a:t>
            </a:r>
            <a:endParaRPr lang="en-US" altLang="zh-CN" sz="1600" dirty="0">
              <a:solidFill>
                <a:srgbClr val="131313"/>
              </a:solidFill>
              <a:latin typeface="等线" panose="02010600030101010101" pitchFamily="2" charset="-122"/>
              <a:ea typeface="等线" panose="02010600030101010101" pitchFamily="2" charset="-122"/>
            </a:endParaRPr>
          </a:p>
        </p:txBody>
      </p:sp>
      <p:sp>
        <p:nvSpPr>
          <p:cNvPr id="30" name="文本框 29"/>
          <p:cNvSpPr txBox="1"/>
          <p:nvPr/>
        </p:nvSpPr>
        <p:spPr>
          <a:xfrm>
            <a:off x="9386245" y="4069283"/>
            <a:ext cx="1402948" cy="338554"/>
          </a:xfrm>
          <a:prstGeom prst="rect">
            <a:avLst/>
          </a:prstGeom>
          <a:noFill/>
        </p:spPr>
        <p:txBody>
          <a:bodyPr wrap="none" rtlCol="0">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31" name="矩形 30"/>
          <p:cNvSpPr/>
          <p:nvPr/>
        </p:nvSpPr>
        <p:spPr>
          <a:xfrm>
            <a:off x="9386245" y="4469393"/>
            <a:ext cx="2354141" cy="584775"/>
          </a:xfrm>
          <a:prstGeom prst="rect">
            <a:avLst/>
          </a:prstGeom>
        </p:spPr>
        <p:txBody>
          <a:bodyPr wrap="square">
            <a:spAutoFit/>
          </a:bodyPr>
          <a:lstStyle/>
          <a:p>
            <a:r>
              <a:rPr lang="en-US" altLang="zh-CN" sz="1600" dirty="0">
                <a:solidFill>
                  <a:srgbClr val="131313"/>
                </a:solidFill>
                <a:latin typeface="等线" panose="02010600030101010101" pitchFamily="2" charset="-122"/>
                <a:ea typeface="等线" panose="02010600030101010101" pitchFamily="2" charset="-122"/>
              </a:rPr>
              <a:t>Click here to enter your text messages</a:t>
            </a:r>
            <a:endParaRPr lang="en-US" altLang="zh-CN" sz="1600" dirty="0">
              <a:solidFill>
                <a:srgbClr val="131313"/>
              </a:solidFill>
              <a:latin typeface="等线" panose="02010600030101010101" pitchFamily="2" charset="-122"/>
              <a:ea typeface="等线" panose="02010600030101010101" pitchFamily="2" charset="-122"/>
            </a:endParaRPr>
          </a:p>
        </p:txBody>
      </p:sp>
      <p:sp>
        <p:nvSpPr>
          <p:cNvPr id="33" name="文本框 32"/>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34" name="矩形 33"/>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outVertical)">
                                      <p:cBhvr>
                                        <p:cTn id="7" dur="500"/>
                                        <p:tgtEl>
                                          <p:spTgt spid="34"/>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33"/>
                                        </p:tgtEl>
                                        <p:attrNameLst>
                                          <p:attrName>style.visibility</p:attrName>
                                        </p:attrNameLst>
                                      </p:cBhvr>
                                      <p:to>
                                        <p:strVal val="visible"/>
                                      </p:to>
                                    </p:set>
                                    <p:animEffect transition="in" filter="barn(outVertical)">
                                      <p:cBhvr>
                                        <p:cTn id="10" dur="500"/>
                                        <p:tgtEl>
                                          <p:spTgt spid="33"/>
                                        </p:tgtEl>
                                      </p:cBhvr>
                                    </p:animEffect>
                                  </p:childTnLst>
                                </p:cTn>
                              </p:par>
                              <p:par>
                                <p:cTn id="11" presetID="17" presetClass="entr" presetSubtype="8" fill="hold" grpId="0" nodeType="with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ppt_w/2"/>
                                          </p:val>
                                        </p:tav>
                                        <p:tav tm="100000">
                                          <p:val>
                                            <p:strVal val="#ppt_x"/>
                                          </p:val>
                                        </p:tav>
                                      </p:tavLst>
                                    </p:anim>
                                    <p:anim calcmode="lin" valueType="num">
                                      <p:cBhvr>
                                        <p:cTn id="14" dur="500" fill="hold"/>
                                        <p:tgtEl>
                                          <p:spTgt spid="6"/>
                                        </p:tgtEl>
                                        <p:attrNameLst>
                                          <p:attrName>ppt_y</p:attrName>
                                        </p:attrNameLst>
                                      </p:cBhvr>
                                      <p:tavLst>
                                        <p:tav tm="0">
                                          <p:val>
                                            <p:strVal val="#ppt_y"/>
                                          </p:val>
                                        </p:tav>
                                        <p:tav tm="100000">
                                          <p:val>
                                            <p:strVal val="#ppt_y"/>
                                          </p:val>
                                        </p:tav>
                                      </p:tavLst>
                                    </p:anim>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strVal val="#ppt_h"/>
                                          </p:val>
                                        </p:tav>
                                        <p:tav tm="100000">
                                          <p:val>
                                            <p:strVal val="#ppt_h"/>
                                          </p:val>
                                        </p:tav>
                                      </p:tavLst>
                                    </p:anim>
                                  </p:childTnLst>
                                </p:cTn>
                              </p:par>
                              <p:par>
                                <p:cTn id="17" presetID="47" presetClass="entr" presetSubtype="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100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100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150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anim calcmode="lin" valueType="num">
                                      <p:cBhvr>
                                        <p:cTn id="35" dur="1000" fill="hold"/>
                                        <p:tgtEl>
                                          <p:spTgt spid="3"/>
                                        </p:tgtEl>
                                        <p:attrNameLst>
                                          <p:attrName>ppt_x</p:attrName>
                                        </p:attrNameLst>
                                      </p:cBhvr>
                                      <p:tavLst>
                                        <p:tav tm="0">
                                          <p:val>
                                            <p:strVal val="#ppt_x"/>
                                          </p:val>
                                        </p:tav>
                                        <p:tav tm="100000">
                                          <p:val>
                                            <p:strVal val="#ppt_x"/>
                                          </p:val>
                                        </p:tav>
                                      </p:tavLst>
                                    </p:anim>
                                    <p:anim calcmode="lin" valueType="num">
                                      <p:cBhvr>
                                        <p:cTn id="36" dur="1000" fill="hold"/>
                                        <p:tgtEl>
                                          <p:spTgt spid="3"/>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15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1000" fill="hold"/>
                                        <p:tgtEl>
                                          <p:spTgt spid="22"/>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150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1000"/>
                                        <p:tgtEl>
                                          <p:spTgt spid="23"/>
                                        </p:tgtEl>
                                      </p:cBhvr>
                                    </p:animEffect>
                                    <p:anim calcmode="lin" valueType="num">
                                      <p:cBhvr>
                                        <p:cTn id="45" dur="1000" fill="hold"/>
                                        <p:tgtEl>
                                          <p:spTgt spid="23"/>
                                        </p:tgtEl>
                                        <p:attrNameLst>
                                          <p:attrName>ppt_x</p:attrName>
                                        </p:attrNameLst>
                                      </p:cBhvr>
                                      <p:tavLst>
                                        <p:tav tm="0">
                                          <p:val>
                                            <p:strVal val="#ppt_x"/>
                                          </p:val>
                                        </p:tav>
                                        <p:tav tm="100000">
                                          <p:val>
                                            <p:strVal val="#ppt_x"/>
                                          </p:val>
                                        </p:tav>
                                      </p:tavLst>
                                    </p:anim>
                                    <p:anim calcmode="lin" valueType="num">
                                      <p:cBhvr>
                                        <p:cTn id="46" dur="1000" fill="hold"/>
                                        <p:tgtEl>
                                          <p:spTgt spid="23"/>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200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1000"/>
                                        <p:tgtEl>
                                          <p:spTgt spid="4"/>
                                        </p:tgtEl>
                                      </p:cBhvr>
                                    </p:animEffect>
                                    <p:anim calcmode="lin" valueType="num">
                                      <p:cBhvr>
                                        <p:cTn id="50" dur="1000" fill="hold"/>
                                        <p:tgtEl>
                                          <p:spTgt spid="4"/>
                                        </p:tgtEl>
                                        <p:attrNameLst>
                                          <p:attrName>ppt_x</p:attrName>
                                        </p:attrNameLst>
                                      </p:cBhvr>
                                      <p:tavLst>
                                        <p:tav tm="0">
                                          <p:val>
                                            <p:strVal val="#ppt_x"/>
                                          </p:val>
                                        </p:tav>
                                        <p:tav tm="100000">
                                          <p:val>
                                            <p:strVal val="#ppt_x"/>
                                          </p:val>
                                        </p:tav>
                                      </p:tavLst>
                                    </p:anim>
                                    <p:anim calcmode="lin" valueType="num">
                                      <p:cBhvr>
                                        <p:cTn id="51" dur="1000" fill="hold"/>
                                        <p:tgtEl>
                                          <p:spTgt spid="4"/>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1000"/>
                                        <p:tgtEl>
                                          <p:spTgt spid="26"/>
                                        </p:tgtEl>
                                      </p:cBhvr>
                                    </p:animEffect>
                                    <p:anim calcmode="lin" valueType="num">
                                      <p:cBhvr>
                                        <p:cTn id="55" dur="1000" fill="hold"/>
                                        <p:tgtEl>
                                          <p:spTgt spid="26"/>
                                        </p:tgtEl>
                                        <p:attrNameLst>
                                          <p:attrName>ppt_x</p:attrName>
                                        </p:attrNameLst>
                                      </p:cBhvr>
                                      <p:tavLst>
                                        <p:tav tm="0">
                                          <p:val>
                                            <p:strVal val="#ppt_x"/>
                                          </p:val>
                                        </p:tav>
                                        <p:tav tm="100000">
                                          <p:val>
                                            <p:strVal val="#ppt_x"/>
                                          </p:val>
                                        </p:tav>
                                      </p:tavLst>
                                    </p:anim>
                                    <p:anim calcmode="lin" valueType="num">
                                      <p:cBhvr>
                                        <p:cTn id="56" dur="1000" fill="hold"/>
                                        <p:tgtEl>
                                          <p:spTgt spid="2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00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1000"/>
                                        <p:tgtEl>
                                          <p:spTgt spid="27"/>
                                        </p:tgtEl>
                                      </p:cBhvr>
                                    </p:animEffect>
                                    <p:anim calcmode="lin" valueType="num">
                                      <p:cBhvr>
                                        <p:cTn id="60" dur="1000" fill="hold"/>
                                        <p:tgtEl>
                                          <p:spTgt spid="27"/>
                                        </p:tgtEl>
                                        <p:attrNameLst>
                                          <p:attrName>ppt_x</p:attrName>
                                        </p:attrNameLst>
                                      </p:cBhvr>
                                      <p:tavLst>
                                        <p:tav tm="0">
                                          <p:val>
                                            <p:strVal val="#ppt_x"/>
                                          </p:val>
                                        </p:tav>
                                        <p:tav tm="100000">
                                          <p:val>
                                            <p:strVal val="#ppt_x"/>
                                          </p:val>
                                        </p:tav>
                                      </p:tavLst>
                                    </p:anim>
                                    <p:anim calcmode="lin" valueType="num">
                                      <p:cBhvr>
                                        <p:cTn id="61" dur="1000" fill="hold"/>
                                        <p:tgtEl>
                                          <p:spTgt spid="27"/>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2500"/>
                                  </p:stCondLst>
                                  <p:childTnLst>
                                    <p:set>
                                      <p:cBhvr>
                                        <p:cTn id="63" dur="1" fill="hold">
                                          <p:stCondLst>
                                            <p:cond delay="0"/>
                                          </p:stCondLst>
                                        </p:cTn>
                                        <p:tgtEl>
                                          <p:spTgt spid="5"/>
                                        </p:tgtEl>
                                        <p:attrNameLst>
                                          <p:attrName>style.visibility</p:attrName>
                                        </p:attrNameLst>
                                      </p:cBhvr>
                                      <p:to>
                                        <p:strVal val="visible"/>
                                      </p:to>
                                    </p:set>
                                    <p:animEffect transition="in" filter="fade">
                                      <p:cBhvr>
                                        <p:cTn id="64" dur="1000"/>
                                        <p:tgtEl>
                                          <p:spTgt spid="5"/>
                                        </p:tgtEl>
                                      </p:cBhvr>
                                    </p:animEffect>
                                    <p:anim calcmode="lin" valueType="num">
                                      <p:cBhvr>
                                        <p:cTn id="65" dur="1000" fill="hold"/>
                                        <p:tgtEl>
                                          <p:spTgt spid="5"/>
                                        </p:tgtEl>
                                        <p:attrNameLst>
                                          <p:attrName>ppt_x</p:attrName>
                                        </p:attrNameLst>
                                      </p:cBhvr>
                                      <p:tavLst>
                                        <p:tav tm="0">
                                          <p:val>
                                            <p:strVal val="#ppt_x"/>
                                          </p:val>
                                        </p:tav>
                                        <p:tav tm="100000">
                                          <p:val>
                                            <p:strVal val="#ppt_x"/>
                                          </p:val>
                                        </p:tav>
                                      </p:tavLst>
                                    </p:anim>
                                    <p:anim calcmode="lin" valueType="num">
                                      <p:cBhvr>
                                        <p:cTn id="66" dur="1000" fill="hold"/>
                                        <p:tgtEl>
                                          <p:spTgt spid="5"/>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250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1000"/>
                                        <p:tgtEl>
                                          <p:spTgt spid="28"/>
                                        </p:tgtEl>
                                      </p:cBhvr>
                                    </p:animEffect>
                                    <p:anim calcmode="lin" valueType="num">
                                      <p:cBhvr>
                                        <p:cTn id="70" dur="1000" fill="hold"/>
                                        <p:tgtEl>
                                          <p:spTgt spid="28"/>
                                        </p:tgtEl>
                                        <p:attrNameLst>
                                          <p:attrName>ppt_x</p:attrName>
                                        </p:attrNameLst>
                                      </p:cBhvr>
                                      <p:tavLst>
                                        <p:tav tm="0">
                                          <p:val>
                                            <p:strVal val="#ppt_x"/>
                                          </p:val>
                                        </p:tav>
                                        <p:tav tm="100000">
                                          <p:val>
                                            <p:strVal val="#ppt_x"/>
                                          </p:val>
                                        </p:tav>
                                      </p:tavLst>
                                    </p:anim>
                                    <p:anim calcmode="lin" valueType="num">
                                      <p:cBhvr>
                                        <p:cTn id="71" dur="1000" fill="hold"/>
                                        <p:tgtEl>
                                          <p:spTgt spid="28"/>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250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1000"/>
                                        <p:tgtEl>
                                          <p:spTgt spid="29"/>
                                        </p:tgtEl>
                                      </p:cBhvr>
                                    </p:animEffect>
                                    <p:anim calcmode="lin" valueType="num">
                                      <p:cBhvr>
                                        <p:cTn id="75" dur="1000" fill="hold"/>
                                        <p:tgtEl>
                                          <p:spTgt spid="29"/>
                                        </p:tgtEl>
                                        <p:attrNameLst>
                                          <p:attrName>ppt_x</p:attrName>
                                        </p:attrNameLst>
                                      </p:cBhvr>
                                      <p:tavLst>
                                        <p:tav tm="0">
                                          <p:val>
                                            <p:strVal val="#ppt_x"/>
                                          </p:val>
                                        </p:tav>
                                        <p:tav tm="100000">
                                          <p:val>
                                            <p:strVal val="#ppt_x"/>
                                          </p:val>
                                        </p:tav>
                                      </p:tavLst>
                                    </p:anim>
                                    <p:anim calcmode="lin" valueType="num">
                                      <p:cBhvr>
                                        <p:cTn id="76" dur="1000" fill="hold"/>
                                        <p:tgtEl>
                                          <p:spTgt spid="29"/>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300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1000"/>
                                        <p:tgtEl>
                                          <p:spTgt spid="12"/>
                                        </p:tgtEl>
                                      </p:cBhvr>
                                    </p:animEffect>
                                    <p:anim calcmode="lin" valueType="num">
                                      <p:cBhvr>
                                        <p:cTn id="80" dur="1000" fill="hold"/>
                                        <p:tgtEl>
                                          <p:spTgt spid="12"/>
                                        </p:tgtEl>
                                        <p:attrNameLst>
                                          <p:attrName>ppt_x</p:attrName>
                                        </p:attrNameLst>
                                      </p:cBhvr>
                                      <p:tavLst>
                                        <p:tav tm="0">
                                          <p:val>
                                            <p:strVal val="#ppt_x"/>
                                          </p:val>
                                        </p:tav>
                                        <p:tav tm="100000">
                                          <p:val>
                                            <p:strVal val="#ppt_x"/>
                                          </p:val>
                                        </p:tav>
                                      </p:tavLst>
                                    </p:anim>
                                    <p:anim calcmode="lin" valueType="num">
                                      <p:cBhvr>
                                        <p:cTn id="81" dur="1000" fill="hold"/>
                                        <p:tgtEl>
                                          <p:spTgt spid="12"/>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3000"/>
                                  </p:stCondLst>
                                  <p:childTnLst>
                                    <p:set>
                                      <p:cBhvr>
                                        <p:cTn id="83" dur="1" fill="hold">
                                          <p:stCondLst>
                                            <p:cond delay="0"/>
                                          </p:stCondLst>
                                        </p:cTn>
                                        <p:tgtEl>
                                          <p:spTgt spid="30"/>
                                        </p:tgtEl>
                                        <p:attrNameLst>
                                          <p:attrName>style.visibility</p:attrName>
                                        </p:attrNameLst>
                                      </p:cBhvr>
                                      <p:to>
                                        <p:strVal val="visible"/>
                                      </p:to>
                                    </p:set>
                                    <p:animEffect transition="in" filter="fade">
                                      <p:cBhvr>
                                        <p:cTn id="84" dur="1000"/>
                                        <p:tgtEl>
                                          <p:spTgt spid="30"/>
                                        </p:tgtEl>
                                      </p:cBhvr>
                                    </p:animEffect>
                                    <p:anim calcmode="lin" valueType="num">
                                      <p:cBhvr>
                                        <p:cTn id="85" dur="1000" fill="hold"/>
                                        <p:tgtEl>
                                          <p:spTgt spid="30"/>
                                        </p:tgtEl>
                                        <p:attrNameLst>
                                          <p:attrName>ppt_x</p:attrName>
                                        </p:attrNameLst>
                                      </p:cBhvr>
                                      <p:tavLst>
                                        <p:tav tm="0">
                                          <p:val>
                                            <p:strVal val="#ppt_x"/>
                                          </p:val>
                                        </p:tav>
                                        <p:tav tm="100000">
                                          <p:val>
                                            <p:strVal val="#ppt_x"/>
                                          </p:val>
                                        </p:tav>
                                      </p:tavLst>
                                    </p:anim>
                                    <p:anim calcmode="lin" valueType="num">
                                      <p:cBhvr>
                                        <p:cTn id="86" dur="1000" fill="hold"/>
                                        <p:tgtEl>
                                          <p:spTgt spid="30"/>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3000"/>
                                  </p:stCondLst>
                                  <p:childTnLst>
                                    <p:set>
                                      <p:cBhvr>
                                        <p:cTn id="88" dur="1" fill="hold">
                                          <p:stCondLst>
                                            <p:cond delay="0"/>
                                          </p:stCondLst>
                                        </p:cTn>
                                        <p:tgtEl>
                                          <p:spTgt spid="31"/>
                                        </p:tgtEl>
                                        <p:attrNameLst>
                                          <p:attrName>style.visibility</p:attrName>
                                        </p:attrNameLst>
                                      </p:cBhvr>
                                      <p:to>
                                        <p:strVal val="visible"/>
                                      </p:to>
                                    </p:set>
                                    <p:animEffect transition="in" filter="fade">
                                      <p:cBhvr>
                                        <p:cTn id="89" dur="1000"/>
                                        <p:tgtEl>
                                          <p:spTgt spid="31"/>
                                        </p:tgtEl>
                                      </p:cBhvr>
                                    </p:animEffect>
                                    <p:anim calcmode="lin" valueType="num">
                                      <p:cBhvr>
                                        <p:cTn id="90" dur="1000" fill="hold"/>
                                        <p:tgtEl>
                                          <p:spTgt spid="31"/>
                                        </p:tgtEl>
                                        <p:attrNameLst>
                                          <p:attrName>ppt_x</p:attrName>
                                        </p:attrNameLst>
                                      </p:cBhvr>
                                      <p:tavLst>
                                        <p:tav tm="0">
                                          <p:val>
                                            <p:strVal val="#ppt_x"/>
                                          </p:val>
                                        </p:tav>
                                        <p:tav tm="100000">
                                          <p:val>
                                            <p:strVal val="#ppt_x"/>
                                          </p:val>
                                        </p:tav>
                                      </p:tavLst>
                                    </p:anim>
                                    <p:anim calcmode="lin" valueType="num">
                                      <p:cBhvr>
                                        <p:cTn id="91"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p:bldP spid="19" grpId="0"/>
      <p:bldP spid="22" grpId="0"/>
      <p:bldP spid="23" grpId="0"/>
      <p:bldP spid="26" grpId="0"/>
      <p:bldP spid="27" grpId="0"/>
      <p:bldP spid="28" grpId="0"/>
      <p:bldP spid="29" grpId="0"/>
      <p:bldP spid="30" grpId="0"/>
      <p:bldP spid="31" grpId="0"/>
      <p:bldP spid="33" grpId="0"/>
      <p:bldP spid="3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1743750"/>
            <a:ext cx="6633019" cy="4421554"/>
          </a:xfrm>
          <a:prstGeom prst="rect">
            <a:avLst/>
          </a:prstGeom>
        </p:spPr>
      </p:pic>
      <p:sp>
        <p:nvSpPr>
          <p:cNvPr id="9" name="矩形: 圆角 8"/>
          <p:cNvSpPr/>
          <p:nvPr/>
        </p:nvSpPr>
        <p:spPr>
          <a:xfrm>
            <a:off x="5519936" y="1946364"/>
            <a:ext cx="6009626" cy="914400"/>
          </a:xfrm>
          <a:prstGeom prst="roundRect">
            <a:avLst>
              <a:gd name="adj" fmla="val 50000"/>
            </a:avLst>
          </a:prstGeom>
          <a:solidFill>
            <a:srgbClr val="F17F4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a:off x="5531927" y="3310602"/>
            <a:ext cx="6009626" cy="914400"/>
          </a:xfrm>
          <a:prstGeom prst="roundRect">
            <a:avLst>
              <a:gd name="adj" fmla="val 50000"/>
            </a:avLst>
          </a:prstGeom>
          <a:solidFill>
            <a:srgbClr val="53575A">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a:off x="5543918" y="4674840"/>
            <a:ext cx="6009626" cy="914400"/>
          </a:xfrm>
          <a:prstGeom prst="roundRect">
            <a:avLst>
              <a:gd name="adj" fmla="val 50000"/>
            </a:avLst>
          </a:prstGeom>
          <a:solidFill>
            <a:srgbClr val="F17F4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91758" y="3412837"/>
            <a:ext cx="808484" cy="808484"/>
          </a:xfrm>
          <a:prstGeom prst="rect">
            <a:avLst/>
          </a:prstGeom>
        </p:spPr>
      </p:pic>
      <p:pic>
        <p:nvPicPr>
          <p:cNvPr id="14" name="图片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3496" y="1898848"/>
            <a:ext cx="1005458" cy="1005458"/>
          </a:xfrm>
          <a:prstGeom prst="rect">
            <a:avLst/>
          </a:prstGeom>
        </p:spPr>
      </p:pic>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33264" y="4758243"/>
            <a:ext cx="754499" cy="754499"/>
          </a:xfrm>
          <a:prstGeom prst="rect">
            <a:avLst/>
          </a:prstGeom>
        </p:spPr>
      </p:pic>
      <p:sp>
        <p:nvSpPr>
          <p:cNvPr id="16" name="矩形 15"/>
          <p:cNvSpPr/>
          <p:nvPr/>
        </p:nvSpPr>
        <p:spPr>
          <a:xfrm>
            <a:off x="6578954" y="2093664"/>
            <a:ext cx="4950608" cy="646331"/>
          </a:xfrm>
          <a:prstGeom prst="rect">
            <a:avLst/>
          </a:prstGeom>
        </p:spPr>
        <p:txBody>
          <a:bodyPr wrap="square">
            <a:spAutoFit/>
          </a:bodyPr>
          <a:lstStyle/>
          <a:p>
            <a:r>
              <a:rPr lang="en-US" altLang="zh-CN" dirty="0">
                <a:solidFill>
                  <a:schemeClr val="bg1"/>
                </a:solidFill>
                <a:latin typeface="等线" panose="02010600030101010101" pitchFamily="2" charset="-122"/>
                <a:ea typeface="等线" panose="02010600030101010101" pitchFamily="2" charset="-122"/>
              </a:rPr>
              <a:t>Click here to enter your text messages click here to enter your text messages</a:t>
            </a:r>
            <a:endParaRPr lang="zh-CN" altLang="en-US" dirty="0">
              <a:solidFill>
                <a:schemeClr val="bg1"/>
              </a:solidFill>
            </a:endParaRPr>
          </a:p>
        </p:txBody>
      </p:sp>
      <p:sp>
        <p:nvSpPr>
          <p:cNvPr id="17" name="矩形 16"/>
          <p:cNvSpPr/>
          <p:nvPr/>
        </p:nvSpPr>
        <p:spPr>
          <a:xfrm>
            <a:off x="6633019" y="3467883"/>
            <a:ext cx="4950608" cy="646331"/>
          </a:xfrm>
          <a:prstGeom prst="rect">
            <a:avLst/>
          </a:prstGeom>
        </p:spPr>
        <p:txBody>
          <a:bodyPr wrap="square">
            <a:spAutoFit/>
          </a:bodyPr>
          <a:lstStyle/>
          <a:p>
            <a:r>
              <a:rPr lang="en-US" altLang="zh-CN" dirty="0">
                <a:solidFill>
                  <a:schemeClr val="bg1"/>
                </a:solidFill>
                <a:latin typeface="等线" panose="02010600030101010101" pitchFamily="2" charset="-122"/>
                <a:ea typeface="等线" panose="02010600030101010101" pitchFamily="2" charset="-122"/>
              </a:rPr>
              <a:t>Click here to enter your text messages click here to enter your text messages</a:t>
            </a:r>
            <a:endParaRPr lang="zh-CN" altLang="en-US" dirty="0">
              <a:solidFill>
                <a:schemeClr val="bg1"/>
              </a:solidFill>
            </a:endParaRPr>
          </a:p>
        </p:txBody>
      </p:sp>
      <p:sp>
        <p:nvSpPr>
          <p:cNvPr id="18" name="矩形 17"/>
          <p:cNvSpPr/>
          <p:nvPr/>
        </p:nvSpPr>
        <p:spPr>
          <a:xfrm>
            <a:off x="6687084" y="4842102"/>
            <a:ext cx="4950608" cy="646331"/>
          </a:xfrm>
          <a:prstGeom prst="rect">
            <a:avLst/>
          </a:prstGeom>
        </p:spPr>
        <p:txBody>
          <a:bodyPr wrap="square">
            <a:spAutoFit/>
          </a:bodyPr>
          <a:lstStyle/>
          <a:p>
            <a:r>
              <a:rPr lang="en-US" altLang="zh-CN" dirty="0">
                <a:solidFill>
                  <a:schemeClr val="bg1"/>
                </a:solidFill>
                <a:latin typeface="等线" panose="02010600030101010101" pitchFamily="2" charset="-122"/>
                <a:ea typeface="等线" panose="02010600030101010101" pitchFamily="2" charset="-122"/>
              </a:rPr>
              <a:t>Click here to enter your text messages click here to enter your text messages</a:t>
            </a:r>
            <a:endParaRPr lang="zh-CN" altLang="en-US" dirty="0">
              <a:solidFill>
                <a:schemeClr val="bg1"/>
              </a:solidFill>
            </a:endParaRPr>
          </a:p>
        </p:txBody>
      </p:sp>
      <p:sp>
        <p:nvSpPr>
          <p:cNvPr id="19" name="文本框 18"/>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0" name="矩形 19"/>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Vertical)">
                                      <p:cBhvr>
                                        <p:cTn id="7" dur="500"/>
                                        <p:tgtEl>
                                          <p:spTgt spid="20"/>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19"/>
                                        </p:tgtEl>
                                        <p:attrNameLst>
                                          <p:attrName>style.visibility</p:attrName>
                                        </p:attrNameLst>
                                      </p:cBhvr>
                                      <p:to>
                                        <p:strVal val="visible"/>
                                      </p:to>
                                    </p:set>
                                    <p:animEffect transition="in" filter="barn(outVertical)">
                                      <p:cBhvr>
                                        <p:cTn id="10" dur="500"/>
                                        <p:tgtEl>
                                          <p:spTgt spid="19"/>
                                        </p:tgtEl>
                                      </p:cBhvr>
                                    </p:animEffect>
                                  </p:childTnLst>
                                </p:cTn>
                              </p:par>
                              <p:par>
                                <p:cTn id="11" presetID="2" presetClass="entr" presetSubtype="8" decel="100000" fill="hold" nodeType="with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12" presetClass="entr" presetSubtype="8" fill="hold" nodeType="withEffect">
                                  <p:stCondLst>
                                    <p:cond delay="150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p:tgtEl>
                                          <p:spTgt spid="14"/>
                                        </p:tgtEl>
                                        <p:attrNameLst>
                                          <p:attrName>ppt_x</p:attrName>
                                        </p:attrNameLst>
                                      </p:cBhvr>
                                      <p:tavLst>
                                        <p:tav tm="0">
                                          <p:val>
                                            <p:strVal val="#ppt_x-#ppt_w*1.125000"/>
                                          </p:val>
                                        </p:tav>
                                        <p:tav tm="100000">
                                          <p:val>
                                            <p:strVal val="#ppt_x"/>
                                          </p:val>
                                        </p:tav>
                                      </p:tavLst>
                                    </p:anim>
                                    <p:animEffect transition="in" filter="wipe(right)">
                                      <p:cBhvr>
                                        <p:cTn id="18" dur="500"/>
                                        <p:tgtEl>
                                          <p:spTgt spid="14"/>
                                        </p:tgtEl>
                                      </p:cBhvr>
                                    </p:animEffect>
                                  </p:childTnLst>
                                </p:cTn>
                              </p:par>
                              <p:par>
                                <p:cTn id="19" presetID="12" presetClass="entr" presetSubtype="8" fill="hold" nodeType="withEffect">
                                  <p:stCondLst>
                                    <p:cond delay="175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p:tgtEl>
                                          <p:spTgt spid="12"/>
                                        </p:tgtEl>
                                        <p:attrNameLst>
                                          <p:attrName>ppt_x</p:attrName>
                                        </p:attrNameLst>
                                      </p:cBhvr>
                                      <p:tavLst>
                                        <p:tav tm="0">
                                          <p:val>
                                            <p:strVal val="#ppt_x-#ppt_w*1.125000"/>
                                          </p:val>
                                        </p:tav>
                                        <p:tav tm="100000">
                                          <p:val>
                                            <p:strVal val="#ppt_x"/>
                                          </p:val>
                                        </p:tav>
                                      </p:tavLst>
                                    </p:anim>
                                    <p:animEffect transition="in" filter="wipe(right)">
                                      <p:cBhvr>
                                        <p:cTn id="22" dur="500"/>
                                        <p:tgtEl>
                                          <p:spTgt spid="12"/>
                                        </p:tgtEl>
                                      </p:cBhvr>
                                    </p:animEffect>
                                  </p:childTnLst>
                                </p:cTn>
                              </p:par>
                              <p:par>
                                <p:cTn id="23" presetID="12" presetClass="entr" presetSubtype="8" fill="hold" nodeType="withEffect">
                                  <p:stCondLst>
                                    <p:cond delay="200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p:tgtEl>
                                          <p:spTgt spid="15"/>
                                        </p:tgtEl>
                                        <p:attrNameLst>
                                          <p:attrName>ppt_x</p:attrName>
                                        </p:attrNameLst>
                                      </p:cBhvr>
                                      <p:tavLst>
                                        <p:tav tm="0">
                                          <p:val>
                                            <p:strVal val="#ppt_x-#ppt_w*1.125000"/>
                                          </p:val>
                                        </p:tav>
                                        <p:tav tm="100000">
                                          <p:val>
                                            <p:strVal val="#ppt_x"/>
                                          </p:val>
                                        </p:tav>
                                      </p:tavLst>
                                    </p:anim>
                                    <p:animEffect transition="in" filter="wipe(right)">
                                      <p:cBhvr>
                                        <p:cTn id="26" dur="500"/>
                                        <p:tgtEl>
                                          <p:spTgt spid="15"/>
                                        </p:tgtEl>
                                      </p:cBhvr>
                                    </p:animEffect>
                                  </p:childTnLst>
                                </p:cTn>
                              </p:par>
                              <p:par>
                                <p:cTn id="27" presetID="17" presetClass="entr" presetSubtype="8" fill="hold" grpId="0" nodeType="withEffect">
                                  <p:stCondLst>
                                    <p:cond delay="175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ppt_x</p:attrName>
                                        </p:attrNameLst>
                                      </p:cBhvr>
                                      <p:tavLst>
                                        <p:tav tm="0">
                                          <p:val>
                                            <p:strVal val="#ppt_x-#ppt_w/2"/>
                                          </p:val>
                                        </p:tav>
                                        <p:tav tm="100000">
                                          <p:val>
                                            <p:strVal val="#ppt_x"/>
                                          </p:val>
                                        </p:tav>
                                      </p:tavLst>
                                    </p:anim>
                                    <p:anim calcmode="lin" valueType="num">
                                      <p:cBhvr>
                                        <p:cTn id="30" dur="500" fill="hold"/>
                                        <p:tgtEl>
                                          <p:spTgt spid="9"/>
                                        </p:tgtEl>
                                        <p:attrNameLst>
                                          <p:attrName>ppt_y</p:attrName>
                                        </p:attrNameLst>
                                      </p:cBhvr>
                                      <p:tavLst>
                                        <p:tav tm="0">
                                          <p:val>
                                            <p:strVal val="#ppt_y"/>
                                          </p:val>
                                        </p:tav>
                                        <p:tav tm="100000">
                                          <p:val>
                                            <p:strVal val="#ppt_y"/>
                                          </p:val>
                                        </p:tav>
                                      </p:tavLst>
                                    </p:anim>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strVal val="#ppt_h"/>
                                          </p:val>
                                        </p:tav>
                                        <p:tav tm="100000">
                                          <p:val>
                                            <p:strVal val="#ppt_h"/>
                                          </p:val>
                                        </p:tav>
                                      </p:tavLst>
                                    </p:anim>
                                  </p:childTnLst>
                                </p:cTn>
                              </p:par>
                              <p:par>
                                <p:cTn id="33" presetID="17" presetClass="entr" presetSubtype="8" fill="hold" grpId="0" nodeType="withEffect">
                                  <p:stCondLst>
                                    <p:cond delay="200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ppt_x</p:attrName>
                                        </p:attrNameLst>
                                      </p:cBhvr>
                                      <p:tavLst>
                                        <p:tav tm="0">
                                          <p:val>
                                            <p:strVal val="#ppt_x-#ppt_w/2"/>
                                          </p:val>
                                        </p:tav>
                                        <p:tav tm="100000">
                                          <p:val>
                                            <p:strVal val="#ppt_x"/>
                                          </p:val>
                                        </p:tav>
                                      </p:tavLst>
                                    </p:anim>
                                    <p:anim calcmode="lin" valueType="num">
                                      <p:cBhvr>
                                        <p:cTn id="36" dur="500" fill="hold"/>
                                        <p:tgtEl>
                                          <p:spTgt spid="10"/>
                                        </p:tgtEl>
                                        <p:attrNameLst>
                                          <p:attrName>ppt_y</p:attrName>
                                        </p:attrNameLst>
                                      </p:cBhvr>
                                      <p:tavLst>
                                        <p:tav tm="0">
                                          <p:val>
                                            <p:strVal val="#ppt_y"/>
                                          </p:val>
                                        </p:tav>
                                        <p:tav tm="100000">
                                          <p:val>
                                            <p:strVal val="#ppt_y"/>
                                          </p:val>
                                        </p:tav>
                                      </p:tavLst>
                                    </p:anim>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strVal val="#ppt_h"/>
                                          </p:val>
                                        </p:tav>
                                        <p:tav tm="100000">
                                          <p:val>
                                            <p:strVal val="#ppt_h"/>
                                          </p:val>
                                        </p:tav>
                                      </p:tavLst>
                                    </p:anim>
                                  </p:childTnLst>
                                </p:cTn>
                              </p:par>
                              <p:par>
                                <p:cTn id="39" presetID="17" presetClass="entr" presetSubtype="8" fill="hold" grpId="0" nodeType="withEffect">
                                  <p:stCondLst>
                                    <p:cond delay="225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ppt_x</p:attrName>
                                        </p:attrNameLst>
                                      </p:cBhvr>
                                      <p:tavLst>
                                        <p:tav tm="0">
                                          <p:val>
                                            <p:strVal val="#ppt_x-#ppt_w/2"/>
                                          </p:val>
                                        </p:tav>
                                        <p:tav tm="100000">
                                          <p:val>
                                            <p:strVal val="#ppt_x"/>
                                          </p:val>
                                        </p:tav>
                                      </p:tavLst>
                                    </p:anim>
                                    <p:anim calcmode="lin" valueType="num">
                                      <p:cBhvr>
                                        <p:cTn id="42" dur="500" fill="hold"/>
                                        <p:tgtEl>
                                          <p:spTgt spid="11"/>
                                        </p:tgtEl>
                                        <p:attrNameLst>
                                          <p:attrName>ppt_y</p:attrName>
                                        </p:attrNameLst>
                                      </p:cBhvr>
                                      <p:tavLst>
                                        <p:tav tm="0">
                                          <p:val>
                                            <p:strVal val="#ppt_y"/>
                                          </p:val>
                                        </p:tav>
                                        <p:tav tm="100000">
                                          <p:val>
                                            <p:strVal val="#ppt_y"/>
                                          </p:val>
                                        </p:tav>
                                      </p:tavLst>
                                    </p:anim>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strVal val="#ppt_h"/>
                                          </p:val>
                                        </p:tav>
                                        <p:tav tm="100000">
                                          <p:val>
                                            <p:strVal val="#ppt_h"/>
                                          </p:val>
                                        </p:tav>
                                      </p:tavLst>
                                    </p:anim>
                                  </p:childTnLst>
                                </p:cTn>
                              </p:par>
                              <p:par>
                                <p:cTn id="45" presetID="16" presetClass="entr" presetSubtype="42" fill="hold" grpId="0" nodeType="withEffect">
                                  <p:stCondLst>
                                    <p:cond delay="2000"/>
                                  </p:stCondLst>
                                  <p:childTnLst>
                                    <p:set>
                                      <p:cBhvr>
                                        <p:cTn id="46" dur="1" fill="hold">
                                          <p:stCondLst>
                                            <p:cond delay="0"/>
                                          </p:stCondLst>
                                        </p:cTn>
                                        <p:tgtEl>
                                          <p:spTgt spid="16"/>
                                        </p:tgtEl>
                                        <p:attrNameLst>
                                          <p:attrName>style.visibility</p:attrName>
                                        </p:attrNameLst>
                                      </p:cBhvr>
                                      <p:to>
                                        <p:strVal val="visible"/>
                                      </p:to>
                                    </p:set>
                                    <p:animEffect transition="in" filter="barn(outHorizontal)">
                                      <p:cBhvr>
                                        <p:cTn id="47" dur="500"/>
                                        <p:tgtEl>
                                          <p:spTgt spid="16"/>
                                        </p:tgtEl>
                                      </p:cBhvr>
                                    </p:animEffect>
                                  </p:childTnLst>
                                </p:cTn>
                              </p:par>
                              <p:par>
                                <p:cTn id="48" presetID="16" presetClass="entr" presetSubtype="42" fill="hold" grpId="0" nodeType="withEffect">
                                  <p:stCondLst>
                                    <p:cond delay="2250"/>
                                  </p:stCondLst>
                                  <p:childTnLst>
                                    <p:set>
                                      <p:cBhvr>
                                        <p:cTn id="49" dur="1" fill="hold">
                                          <p:stCondLst>
                                            <p:cond delay="0"/>
                                          </p:stCondLst>
                                        </p:cTn>
                                        <p:tgtEl>
                                          <p:spTgt spid="17"/>
                                        </p:tgtEl>
                                        <p:attrNameLst>
                                          <p:attrName>style.visibility</p:attrName>
                                        </p:attrNameLst>
                                      </p:cBhvr>
                                      <p:to>
                                        <p:strVal val="visible"/>
                                      </p:to>
                                    </p:set>
                                    <p:animEffect transition="in" filter="barn(outHorizontal)">
                                      <p:cBhvr>
                                        <p:cTn id="50" dur="500"/>
                                        <p:tgtEl>
                                          <p:spTgt spid="17"/>
                                        </p:tgtEl>
                                      </p:cBhvr>
                                    </p:animEffect>
                                  </p:childTnLst>
                                </p:cTn>
                              </p:par>
                              <p:par>
                                <p:cTn id="51" presetID="16" presetClass="entr" presetSubtype="42" fill="hold" grpId="0" nodeType="withEffect">
                                  <p:stCondLst>
                                    <p:cond delay="2500"/>
                                  </p:stCondLst>
                                  <p:childTnLst>
                                    <p:set>
                                      <p:cBhvr>
                                        <p:cTn id="52" dur="1" fill="hold">
                                          <p:stCondLst>
                                            <p:cond delay="0"/>
                                          </p:stCondLst>
                                        </p:cTn>
                                        <p:tgtEl>
                                          <p:spTgt spid="18"/>
                                        </p:tgtEl>
                                        <p:attrNameLst>
                                          <p:attrName>style.visibility</p:attrName>
                                        </p:attrNameLst>
                                      </p:cBhvr>
                                      <p:to>
                                        <p:strVal val="visible"/>
                                      </p:to>
                                    </p:set>
                                    <p:animEffect transition="in" filter="barn(outHorizontal)">
                                      <p:cBhvr>
                                        <p:cTn id="5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6" grpId="0"/>
      <p:bldP spid="17" grpId="0"/>
      <p:bldP spid="18" grpId="0"/>
      <p:bldP spid="19" grpId="0"/>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9048328" y="1268760"/>
            <a:ext cx="936104" cy="3096343"/>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849042" y="2132856"/>
            <a:ext cx="936104" cy="2222919"/>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583798" y="2852936"/>
            <a:ext cx="936104" cy="1512168"/>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135560" y="1844824"/>
            <a:ext cx="936104" cy="2510951"/>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135560" y="3068960"/>
            <a:ext cx="936104" cy="1296144"/>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583832" y="3717032"/>
            <a:ext cx="936104" cy="648072"/>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849042" y="2564904"/>
            <a:ext cx="936104" cy="1800200"/>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048328" y="2132856"/>
            <a:ext cx="936104" cy="2227583"/>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箭头连接符 10"/>
          <p:cNvCxnSpPr/>
          <p:nvPr/>
        </p:nvCxnSpPr>
        <p:spPr>
          <a:xfrm>
            <a:off x="1019436" y="4360439"/>
            <a:ext cx="10189132" cy="0"/>
          </a:xfrm>
          <a:prstGeom prst="straightConnector1">
            <a:avLst/>
          </a:prstGeom>
          <a:ln>
            <a:solidFill>
              <a:srgbClr val="53575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1775520" y="4962654"/>
            <a:ext cx="1388009" cy="338554"/>
          </a:xfrm>
          <a:prstGeom prst="rect">
            <a:avLst/>
          </a:prstGeom>
          <a:noFill/>
        </p:spPr>
        <p:txBody>
          <a:bodyPr wrap="none" rtlCol="0">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2" name="矩形 21"/>
          <p:cNvSpPr/>
          <p:nvPr/>
        </p:nvSpPr>
        <p:spPr>
          <a:xfrm>
            <a:off x="1775521" y="5355213"/>
            <a:ext cx="2088231" cy="954107"/>
          </a:xfrm>
          <a:prstGeom prst="rect">
            <a:avLst/>
          </a:prstGeom>
        </p:spPr>
        <p:txBody>
          <a:bodyPr wrap="square">
            <a:spAutoFit/>
          </a:bodyPr>
          <a:lstStyle/>
          <a:p>
            <a:r>
              <a:rPr lang="en-US" altLang="zh-CN" sz="1400" dirty="0">
                <a:solidFill>
                  <a:srgbClr val="131313"/>
                </a:solidFill>
                <a:latin typeface="等线" panose="02010600030101010101" pitchFamily="2" charset="-122"/>
                <a:ea typeface="等线" panose="02010600030101010101" pitchFamily="2" charset="-122"/>
              </a:rPr>
              <a:t>Click here to enter your text messages click here to enter your text messages</a:t>
            </a:r>
            <a:endParaRPr lang="zh-CN" altLang="en-US" sz="1400" dirty="0"/>
          </a:p>
        </p:txBody>
      </p:sp>
      <p:sp>
        <p:nvSpPr>
          <p:cNvPr id="23" name="文本框 22"/>
          <p:cNvSpPr txBox="1"/>
          <p:nvPr/>
        </p:nvSpPr>
        <p:spPr>
          <a:xfrm>
            <a:off x="4391594" y="4962654"/>
            <a:ext cx="1388009" cy="338554"/>
          </a:xfrm>
          <a:prstGeom prst="rect">
            <a:avLst/>
          </a:prstGeom>
          <a:noFill/>
        </p:spPr>
        <p:txBody>
          <a:bodyPr wrap="none" rtlCol="0">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4" name="矩形 23"/>
          <p:cNvSpPr/>
          <p:nvPr/>
        </p:nvSpPr>
        <p:spPr>
          <a:xfrm>
            <a:off x="4391595" y="5355213"/>
            <a:ext cx="2088231" cy="954107"/>
          </a:xfrm>
          <a:prstGeom prst="rect">
            <a:avLst/>
          </a:prstGeom>
        </p:spPr>
        <p:txBody>
          <a:bodyPr wrap="square">
            <a:spAutoFit/>
          </a:bodyPr>
          <a:lstStyle/>
          <a:p>
            <a:r>
              <a:rPr lang="en-US" altLang="zh-CN" sz="1400" dirty="0">
                <a:solidFill>
                  <a:srgbClr val="131313"/>
                </a:solidFill>
                <a:latin typeface="等线" panose="02010600030101010101" pitchFamily="2" charset="-122"/>
                <a:ea typeface="等线" panose="02010600030101010101" pitchFamily="2" charset="-122"/>
              </a:rPr>
              <a:t>Click here to enter your text messages click here to enter your text messages</a:t>
            </a:r>
            <a:endParaRPr lang="zh-CN" altLang="en-US" sz="1400" dirty="0"/>
          </a:p>
        </p:txBody>
      </p:sp>
      <p:sp>
        <p:nvSpPr>
          <p:cNvPr id="25" name="文本框 24"/>
          <p:cNvSpPr txBox="1"/>
          <p:nvPr/>
        </p:nvSpPr>
        <p:spPr>
          <a:xfrm>
            <a:off x="6816080" y="4962654"/>
            <a:ext cx="1388009" cy="338554"/>
          </a:xfrm>
          <a:prstGeom prst="rect">
            <a:avLst/>
          </a:prstGeom>
          <a:noFill/>
        </p:spPr>
        <p:txBody>
          <a:bodyPr wrap="none" rtlCol="0">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6" name="矩形 25"/>
          <p:cNvSpPr/>
          <p:nvPr/>
        </p:nvSpPr>
        <p:spPr>
          <a:xfrm>
            <a:off x="6816081" y="5355213"/>
            <a:ext cx="2088231" cy="954107"/>
          </a:xfrm>
          <a:prstGeom prst="rect">
            <a:avLst/>
          </a:prstGeom>
        </p:spPr>
        <p:txBody>
          <a:bodyPr wrap="square">
            <a:spAutoFit/>
          </a:bodyPr>
          <a:lstStyle/>
          <a:p>
            <a:r>
              <a:rPr lang="en-US" altLang="zh-CN" sz="1400" dirty="0">
                <a:solidFill>
                  <a:srgbClr val="131313"/>
                </a:solidFill>
                <a:latin typeface="等线" panose="02010600030101010101" pitchFamily="2" charset="-122"/>
                <a:ea typeface="等线" panose="02010600030101010101" pitchFamily="2" charset="-122"/>
              </a:rPr>
              <a:t>Click here to enter your text messages click here to enter your text messages</a:t>
            </a:r>
            <a:endParaRPr lang="zh-CN" altLang="en-US" sz="1400" dirty="0"/>
          </a:p>
        </p:txBody>
      </p:sp>
      <p:sp>
        <p:nvSpPr>
          <p:cNvPr id="27" name="文本框 26"/>
          <p:cNvSpPr txBox="1"/>
          <p:nvPr/>
        </p:nvSpPr>
        <p:spPr>
          <a:xfrm>
            <a:off x="9048328" y="4962654"/>
            <a:ext cx="1388009" cy="338554"/>
          </a:xfrm>
          <a:prstGeom prst="rect">
            <a:avLst/>
          </a:prstGeom>
          <a:noFill/>
        </p:spPr>
        <p:txBody>
          <a:bodyPr wrap="none" rtlCol="0">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YOUR TITLE</a:t>
            </a:r>
            <a:endPar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endParaRPr>
          </a:p>
        </p:txBody>
      </p:sp>
      <p:sp>
        <p:nvSpPr>
          <p:cNvPr id="28" name="矩形 27"/>
          <p:cNvSpPr/>
          <p:nvPr/>
        </p:nvSpPr>
        <p:spPr>
          <a:xfrm>
            <a:off x="9048329" y="5355213"/>
            <a:ext cx="2088231" cy="954107"/>
          </a:xfrm>
          <a:prstGeom prst="rect">
            <a:avLst/>
          </a:prstGeom>
        </p:spPr>
        <p:txBody>
          <a:bodyPr wrap="square">
            <a:spAutoFit/>
          </a:bodyPr>
          <a:lstStyle/>
          <a:p>
            <a:r>
              <a:rPr lang="en-US" altLang="zh-CN" sz="1400" dirty="0">
                <a:solidFill>
                  <a:srgbClr val="131313"/>
                </a:solidFill>
                <a:latin typeface="等线" panose="02010600030101010101" pitchFamily="2" charset="-122"/>
                <a:ea typeface="等线" panose="02010600030101010101" pitchFamily="2" charset="-122"/>
              </a:rPr>
              <a:t>Click here to enter your text messages click here to enter your text messages</a:t>
            </a:r>
            <a:endParaRPr lang="zh-CN" altLang="en-US" sz="1400" dirty="0"/>
          </a:p>
        </p:txBody>
      </p:sp>
      <p:sp>
        <p:nvSpPr>
          <p:cNvPr id="29" name="矩形 28"/>
          <p:cNvSpPr/>
          <p:nvPr/>
        </p:nvSpPr>
        <p:spPr>
          <a:xfrm>
            <a:off x="852251" y="3306470"/>
            <a:ext cx="707245" cy="338554"/>
          </a:xfrm>
          <a:prstGeom prst="rect">
            <a:avLst/>
          </a:prstGeom>
        </p:spPr>
        <p:txBody>
          <a:bodyPr wrap="none">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TEXT</a:t>
            </a:r>
            <a:endParaRPr lang="zh-CN" altLang="en-US" sz="1600" dirty="0"/>
          </a:p>
        </p:txBody>
      </p:sp>
      <p:sp>
        <p:nvSpPr>
          <p:cNvPr id="30" name="矩形 29"/>
          <p:cNvSpPr/>
          <p:nvPr/>
        </p:nvSpPr>
        <p:spPr>
          <a:xfrm>
            <a:off x="852251" y="2516708"/>
            <a:ext cx="707245" cy="338554"/>
          </a:xfrm>
          <a:prstGeom prst="rect">
            <a:avLst/>
          </a:prstGeom>
        </p:spPr>
        <p:txBody>
          <a:bodyPr wrap="none">
            <a:spAutoFit/>
          </a:bodyPr>
          <a:lstStyle/>
          <a:p>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TEXT</a:t>
            </a:r>
            <a:endParaRPr lang="zh-CN" altLang="en-US" sz="1600" dirty="0"/>
          </a:p>
        </p:txBody>
      </p:sp>
      <p:sp>
        <p:nvSpPr>
          <p:cNvPr id="31" name="矩形 30"/>
          <p:cNvSpPr/>
          <p:nvPr/>
        </p:nvSpPr>
        <p:spPr>
          <a:xfrm>
            <a:off x="2274489" y="1988882"/>
            <a:ext cx="675185" cy="400110"/>
          </a:xfrm>
          <a:prstGeom prst="rect">
            <a:avLst/>
          </a:prstGeom>
        </p:spPr>
        <p:txBody>
          <a:bodyPr wrap="none">
            <a:spAutoFit/>
          </a:bodyPr>
          <a:lstStyle/>
          <a:p>
            <a:r>
              <a:rPr lang="en-US" altLang="zh-CN" sz="2000" dirty="0">
                <a:solidFill>
                  <a:srgbClr val="131313"/>
                </a:solidFill>
                <a:latin typeface="Arial" panose="020B0604020202020204" pitchFamily="34" charset="0"/>
                <a:ea typeface="等线" panose="02010600030101010101" pitchFamily="2" charset="-122"/>
                <a:cs typeface="Arial" panose="020B0604020202020204" pitchFamily="34" charset="0"/>
              </a:rPr>
              <a:t>60</a:t>
            </a:r>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a:t>
            </a:r>
            <a:endParaRPr lang="zh-CN" altLang="en-US" sz="1600" dirty="0"/>
          </a:p>
        </p:txBody>
      </p:sp>
      <p:sp>
        <p:nvSpPr>
          <p:cNvPr id="32" name="矩形 31"/>
          <p:cNvSpPr/>
          <p:nvPr/>
        </p:nvSpPr>
        <p:spPr>
          <a:xfrm>
            <a:off x="4740141" y="2919559"/>
            <a:ext cx="675185" cy="400110"/>
          </a:xfrm>
          <a:prstGeom prst="rect">
            <a:avLst/>
          </a:prstGeom>
        </p:spPr>
        <p:txBody>
          <a:bodyPr wrap="none">
            <a:spAutoFit/>
          </a:bodyPr>
          <a:lstStyle/>
          <a:p>
            <a:r>
              <a:rPr lang="en-US" altLang="zh-CN" sz="2000" dirty="0">
                <a:solidFill>
                  <a:srgbClr val="131313"/>
                </a:solidFill>
                <a:latin typeface="Arial" panose="020B0604020202020204" pitchFamily="34" charset="0"/>
                <a:ea typeface="等线" panose="02010600030101010101" pitchFamily="2" charset="-122"/>
                <a:cs typeface="Arial" panose="020B0604020202020204" pitchFamily="34" charset="0"/>
              </a:rPr>
              <a:t>40</a:t>
            </a:r>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a:t>
            </a:r>
            <a:endParaRPr lang="zh-CN" altLang="en-US" sz="1600" dirty="0"/>
          </a:p>
        </p:txBody>
      </p:sp>
      <p:sp>
        <p:nvSpPr>
          <p:cNvPr id="33" name="矩形 32"/>
          <p:cNvSpPr/>
          <p:nvPr/>
        </p:nvSpPr>
        <p:spPr>
          <a:xfrm>
            <a:off x="7001359" y="2161162"/>
            <a:ext cx="675185" cy="400110"/>
          </a:xfrm>
          <a:prstGeom prst="rect">
            <a:avLst/>
          </a:prstGeom>
        </p:spPr>
        <p:txBody>
          <a:bodyPr wrap="none">
            <a:spAutoFit/>
          </a:bodyPr>
          <a:lstStyle/>
          <a:p>
            <a:r>
              <a:rPr lang="en-US" altLang="zh-CN" sz="2000" dirty="0">
                <a:solidFill>
                  <a:srgbClr val="131313"/>
                </a:solidFill>
                <a:latin typeface="Arial" panose="020B0604020202020204" pitchFamily="34" charset="0"/>
                <a:ea typeface="等线" panose="02010600030101010101" pitchFamily="2" charset="-122"/>
                <a:cs typeface="Arial" panose="020B0604020202020204" pitchFamily="34" charset="0"/>
              </a:rPr>
              <a:t>50</a:t>
            </a:r>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a:t>
            </a:r>
            <a:endParaRPr lang="zh-CN" altLang="en-US" sz="1600" dirty="0"/>
          </a:p>
        </p:txBody>
      </p:sp>
      <p:sp>
        <p:nvSpPr>
          <p:cNvPr id="34" name="矩形 33"/>
          <p:cNvSpPr/>
          <p:nvPr/>
        </p:nvSpPr>
        <p:spPr>
          <a:xfrm>
            <a:off x="9187257" y="1299809"/>
            <a:ext cx="675185" cy="400110"/>
          </a:xfrm>
          <a:prstGeom prst="rect">
            <a:avLst/>
          </a:prstGeom>
        </p:spPr>
        <p:txBody>
          <a:bodyPr wrap="none">
            <a:spAutoFit/>
          </a:bodyPr>
          <a:lstStyle/>
          <a:p>
            <a:r>
              <a:rPr lang="en-US" altLang="zh-CN" sz="2000" dirty="0">
                <a:solidFill>
                  <a:srgbClr val="131313"/>
                </a:solidFill>
                <a:latin typeface="Arial" panose="020B0604020202020204" pitchFamily="34" charset="0"/>
                <a:ea typeface="等线" panose="02010600030101010101" pitchFamily="2" charset="-122"/>
                <a:cs typeface="Arial" panose="020B0604020202020204" pitchFamily="34" charset="0"/>
              </a:rPr>
              <a:t>80</a:t>
            </a:r>
            <a:r>
              <a:rPr lang="en-US" altLang="zh-CN" sz="1600" dirty="0">
                <a:solidFill>
                  <a:srgbClr val="131313"/>
                </a:solidFill>
                <a:latin typeface="Arial" panose="020B0604020202020204" pitchFamily="34" charset="0"/>
                <a:ea typeface="等线" panose="02010600030101010101" pitchFamily="2" charset="-122"/>
                <a:cs typeface="Arial" panose="020B0604020202020204" pitchFamily="34" charset="0"/>
              </a:rPr>
              <a:t>%</a:t>
            </a:r>
            <a:endParaRPr lang="zh-CN" altLang="en-US" sz="1600" dirty="0"/>
          </a:p>
        </p:txBody>
      </p:sp>
      <p:sp>
        <p:nvSpPr>
          <p:cNvPr id="35" name="矩形 34"/>
          <p:cNvSpPr/>
          <p:nvPr/>
        </p:nvSpPr>
        <p:spPr>
          <a:xfrm>
            <a:off x="2261389" y="3259673"/>
            <a:ext cx="675185" cy="400110"/>
          </a:xfrm>
          <a:prstGeom prst="rect">
            <a:avLst/>
          </a:prstGeom>
        </p:spPr>
        <p:txBody>
          <a:bodyPr wrap="none">
            <a:spAutoFit/>
          </a:bodyPr>
          <a:lstStyle/>
          <a:p>
            <a:r>
              <a:rPr lang="en-US" altLang="zh-CN" sz="2000" dirty="0">
                <a:solidFill>
                  <a:schemeClr val="bg1">
                    <a:lumMod val="95000"/>
                  </a:schemeClr>
                </a:solidFill>
                <a:latin typeface="Arial" panose="020B0604020202020204" pitchFamily="34" charset="0"/>
                <a:ea typeface="等线" panose="02010600030101010101" pitchFamily="2" charset="-122"/>
                <a:cs typeface="Arial" panose="020B0604020202020204" pitchFamily="34" charset="0"/>
              </a:rPr>
              <a:t>30</a:t>
            </a:r>
            <a:r>
              <a:rPr lang="en-US" altLang="zh-CN" sz="1600" dirty="0">
                <a:solidFill>
                  <a:schemeClr val="bg1">
                    <a:lumMod val="95000"/>
                  </a:schemeClr>
                </a:solidFill>
                <a:latin typeface="Arial" panose="020B0604020202020204" pitchFamily="34" charset="0"/>
                <a:ea typeface="等线" panose="02010600030101010101" pitchFamily="2" charset="-122"/>
                <a:cs typeface="Arial" panose="020B0604020202020204" pitchFamily="34" charset="0"/>
              </a:rPr>
              <a:t>%</a:t>
            </a:r>
            <a:endParaRPr lang="zh-CN" altLang="en-US" sz="1600" dirty="0">
              <a:solidFill>
                <a:schemeClr val="bg1">
                  <a:lumMod val="95000"/>
                </a:schemeClr>
              </a:solidFill>
            </a:endParaRPr>
          </a:p>
        </p:txBody>
      </p:sp>
      <p:sp>
        <p:nvSpPr>
          <p:cNvPr id="36" name="矩形 35"/>
          <p:cNvSpPr/>
          <p:nvPr/>
        </p:nvSpPr>
        <p:spPr>
          <a:xfrm>
            <a:off x="4722727" y="3777525"/>
            <a:ext cx="675185" cy="400110"/>
          </a:xfrm>
          <a:prstGeom prst="rect">
            <a:avLst/>
          </a:prstGeom>
        </p:spPr>
        <p:txBody>
          <a:bodyPr wrap="none">
            <a:spAutoFit/>
          </a:bodyPr>
          <a:lstStyle/>
          <a:p>
            <a:r>
              <a:rPr lang="en-US" altLang="zh-CN" sz="2000" dirty="0">
                <a:solidFill>
                  <a:schemeClr val="bg1">
                    <a:lumMod val="95000"/>
                  </a:schemeClr>
                </a:solidFill>
                <a:latin typeface="Arial" panose="020B0604020202020204" pitchFamily="34" charset="0"/>
                <a:ea typeface="等线" panose="02010600030101010101" pitchFamily="2" charset="-122"/>
                <a:cs typeface="Arial" panose="020B0604020202020204" pitchFamily="34" charset="0"/>
              </a:rPr>
              <a:t>15</a:t>
            </a:r>
            <a:r>
              <a:rPr lang="en-US" altLang="zh-CN" sz="1600" dirty="0">
                <a:solidFill>
                  <a:schemeClr val="bg1">
                    <a:lumMod val="95000"/>
                  </a:schemeClr>
                </a:solidFill>
                <a:latin typeface="Arial" panose="020B0604020202020204" pitchFamily="34" charset="0"/>
                <a:ea typeface="等线" panose="02010600030101010101" pitchFamily="2" charset="-122"/>
                <a:cs typeface="Arial" panose="020B0604020202020204" pitchFamily="34" charset="0"/>
              </a:rPr>
              <a:t>%</a:t>
            </a:r>
            <a:endParaRPr lang="zh-CN" altLang="en-US" sz="1600" dirty="0">
              <a:solidFill>
                <a:schemeClr val="bg1">
                  <a:lumMod val="95000"/>
                </a:schemeClr>
              </a:solidFill>
            </a:endParaRPr>
          </a:p>
        </p:txBody>
      </p:sp>
      <p:sp>
        <p:nvSpPr>
          <p:cNvPr id="37" name="矩形 36"/>
          <p:cNvSpPr/>
          <p:nvPr/>
        </p:nvSpPr>
        <p:spPr>
          <a:xfrm>
            <a:off x="6987971" y="2754304"/>
            <a:ext cx="675185" cy="400110"/>
          </a:xfrm>
          <a:prstGeom prst="rect">
            <a:avLst/>
          </a:prstGeom>
        </p:spPr>
        <p:txBody>
          <a:bodyPr wrap="none">
            <a:spAutoFit/>
          </a:bodyPr>
          <a:lstStyle/>
          <a:p>
            <a:r>
              <a:rPr lang="en-US" altLang="zh-CN" sz="2000" dirty="0">
                <a:solidFill>
                  <a:schemeClr val="bg1">
                    <a:lumMod val="95000"/>
                  </a:schemeClr>
                </a:solidFill>
                <a:latin typeface="Arial" panose="020B0604020202020204" pitchFamily="34" charset="0"/>
                <a:ea typeface="等线" panose="02010600030101010101" pitchFamily="2" charset="-122"/>
                <a:cs typeface="Arial" panose="020B0604020202020204" pitchFamily="34" charset="0"/>
              </a:rPr>
              <a:t>45</a:t>
            </a:r>
            <a:r>
              <a:rPr lang="en-US" altLang="zh-CN" sz="1600" dirty="0">
                <a:solidFill>
                  <a:schemeClr val="bg1">
                    <a:lumMod val="95000"/>
                  </a:schemeClr>
                </a:solidFill>
                <a:latin typeface="Arial" panose="020B0604020202020204" pitchFamily="34" charset="0"/>
                <a:ea typeface="等线" panose="02010600030101010101" pitchFamily="2" charset="-122"/>
                <a:cs typeface="Arial" panose="020B0604020202020204" pitchFamily="34" charset="0"/>
              </a:rPr>
              <a:t>%</a:t>
            </a:r>
            <a:endParaRPr lang="zh-CN" altLang="en-US" sz="1600" dirty="0">
              <a:solidFill>
                <a:schemeClr val="bg1">
                  <a:lumMod val="95000"/>
                </a:schemeClr>
              </a:solidFill>
            </a:endParaRPr>
          </a:p>
        </p:txBody>
      </p:sp>
      <p:sp>
        <p:nvSpPr>
          <p:cNvPr id="38" name="矩形 37"/>
          <p:cNvSpPr/>
          <p:nvPr/>
        </p:nvSpPr>
        <p:spPr>
          <a:xfrm>
            <a:off x="9192284" y="2342390"/>
            <a:ext cx="675185" cy="400110"/>
          </a:xfrm>
          <a:prstGeom prst="rect">
            <a:avLst/>
          </a:prstGeom>
        </p:spPr>
        <p:txBody>
          <a:bodyPr wrap="none">
            <a:spAutoFit/>
          </a:bodyPr>
          <a:lstStyle/>
          <a:p>
            <a:r>
              <a:rPr lang="en-US" altLang="zh-CN" sz="2000" dirty="0">
                <a:solidFill>
                  <a:schemeClr val="bg1">
                    <a:lumMod val="95000"/>
                  </a:schemeClr>
                </a:solidFill>
                <a:latin typeface="Arial" panose="020B0604020202020204" pitchFamily="34" charset="0"/>
                <a:ea typeface="等线" panose="02010600030101010101" pitchFamily="2" charset="-122"/>
                <a:cs typeface="Arial" panose="020B0604020202020204" pitchFamily="34" charset="0"/>
              </a:rPr>
              <a:t>51</a:t>
            </a:r>
            <a:r>
              <a:rPr lang="en-US" altLang="zh-CN" sz="1600" dirty="0">
                <a:solidFill>
                  <a:schemeClr val="bg1">
                    <a:lumMod val="95000"/>
                  </a:schemeClr>
                </a:solidFill>
                <a:latin typeface="Arial" panose="020B0604020202020204" pitchFamily="34" charset="0"/>
                <a:ea typeface="等线" panose="02010600030101010101" pitchFamily="2" charset="-122"/>
                <a:cs typeface="Arial" panose="020B0604020202020204" pitchFamily="34" charset="0"/>
              </a:rPr>
              <a:t>%</a:t>
            </a:r>
            <a:endParaRPr lang="zh-CN" altLang="en-US" sz="1600" dirty="0">
              <a:solidFill>
                <a:schemeClr val="bg1">
                  <a:lumMod val="95000"/>
                </a:schemeClr>
              </a:solidFill>
            </a:endParaRPr>
          </a:p>
        </p:txBody>
      </p:sp>
      <p:sp>
        <p:nvSpPr>
          <p:cNvPr id="39" name="矩形 38"/>
          <p:cNvSpPr/>
          <p:nvPr/>
        </p:nvSpPr>
        <p:spPr>
          <a:xfrm>
            <a:off x="636227" y="2563633"/>
            <a:ext cx="216024" cy="216024"/>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640858" y="3373526"/>
            <a:ext cx="216024" cy="216024"/>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44" name="矩形 43"/>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barn(outVertical)">
                                      <p:cBhvr>
                                        <p:cTn id="7" dur="500"/>
                                        <p:tgtEl>
                                          <p:spTgt spid="44"/>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43"/>
                                        </p:tgtEl>
                                        <p:attrNameLst>
                                          <p:attrName>style.visibility</p:attrName>
                                        </p:attrNameLst>
                                      </p:cBhvr>
                                      <p:to>
                                        <p:strVal val="visible"/>
                                      </p:to>
                                    </p:set>
                                    <p:animEffect transition="in" filter="barn(outVertical)">
                                      <p:cBhvr>
                                        <p:cTn id="10" dur="500"/>
                                        <p:tgtEl>
                                          <p:spTgt spid="43"/>
                                        </p:tgtEl>
                                      </p:cBhvr>
                                    </p:animEffect>
                                  </p:childTnLst>
                                </p:cTn>
                              </p:par>
                              <p:par>
                                <p:cTn id="11" presetID="16" presetClass="entr" presetSubtype="37" fill="hold" nodeType="withEffect">
                                  <p:stCondLst>
                                    <p:cond delay="1000"/>
                                  </p:stCondLst>
                                  <p:childTnLst>
                                    <p:set>
                                      <p:cBhvr>
                                        <p:cTn id="12" dur="1" fill="hold">
                                          <p:stCondLst>
                                            <p:cond delay="0"/>
                                          </p:stCondLst>
                                        </p:cTn>
                                        <p:tgtEl>
                                          <p:spTgt spid="11"/>
                                        </p:tgtEl>
                                        <p:attrNameLst>
                                          <p:attrName>style.visibility</p:attrName>
                                        </p:attrNameLst>
                                      </p:cBhvr>
                                      <p:to>
                                        <p:strVal val="visible"/>
                                      </p:to>
                                    </p:set>
                                    <p:animEffect transition="in" filter="barn(outVertical)">
                                      <p:cBhvr>
                                        <p:cTn id="13" dur="500"/>
                                        <p:tgtEl>
                                          <p:spTgt spid="11"/>
                                        </p:tgtEl>
                                      </p:cBhvr>
                                    </p:animEffect>
                                  </p:childTnLst>
                                </p:cTn>
                              </p:par>
                              <p:par>
                                <p:cTn id="14" presetID="17" presetClass="entr" presetSubtype="4" fill="hold" grpId="0" nodeType="withEffect">
                                  <p:stCondLst>
                                    <p:cond delay="150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ppt_x</p:attrName>
                                        </p:attrNameLst>
                                      </p:cBhvr>
                                      <p:tavLst>
                                        <p:tav tm="0">
                                          <p:val>
                                            <p:strVal val="#ppt_x"/>
                                          </p:val>
                                        </p:tav>
                                        <p:tav tm="100000">
                                          <p:val>
                                            <p:strVal val="#ppt_x"/>
                                          </p:val>
                                        </p:tav>
                                      </p:tavLst>
                                    </p:anim>
                                    <p:anim calcmode="lin" valueType="num">
                                      <p:cBhvr>
                                        <p:cTn id="17" dur="500" fill="hold"/>
                                        <p:tgtEl>
                                          <p:spTgt spid="6"/>
                                        </p:tgtEl>
                                        <p:attrNameLst>
                                          <p:attrName>ppt_y</p:attrName>
                                        </p:attrNameLst>
                                      </p:cBhvr>
                                      <p:tavLst>
                                        <p:tav tm="0">
                                          <p:val>
                                            <p:strVal val="#ppt_y+#ppt_h/2"/>
                                          </p:val>
                                        </p:tav>
                                        <p:tav tm="100000">
                                          <p:val>
                                            <p:strVal val="#ppt_y"/>
                                          </p:val>
                                        </p:tav>
                                      </p:tavLst>
                                    </p:anim>
                                    <p:anim calcmode="lin" valueType="num">
                                      <p:cBhvr>
                                        <p:cTn id="18" dur="500" fill="hold"/>
                                        <p:tgtEl>
                                          <p:spTgt spid="6"/>
                                        </p:tgtEl>
                                        <p:attrNameLst>
                                          <p:attrName>ppt_w</p:attrName>
                                        </p:attrNameLst>
                                      </p:cBhvr>
                                      <p:tavLst>
                                        <p:tav tm="0">
                                          <p:val>
                                            <p:strVal val="#ppt_w"/>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childTnLst>
                                </p:cTn>
                              </p:par>
                              <p:par>
                                <p:cTn id="20" presetID="17" presetClass="entr" presetSubtype="4"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ppt_x</p:attrName>
                                        </p:attrNameLst>
                                      </p:cBhvr>
                                      <p:tavLst>
                                        <p:tav tm="0">
                                          <p:val>
                                            <p:strVal val="#ppt_x"/>
                                          </p:val>
                                        </p:tav>
                                        <p:tav tm="100000">
                                          <p:val>
                                            <p:strVal val="#ppt_x"/>
                                          </p:val>
                                        </p:tav>
                                      </p:tavLst>
                                    </p:anim>
                                    <p:anim calcmode="lin" valueType="num">
                                      <p:cBhvr>
                                        <p:cTn id="23" dur="500" fill="hold"/>
                                        <p:tgtEl>
                                          <p:spTgt spid="7"/>
                                        </p:tgtEl>
                                        <p:attrNameLst>
                                          <p:attrName>ppt_y</p:attrName>
                                        </p:attrNameLst>
                                      </p:cBhvr>
                                      <p:tavLst>
                                        <p:tav tm="0">
                                          <p:val>
                                            <p:strVal val="#ppt_y+#ppt_h/2"/>
                                          </p:val>
                                        </p:tav>
                                        <p:tav tm="100000">
                                          <p:val>
                                            <p:strVal val="#ppt_y"/>
                                          </p:val>
                                        </p:tav>
                                      </p:tavLst>
                                    </p:anim>
                                    <p:anim calcmode="lin" valueType="num">
                                      <p:cBhvr>
                                        <p:cTn id="24" dur="500" fill="hold"/>
                                        <p:tgtEl>
                                          <p:spTgt spid="7"/>
                                        </p:tgtEl>
                                        <p:attrNameLst>
                                          <p:attrName>ppt_w</p:attrName>
                                        </p:attrNameLst>
                                      </p:cBhvr>
                                      <p:tavLst>
                                        <p:tav tm="0">
                                          <p:val>
                                            <p:strVal val="#ppt_w"/>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childTnLst>
                                </p:cTn>
                              </p:par>
                              <p:par>
                                <p:cTn id="26" presetID="17" presetClass="entr" presetSubtype="4" fill="hold" grpId="0" nodeType="withEffect">
                                  <p:stCondLst>
                                    <p:cond delay="15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ppt_x</p:attrName>
                                        </p:attrNameLst>
                                      </p:cBhvr>
                                      <p:tavLst>
                                        <p:tav tm="0">
                                          <p:val>
                                            <p:strVal val="#ppt_x"/>
                                          </p:val>
                                        </p:tav>
                                        <p:tav tm="100000">
                                          <p:val>
                                            <p:strVal val="#ppt_x"/>
                                          </p:val>
                                        </p:tav>
                                      </p:tavLst>
                                    </p:anim>
                                    <p:anim calcmode="lin" valueType="num">
                                      <p:cBhvr>
                                        <p:cTn id="29" dur="500" fill="hold"/>
                                        <p:tgtEl>
                                          <p:spTgt spid="8"/>
                                        </p:tgtEl>
                                        <p:attrNameLst>
                                          <p:attrName>ppt_y</p:attrName>
                                        </p:attrNameLst>
                                      </p:cBhvr>
                                      <p:tavLst>
                                        <p:tav tm="0">
                                          <p:val>
                                            <p:strVal val="#ppt_y+#ppt_h/2"/>
                                          </p:val>
                                        </p:tav>
                                        <p:tav tm="100000">
                                          <p:val>
                                            <p:strVal val="#ppt_y"/>
                                          </p:val>
                                        </p:tav>
                                      </p:tavLst>
                                    </p:anim>
                                    <p:anim calcmode="lin" valueType="num">
                                      <p:cBhvr>
                                        <p:cTn id="30" dur="500" fill="hold"/>
                                        <p:tgtEl>
                                          <p:spTgt spid="8"/>
                                        </p:tgtEl>
                                        <p:attrNameLst>
                                          <p:attrName>ppt_w</p:attrName>
                                        </p:attrNameLst>
                                      </p:cBhvr>
                                      <p:tavLst>
                                        <p:tav tm="0">
                                          <p:val>
                                            <p:strVal val="#ppt_w"/>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childTnLst>
                                </p:cTn>
                              </p:par>
                              <p:par>
                                <p:cTn id="32" presetID="17" presetClass="entr" presetSubtype="4" fill="hold" grpId="0" nodeType="withEffect">
                                  <p:stCondLst>
                                    <p:cond delay="150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ppt_x</p:attrName>
                                        </p:attrNameLst>
                                      </p:cBhvr>
                                      <p:tavLst>
                                        <p:tav tm="0">
                                          <p:val>
                                            <p:strVal val="#ppt_x"/>
                                          </p:val>
                                        </p:tav>
                                        <p:tav tm="100000">
                                          <p:val>
                                            <p:strVal val="#ppt_x"/>
                                          </p:val>
                                        </p:tav>
                                      </p:tavLst>
                                    </p:anim>
                                    <p:anim calcmode="lin" valueType="num">
                                      <p:cBhvr>
                                        <p:cTn id="35" dur="500" fill="hold"/>
                                        <p:tgtEl>
                                          <p:spTgt spid="9"/>
                                        </p:tgtEl>
                                        <p:attrNameLst>
                                          <p:attrName>ppt_y</p:attrName>
                                        </p:attrNameLst>
                                      </p:cBhvr>
                                      <p:tavLst>
                                        <p:tav tm="0">
                                          <p:val>
                                            <p:strVal val="#ppt_y+#ppt_h/2"/>
                                          </p:val>
                                        </p:tav>
                                        <p:tav tm="100000">
                                          <p:val>
                                            <p:strVal val="#ppt_y"/>
                                          </p:val>
                                        </p:tav>
                                      </p:tavLst>
                                    </p:anim>
                                    <p:anim calcmode="lin" valueType="num">
                                      <p:cBhvr>
                                        <p:cTn id="36" dur="500" fill="hold"/>
                                        <p:tgtEl>
                                          <p:spTgt spid="9"/>
                                        </p:tgtEl>
                                        <p:attrNameLst>
                                          <p:attrName>ppt_w</p:attrName>
                                        </p:attrNameLst>
                                      </p:cBhvr>
                                      <p:tavLst>
                                        <p:tav tm="0">
                                          <p:val>
                                            <p:strVal val="#ppt_w"/>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childTnLst>
                                </p:cTn>
                              </p:par>
                              <p:par>
                                <p:cTn id="38" presetID="17" presetClass="entr" presetSubtype="4" fill="hold" grpId="0" nodeType="withEffect">
                                  <p:stCondLst>
                                    <p:cond delay="15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ppt_y+#ppt_h/2"/>
                                          </p:val>
                                        </p:tav>
                                        <p:tav tm="100000">
                                          <p:val>
                                            <p:strVal val="#ppt_y"/>
                                          </p:val>
                                        </p:tav>
                                      </p:tavLst>
                                    </p:anim>
                                    <p:anim calcmode="lin" valueType="num">
                                      <p:cBhvr>
                                        <p:cTn id="42" dur="500" fill="hold"/>
                                        <p:tgtEl>
                                          <p:spTgt spid="15"/>
                                        </p:tgtEl>
                                        <p:attrNameLst>
                                          <p:attrName>ppt_w</p:attrName>
                                        </p:attrNameLst>
                                      </p:cBhvr>
                                      <p:tavLst>
                                        <p:tav tm="0">
                                          <p:val>
                                            <p:strVal val="#ppt_w"/>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childTnLst>
                                </p:cTn>
                              </p:par>
                              <p:par>
                                <p:cTn id="44" presetID="17" presetClass="entr" presetSubtype="4" fill="hold" grpId="0" nodeType="withEffect">
                                  <p:stCondLst>
                                    <p:cond delay="150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ppt_x</p:attrName>
                                        </p:attrNameLst>
                                      </p:cBhvr>
                                      <p:tavLst>
                                        <p:tav tm="0">
                                          <p:val>
                                            <p:strVal val="#ppt_x"/>
                                          </p:val>
                                        </p:tav>
                                        <p:tav tm="100000">
                                          <p:val>
                                            <p:strVal val="#ppt_x"/>
                                          </p:val>
                                        </p:tav>
                                      </p:tavLst>
                                    </p:anim>
                                    <p:anim calcmode="lin" valueType="num">
                                      <p:cBhvr>
                                        <p:cTn id="47" dur="500" fill="hold"/>
                                        <p:tgtEl>
                                          <p:spTgt spid="16"/>
                                        </p:tgtEl>
                                        <p:attrNameLst>
                                          <p:attrName>ppt_y</p:attrName>
                                        </p:attrNameLst>
                                      </p:cBhvr>
                                      <p:tavLst>
                                        <p:tav tm="0">
                                          <p:val>
                                            <p:strVal val="#ppt_y+#ppt_h/2"/>
                                          </p:val>
                                        </p:tav>
                                        <p:tav tm="100000">
                                          <p:val>
                                            <p:strVal val="#ppt_y"/>
                                          </p:val>
                                        </p:tav>
                                      </p:tavLst>
                                    </p:anim>
                                    <p:anim calcmode="lin" valueType="num">
                                      <p:cBhvr>
                                        <p:cTn id="48" dur="500" fill="hold"/>
                                        <p:tgtEl>
                                          <p:spTgt spid="16"/>
                                        </p:tgtEl>
                                        <p:attrNameLst>
                                          <p:attrName>ppt_w</p:attrName>
                                        </p:attrNameLst>
                                      </p:cBhvr>
                                      <p:tavLst>
                                        <p:tav tm="0">
                                          <p:val>
                                            <p:strVal val="#ppt_w"/>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childTnLst>
                                </p:cTn>
                              </p:par>
                              <p:par>
                                <p:cTn id="50" presetID="17" presetClass="entr" presetSubtype="4" fill="hold" grpId="0" nodeType="withEffect">
                                  <p:stCondLst>
                                    <p:cond delay="150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ppt_x</p:attrName>
                                        </p:attrNameLst>
                                      </p:cBhvr>
                                      <p:tavLst>
                                        <p:tav tm="0">
                                          <p:val>
                                            <p:strVal val="#ppt_x"/>
                                          </p:val>
                                        </p:tav>
                                        <p:tav tm="100000">
                                          <p:val>
                                            <p:strVal val="#ppt_x"/>
                                          </p:val>
                                        </p:tav>
                                      </p:tavLst>
                                    </p:anim>
                                    <p:anim calcmode="lin" valueType="num">
                                      <p:cBhvr>
                                        <p:cTn id="53" dur="500" fill="hold"/>
                                        <p:tgtEl>
                                          <p:spTgt spid="17"/>
                                        </p:tgtEl>
                                        <p:attrNameLst>
                                          <p:attrName>ppt_y</p:attrName>
                                        </p:attrNameLst>
                                      </p:cBhvr>
                                      <p:tavLst>
                                        <p:tav tm="0">
                                          <p:val>
                                            <p:strVal val="#ppt_y+#ppt_h/2"/>
                                          </p:val>
                                        </p:tav>
                                        <p:tav tm="100000">
                                          <p:val>
                                            <p:strVal val="#ppt_y"/>
                                          </p:val>
                                        </p:tav>
                                      </p:tavLst>
                                    </p:anim>
                                    <p:anim calcmode="lin" valueType="num">
                                      <p:cBhvr>
                                        <p:cTn id="54" dur="500" fill="hold"/>
                                        <p:tgtEl>
                                          <p:spTgt spid="17"/>
                                        </p:tgtEl>
                                        <p:attrNameLst>
                                          <p:attrName>ppt_w</p:attrName>
                                        </p:attrNameLst>
                                      </p:cBhvr>
                                      <p:tavLst>
                                        <p:tav tm="0">
                                          <p:val>
                                            <p:strVal val="#ppt_w"/>
                                          </p:val>
                                        </p:tav>
                                        <p:tav tm="100000">
                                          <p:val>
                                            <p:strVal val="#ppt_w"/>
                                          </p:val>
                                        </p:tav>
                                      </p:tavLst>
                                    </p:anim>
                                    <p:anim calcmode="lin" valueType="num">
                                      <p:cBhvr>
                                        <p:cTn id="55" dur="500" fill="hold"/>
                                        <p:tgtEl>
                                          <p:spTgt spid="17"/>
                                        </p:tgtEl>
                                        <p:attrNameLst>
                                          <p:attrName>ppt_h</p:attrName>
                                        </p:attrNameLst>
                                      </p:cBhvr>
                                      <p:tavLst>
                                        <p:tav tm="0">
                                          <p:val>
                                            <p:fltVal val="0"/>
                                          </p:val>
                                        </p:tav>
                                        <p:tav tm="100000">
                                          <p:val>
                                            <p:strVal val="#ppt_h"/>
                                          </p:val>
                                        </p:tav>
                                      </p:tavLst>
                                    </p:anim>
                                  </p:childTnLst>
                                </p:cTn>
                              </p:par>
                              <p:par>
                                <p:cTn id="56" presetID="17" presetClass="entr" presetSubtype="4" fill="hold" grpId="0" nodeType="withEffect">
                                  <p:stCondLst>
                                    <p:cond delay="150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ppt_x</p:attrName>
                                        </p:attrNameLst>
                                      </p:cBhvr>
                                      <p:tavLst>
                                        <p:tav tm="0">
                                          <p:val>
                                            <p:strVal val="#ppt_x"/>
                                          </p:val>
                                        </p:tav>
                                        <p:tav tm="100000">
                                          <p:val>
                                            <p:strVal val="#ppt_x"/>
                                          </p:val>
                                        </p:tav>
                                      </p:tavLst>
                                    </p:anim>
                                    <p:anim calcmode="lin" valueType="num">
                                      <p:cBhvr>
                                        <p:cTn id="59" dur="500" fill="hold"/>
                                        <p:tgtEl>
                                          <p:spTgt spid="18"/>
                                        </p:tgtEl>
                                        <p:attrNameLst>
                                          <p:attrName>ppt_y</p:attrName>
                                        </p:attrNameLst>
                                      </p:cBhvr>
                                      <p:tavLst>
                                        <p:tav tm="0">
                                          <p:val>
                                            <p:strVal val="#ppt_y+#ppt_h/2"/>
                                          </p:val>
                                        </p:tav>
                                        <p:tav tm="100000">
                                          <p:val>
                                            <p:strVal val="#ppt_y"/>
                                          </p:val>
                                        </p:tav>
                                      </p:tavLst>
                                    </p:anim>
                                    <p:anim calcmode="lin" valueType="num">
                                      <p:cBhvr>
                                        <p:cTn id="60" dur="500" fill="hold"/>
                                        <p:tgtEl>
                                          <p:spTgt spid="18"/>
                                        </p:tgtEl>
                                        <p:attrNameLst>
                                          <p:attrName>ppt_w</p:attrName>
                                        </p:attrNameLst>
                                      </p:cBhvr>
                                      <p:tavLst>
                                        <p:tav tm="0">
                                          <p:val>
                                            <p:strVal val="#ppt_w"/>
                                          </p:val>
                                        </p:tav>
                                        <p:tav tm="100000">
                                          <p:val>
                                            <p:strVal val="#ppt_w"/>
                                          </p:val>
                                        </p:tav>
                                      </p:tavLst>
                                    </p:anim>
                                    <p:anim calcmode="lin" valueType="num">
                                      <p:cBhvr>
                                        <p:cTn id="61" dur="500" fill="hold"/>
                                        <p:tgtEl>
                                          <p:spTgt spid="18"/>
                                        </p:tgtEl>
                                        <p:attrNameLst>
                                          <p:attrName>ppt_h</p:attrName>
                                        </p:attrNameLst>
                                      </p:cBhvr>
                                      <p:tavLst>
                                        <p:tav tm="0">
                                          <p:val>
                                            <p:fltVal val="0"/>
                                          </p:val>
                                        </p:tav>
                                        <p:tav tm="100000">
                                          <p:val>
                                            <p:strVal val="#ppt_h"/>
                                          </p:val>
                                        </p:tav>
                                      </p:tavLst>
                                    </p:anim>
                                  </p:childTnLst>
                                </p:cTn>
                              </p:par>
                              <p:par>
                                <p:cTn id="62" presetID="10" presetClass="entr" presetSubtype="0" fill="hold" grpId="0" nodeType="withEffect">
                                  <p:stCondLst>
                                    <p:cond delay="175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500"/>
                                        <p:tgtEl>
                                          <p:spTgt spid="35"/>
                                        </p:tgtEl>
                                      </p:cBhvr>
                                    </p:animEffect>
                                  </p:childTnLst>
                                </p:cTn>
                              </p:par>
                              <p:par>
                                <p:cTn id="65" presetID="10" presetClass="entr" presetSubtype="0" fill="hold" grpId="0" nodeType="withEffect">
                                  <p:stCondLst>
                                    <p:cond delay="175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par>
                                <p:cTn id="68" presetID="10" presetClass="entr" presetSubtype="0" fill="hold" grpId="0" nodeType="withEffect">
                                  <p:stCondLst>
                                    <p:cond delay="175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childTnLst>
                                </p:cTn>
                              </p:par>
                              <p:par>
                                <p:cTn id="71" presetID="10" presetClass="entr" presetSubtype="0" fill="hold" grpId="0" nodeType="withEffect">
                                  <p:stCondLst>
                                    <p:cond delay="175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500"/>
                                        <p:tgtEl>
                                          <p:spTgt spid="38"/>
                                        </p:tgtEl>
                                      </p:cBhvr>
                                    </p:animEffect>
                                  </p:childTnLst>
                                </p:cTn>
                              </p:par>
                              <p:par>
                                <p:cTn id="74" presetID="10" presetClass="entr" presetSubtype="0" fill="hold" grpId="0" nodeType="withEffect">
                                  <p:stCondLst>
                                    <p:cond delay="2000"/>
                                  </p:stCondLst>
                                  <p:childTnLst>
                                    <p:set>
                                      <p:cBhvr>
                                        <p:cTn id="75" dur="1" fill="hold">
                                          <p:stCondLst>
                                            <p:cond delay="0"/>
                                          </p:stCondLst>
                                        </p:cTn>
                                        <p:tgtEl>
                                          <p:spTgt spid="31"/>
                                        </p:tgtEl>
                                        <p:attrNameLst>
                                          <p:attrName>style.visibility</p:attrName>
                                        </p:attrNameLst>
                                      </p:cBhvr>
                                      <p:to>
                                        <p:strVal val="visible"/>
                                      </p:to>
                                    </p:set>
                                    <p:animEffect transition="in" filter="fade">
                                      <p:cBhvr>
                                        <p:cTn id="76" dur="500"/>
                                        <p:tgtEl>
                                          <p:spTgt spid="31"/>
                                        </p:tgtEl>
                                      </p:cBhvr>
                                    </p:animEffect>
                                  </p:childTnLst>
                                </p:cTn>
                              </p:par>
                              <p:par>
                                <p:cTn id="77" presetID="10" presetClass="entr" presetSubtype="0" fill="hold" grpId="0" nodeType="withEffect">
                                  <p:stCondLst>
                                    <p:cond delay="200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2000"/>
                                  </p:stCondLst>
                                  <p:childTnLst>
                                    <p:set>
                                      <p:cBhvr>
                                        <p:cTn id="81" dur="1" fill="hold">
                                          <p:stCondLst>
                                            <p:cond delay="0"/>
                                          </p:stCondLst>
                                        </p:cTn>
                                        <p:tgtEl>
                                          <p:spTgt spid="33"/>
                                        </p:tgtEl>
                                        <p:attrNameLst>
                                          <p:attrName>style.visibility</p:attrName>
                                        </p:attrNameLst>
                                      </p:cBhvr>
                                      <p:to>
                                        <p:strVal val="visible"/>
                                      </p:to>
                                    </p:set>
                                    <p:animEffect transition="in" filter="fade">
                                      <p:cBhvr>
                                        <p:cTn id="82" dur="500"/>
                                        <p:tgtEl>
                                          <p:spTgt spid="33"/>
                                        </p:tgtEl>
                                      </p:cBhvr>
                                    </p:animEffect>
                                  </p:childTnLst>
                                </p:cTn>
                              </p:par>
                              <p:par>
                                <p:cTn id="83" presetID="10" presetClass="entr" presetSubtype="0" fill="hold" grpId="0" nodeType="withEffect">
                                  <p:stCondLst>
                                    <p:cond delay="200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par>
                                <p:cTn id="86" presetID="22" presetClass="entr" presetSubtype="8" fill="hold" grpId="0" nodeType="withEffect">
                                  <p:stCondLst>
                                    <p:cond delay="2000"/>
                                  </p:stCondLst>
                                  <p:childTnLst>
                                    <p:set>
                                      <p:cBhvr>
                                        <p:cTn id="87" dur="1" fill="hold">
                                          <p:stCondLst>
                                            <p:cond delay="0"/>
                                          </p:stCondLst>
                                        </p:cTn>
                                        <p:tgtEl>
                                          <p:spTgt spid="29"/>
                                        </p:tgtEl>
                                        <p:attrNameLst>
                                          <p:attrName>style.visibility</p:attrName>
                                        </p:attrNameLst>
                                      </p:cBhvr>
                                      <p:to>
                                        <p:strVal val="visible"/>
                                      </p:to>
                                    </p:set>
                                    <p:animEffect transition="in" filter="wipe(left)">
                                      <p:cBhvr>
                                        <p:cTn id="88" dur="500"/>
                                        <p:tgtEl>
                                          <p:spTgt spid="29"/>
                                        </p:tgtEl>
                                      </p:cBhvr>
                                    </p:animEffect>
                                  </p:childTnLst>
                                </p:cTn>
                              </p:par>
                              <p:par>
                                <p:cTn id="89" presetID="22" presetClass="entr" presetSubtype="8" fill="hold" grpId="0" nodeType="withEffect">
                                  <p:stCondLst>
                                    <p:cond delay="200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par>
                                <p:cTn id="92" presetID="22" presetClass="entr" presetSubtype="8" fill="hold" grpId="0" nodeType="withEffect">
                                  <p:stCondLst>
                                    <p:cond delay="2000"/>
                                  </p:stCondLst>
                                  <p:childTnLst>
                                    <p:set>
                                      <p:cBhvr>
                                        <p:cTn id="93" dur="1" fill="hold">
                                          <p:stCondLst>
                                            <p:cond delay="0"/>
                                          </p:stCondLst>
                                        </p:cTn>
                                        <p:tgtEl>
                                          <p:spTgt spid="39"/>
                                        </p:tgtEl>
                                        <p:attrNameLst>
                                          <p:attrName>style.visibility</p:attrName>
                                        </p:attrNameLst>
                                      </p:cBhvr>
                                      <p:to>
                                        <p:strVal val="visible"/>
                                      </p:to>
                                    </p:set>
                                    <p:animEffect transition="in" filter="wipe(left)">
                                      <p:cBhvr>
                                        <p:cTn id="94" dur="500"/>
                                        <p:tgtEl>
                                          <p:spTgt spid="39"/>
                                        </p:tgtEl>
                                      </p:cBhvr>
                                    </p:animEffect>
                                  </p:childTnLst>
                                </p:cTn>
                              </p:par>
                              <p:par>
                                <p:cTn id="95" presetID="22" presetClass="entr" presetSubtype="8" fill="hold" grpId="0" nodeType="withEffect">
                                  <p:stCondLst>
                                    <p:cond delay="2000"/>
                                  </p:stCondLst>
                                  <p:childTnLst>
                                    <p:set>
                                      <p:cBhvr>
                                        <p:cTn id="96" dur="1" fill="hold">
                                          <p:stCondLst>
                                            <p:cond delay="0"/>
                                          </p:stCondLst>
                                        </p:cTn>
                                        <p:tgtEl>
                                          <p:spTgt spid="40"/>
                                        </p:tgtEl>
                                        <p:attrNameLst>
                                          <p:attrName>style.visibility</p:attrName>
                                        </p:attrNameLst>
                                      </p:cBhvr>
                                      <p:to>
                                        <p:strVal val="visible"/>
                                      </p:to>
                                    </p:set>
                                    <p:animEffect transition="in" filter="wipe(left)">
                                      <p:cBhvr>
                                        <p:cTn id="97" dur="500"/>
                                        <p:tgtEl>
                                          <p:spTgt spid="40"/>
                                        </p:tgtEl>
                                      </p:cBhvr>
                                    </p:animEffect>
                                  </p:childTnLst>
                                </p:cTn>
                              </p:par>
                              <p:par>
                                <p:cTn id="98" presetID="42" presetClass="entr" presetSubtype="0" fill="hold" grpId="0" nodeType="withEffect">
                                  <p:stCondLst>
                                    <p:cond delay="250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1000"/>
                                        <p:tgtEl>
                                          <p:spTgt spid="21"/>
                                        </p:tgtEl>
                                      </p:cBhvr>
                                    </p:animEffect>
                                    <p:anim calcmode="lin" valueType="num">
                                      <p:cBhvr>
                                        <p:cTn id="101" dur="1000" fill="hold"/>
                                        <p:tgtEl>
                                          <p:spTgt spid="21"/>
                                        </p:tgtEl>
                                        <p:attrNameLst>
                                          <p:attrName>ppt_x</p:attrName>
                                        </p:attrNameLst>
                                      </p:cBhvr>
                                      <p:tavLst>
                                        <p:tav tm="0">
                                          <p:val>
                                            <p:strVal val="#ppt_x"/>
                                          </p:val>
                                        </p:tav>
                                        <p:tav tm="100000">
                                          <p:val>
                                            <p:strVal val="#ppt_x"/>
                                          </p:val>
                                        </p:tav>
                                      </p:tavLst>
                                    </p:anim>
                                    <p:anim calcmode="lin" valueType="num">
                                      <p:cBhvr>
                                        <p:cTn id="102" dur="1000" fill="hold"/>
                                        <p:tgtEl>
                                          <p:spTgt spid="2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250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1000"/>
                                        <p:tgtEl>
                                          <p:spTgt spid="22"/>
                                        </p:tgtEl>
                                      </p:cBhvr>
                                    </p:animEffect>
                                    <p:anim calcmode="lin" valueType="num">
                                      <p:cBhvr>
                                        <p:cTn id="106" dur="1000" fill="hold"/>
                                        <p:tgtEl>
                                          <p:spTgt spid="22"/>
                                        </p:tgtEl>
                                        <p:attrNameLst>
                                          <p:attrName>ppt_x</p:attrName>
                                        </p:attrNameLst>
                                      </p:cBhvr>
                                      <p:tavLst>
                                        <p:tav tm="0">
                                          <p:val>
                                            <p:strVal val="#ppt_x"/>
                                          </p:val>
                                        </p:tav>
                                        <p:tav tm="100000">
                                          <p:val>
                                            <p:strVal val="#ppt_x"/>
                                          </p:val>
                                        </p:tav>
                                      </p:tavLst>
                                    </p:anim>
                                    <p:anim calcmode="lin" valueType="num">
                                      <p:cBhvr>
                                        <p:cTn id="107" dur="1000" fill="hold"/>
                                        <p:tgtEl>
                                          <p:spTgt spid="2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2500"/>
                                  </p:stCondLst>
                                  <p:childTnLst>
                                    <p:set>
                                      <p:cBhvr>
                                        <p:cTn id="109" dur="1" fill="hold">
                                          <p:stCondLst>
                                            <p:cond delay="0"/>
                                          </p:stCondLst>
                                        </p:cTn>
                                        <p:tgtEl>
                                          <p:spTgt spid="23"/>
                                        </p:tgtEl>
                                        <p:attrNameLst>
                                          <p:attrName>style.visibility</p:attrName>
                                        </p:attrNameLst>
                                      </p:cBhvr>
                                      <p:to>
                                        <p:strVal val="visible"/>
                                      </p:to>
                                    </p:set>
                                    <p:animEffect transition="in" filter="fade">
                                      <p:cBhvr>
                                        <p:cTn id="110" dur="1000"/>
                                        <p:tgtEl>
                                          <p:spTgt spid="23"/>
                                        </p:tgtEl>
                                      </p:cBhvr>
                                    </p:animEffect>
                                    <p:anim calcmode="lin" valueType="num">
                                      <p:cBhvr>
                                        <p:cTn id="111" dur="1000" fill="hold"/>
                                        <p:tgtEl>
                                          <p:spTgt spid="23"/>
                                        </p:tgtEl>
                                        <p:attrNameLst>
                                          <p:attrName>ppt_x</p:attrName>
                                        </p:attrNameLst>
                                      </p:cBhvr>
                                      <p:tavLst>
                                        <p:tav tm="0">
                                          <p:val>
                                            <p:strVal val="#ppt_x"/>
                                          </p:val>
                                        </p:tav>
                                        <p:tav tm="100000">
                                          <p:val>
                                            <p:strVal val="#ppt_x"/>
                                          </p:val>
                                        </p:tav>
                                      </p:tavLst>
                                    </p:anim>
                                    <p:anim calcmode="lin" valueType="num">
                                      <p:cBhvr>
                                        <p:cTn id="112" dur="1000" fill="hold"/>
                                        <p:tgtEl>
                                          <p:spTgt spid="2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250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1000"/>
                                        <p:tgtEl>
                                          <p:spTgt spid="24"/>
                                        </p:tgtEl>
                                      </p:cBhvr>
                                    </p:animEffect>
                                    <p:anim calcmode="lin" valueType="num">
                                      <p:cBhvr>
                                        <p:cTn id="116" dur="1000" fill="hold"/>
                                        <p:tgtEl>
                                          <p:spTgt spid="24"/>
                                        </p:tgtEl>
                                        <p:attrNameLst>
                                          <p:attrName>ppt_x</p:attrName>
                                        </p:attrNameLst>
                                      </p:cBhvr>
                                      <p:tavLst>
                                        <p:tav tm="0">
                                          <p:val>
                                            <p:strVal val="#ppt_x"/>
                                          </p:val>
                                        </p:tav>
                                        <p:tav tm="100000">
                                          <p:val>
                                            <p:strVal val="#ppt_x"/>
                                          </p:val>
                                        </p:tav>
                                      </p:tavLst>
                                    </p:anim>
                                    <p:anim calcmode="lin" valueType="num">
                                      <p:cBhvr>
                                        <p:cTn id="117" dur="1000" fill="hold"/>
                                        <p:tgtEl>
                                          <p:spTgt spid="2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250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1000"/>
                                        <p:tgtEl>
                                          <p:spTgt spid="25"/>
                                        </p:tgtEl>
                                      </p:cBhvr>
                                    </p:animEffect>
                                    <p:anim calcmode="lin" valueType="num">
                                      <p:cBhvr>
                                        <p:cTn id="121" dur="1000" fill="hold"/>
                                        <p:tgtEl>
                                          <p:spTgt spid="25"/>
                                        </p:tgtEl>
                                        <p:attrNameLst>
                                          <p:attrName>ppt_x</p:attrName>
                                        </p:attrNameLst>
                                      </p:cBhvr>
                                      <p:tavLst>
                                        <p:tav tm="0">
                                          <p:val>
                                            <p:strVal val="#ppt_x"/>
                                          </p:val>
                                        </p:tav>
                                        <p:tav tm="100000">
                                          <p:val>
                                            <p:strVal val="#ppt_x"/>
                                          </p:val>
                                        </p:tav>
                                      </p:tavLst>
                                    </p:anim>
                                    <p:anim calcmode="lin" valueType="num">
                                      <p:cBhvr>
                                        <p:cTn id="122" dur="1000" fill="hold"/>
                                        <p:tgtEl>
                                          <p:spTgt spid="2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250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1000"/>
                                        <p:tgtEl>
                                          <p:spTgt spid="26"/>
                                        </p:tgtEl>
                                      </p:cBhvr>
                                    </p:animEffect>
                                    <p:anim calcmode="lin" valueType="num">
                                      <p:cBhvr>
                                        <p:cTn id="126" dur="1000" fill="hold"/>
                                        <p:tgtEl>
                                          <p:spTgt spid="26"/>
                                        </p:tgtEl>
                                        <p:attrNameLst>
                                          <p:attrName>ppt_x</p:attrName>
                                        </p:attrNameLst>
                                      </p:cBhvr>
                                      <p:tavLst>
                                        <p:tav tm="0">
                                          <p:val>
                                            <p:strVal val="#ppt_x"/>
                                          </p:val>
                                        </p:tav>
                                        <p:tav tm="100000">
                                          <p:val>
                                            <p:strVal val="#ppt_x"/>
                                          </p:val>
                                        </p:tav>
                                      </p:tavLst>
                                    </p:anim>
                                    <p:anim calcmode="lin" valueType="num">
                                      <p:cBhvr>
                                        <p:cTn id="127" dur="1000" fill="hold"/>
                                        <p:tgtEl>
                                          <p:spTgt spid="2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2500"/>
                                  </p:stCondLst>
                                  <p:childTnLst>
                                    <p:set>
                                      <p:cBhvr>
                                        <p:cTn id="129" dur="1" fill="hold">
                                          <p:stCondLst>
                                            <p:cond delay="0"/>
                                          </p:stCondLst>
                                        </p:cTn>
                                        <p:tgtEl>
                                          <p:spTgt spid="27"/>
                                        </p:tgtEl>
                                        <p:attrNameLst>
                                          <p:attrName>style.visibility</p:attrName>
                                        </p:attrNameLst>
                                      </p:cBhvr>
                                      <p:to>
                                        <p:strVal val="visible"/>
                                      </p:to>
                                    </p:set>
                                    <p:animEffect transition="in" filter="fade">
                                      <p:cBhvr>
                                        <p:cTn id="130" dur="1000"/>
                                        <p:tgtEl>
                                          <p:spTgt spid="27"/>
                                        </p:tgtEl>
                                      </p:cBhvr>
                                    </p:animEffect>
                                    <p:anim calcmode="lin" valueType="num">
                                      <p:cBhvr>
                                        <p:cTn id="131" dur="1000" fill="hold"/>
                                        <p:tgtEl>
                                          <p:spTgt spid="27"/>
                                        </p:tgtEl>
                                        <p:attrNameLst>
                                          <p:attrName>ppt_x</p:attrName>
                                        </p:attrNameLst>
                                      </p:cBhvr>
                                      <p:tavLst>
                                        <p:tav tm="0">
                                          <p:val>
                                            <p:strVal val="#ppt_x"/>
                                          </p:val>
                                        </p:tav>
                                        <p:tav tm="100000">
                                          <p:val>
                                            <p:strVal val="#ppt_x"/>
                                          </p:val>
                                        </p:tav>
                                      </p:tavLst>
                                    </p:anim>
                                    <p:anim calcmode="lin" valueType="num">
                                      <p:cBhvr>
                                        <p:cTn id="132" dur="1000" fill="hold"/>
                                        <p:tgtEl>
                                          <p:spTgt spid="2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2500"/>
                                  </p:stCondLst>
                                  <p:childTnLst>
                                    <p:set>
                                      <p:cBhvr>
                                        <p:cTn id="134" dur="1" fill="hold">
                                          <p:stCondLst>
                                            <p:cond delay="0"/>
                                          </p:stCondLst>
                                        </p:cTn>
                                        <p:tgtEl>
                                          <p:spTgt spid="28"/>
                                        </p:tgtEl>
                                        <p:attrNameLst>
                                          <p:attrName>style.visibility</p:attrName>
                                        </p:attrNameLst>
                                      </p:cBhvr>
                                      <p:to>
                                        <p:strVal val="visible"/>
                                      </p:to>
                                    </p:set>
                                    <p:animEffect transition="in" filter="fade">
                                      <p:cBhvr>
                                        <p:cTn id="135" dur="1000"/>
                                        <p:tgtEl>
                                          <p:spTgt spid="28"/>
                                        </p:tgtEl>
                                      </p:cBhvr>
                                    </p:animEffect>
                                    <p:anim calcmode="lin" valueType="num">
                                      <p:cBhvr>
                                        <p:cTn id="136" dur="1000" fill="hold"/>
                                        <p:tgtEl>
                                          <p:spTgt spid="28"/>
                                        </p:tgtEl>
                                        <p:attrNameLst>
                                          <p:attrName>ppt_x</p:attrName>
                                        </p:attrNameLst>
                                      </p:cBhvr>
                                      <p:tavLst>
                                        <p:tav tm="0">
                                          <p:val>
                                            <p:strVal val="#ppt_x"/>
                                          </p:val>
                                        </p:tav>
                                        <p:tav tm="100000">
                                          <p:val>
                                            <p:strVal val="#ppt_x"/>
                                          </p:val>
                                        </p:tav>
                                      </p:tavLst>
                                    </p:anim>
                                    <p:anim calcmode="lin" valueType="num">
                                      <p:cBhvr>
                                        <p:cTn id="13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7" grpId="0" animBg="1"/>
      <p:bldP spid="16" grpId="0" animBg="1"/>
      <p:bldP spid="15" grpId="0" animBg="1"/>
      <p:bldP spid="6" grpId="0" animBg="1"/>
      <p:bldP spid="7" grpId="0" animBg="1"/>
      <p:bldP spid="8" grpId="0" animBg="1"/>
      <p:bldP spid="9" grpId="0" animBg="1"/>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animBg="1"/>
      <p:bldP spid="40" grpId="0" animBg="1"/>
      <p:bldP spid="43" grpId="0"/>
      <p:bldP spid="4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72378" y="2060848"/>
            <a:ext cx="4863582" cy="1728192"/>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200970" y="4149080"/>
            <a:ext cx="4863582" cy="1728192"/>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052897" y="3265820"/>
            <a:ext cx="585417" cy="523220"/>
          </a:xfrm>
          <a:prstGeom prst="rect">
            <a:avLst/>
          </a:prstGeom>
          <a:noFill/>
        </p:spPr>
        <p:txBody>
          <a:bodyPr wrap="none" rtlCol="0">
            <a:spAutoFit/>
          </a:bodyPr>
          <a:lstStyle/>
          <a:p>
            <a:r>
              <a:rPr lang="en-US" altLang="zh-CN" sz="2800" dirty="0">
                <a:solidFill>
                  <a:schemeClr val="bg1"/>
                </a:solidFill>
                <a:latin typeface="Arial" panose="020B0604020202020204" pitchFamily="34" charset="0"/>
                <a:cs typeface="Arial" panose="020B0604020202020204" pitchFamily="34" charset="0"/>
              </a:rPr>
              <a:t>01</a:t>
            </a:r>
            <a:endParaRPr lang="zh-CN" altLang="en-US" sz="2800" dirty="0">
              <a:solidFill>
                <a:schemeClr val="bg1"/>
              </a:solidFill>
              <a:latin typeface="Arial" panose="020B0604020202020204" pitchFamily="34" charset="0"/>
              <a:cs typeface="Arial" panose="020B0604020202020204" pitchFamily="34" charset="0"/>
            </a:endParaRPr>
          </a:p>
        </p:txBody>
      </p:sp>
      <p:sp>
        <p:nvSpPr>
          <p:cNvPr id="10" name="文本框 9"/>
          <p:cNvSpPr txBox="1"/>
          <p:nvPr/>
        </p:nvSpPr>
        <p:spPr>
          <a:xfrm>
            <a:off x="6216149" y="4167223"/>
            <a:ext cx="585417" cy="523220"/>
          </a:xfrm>
          <a:prstGeom prst="rect">
            <a:avLst/>
          </a:prstGeom>
          <a:noFill/>
        </p:spPr>
        <p:txBody>
          <a:bodyPr wrap="none" rtlCol="0">
            <a:spAutoFit/>
          </a:bodyPr>
          <a:lstStyle/>
          <a:p>
            <a:r>
              <a:rPr lang="en-US" altLang="zh-CN" sz="2800" dirty="0">
                <a:solidFill>
                  <a:schemeClr val="bg1"/>
                </a:solidFill>
                <a:latin typeface="Arial" panose="020B0604020202020204" pitchFamily="34" charset="0"/>
                <a:cs typeface="Arial" panose="020B0604020202020204" pitchFamily="34" charset="0"/>
              </a:rPr>
              <a:t>02</a:t>
            </a:r>
            <a:endParaRPr lang="zh-CN" altLang="en-US" sz="2800" dirty="0">
              <a:solidFill>
                <a:schemeClr val="bg1"/>
              </a:solidFill>
              <a:latin typeface="Arial" panose="020B0604020202020204" pitchFamily="34" charset="0"/>
              <a:cs typeface="Arial" panose="020B0604020202020204" pitchFamily="34" charset="0"/>
            </a:endParaRPr>
          </a:p>
        </p:txBody>
      </p:sp>
      <p:sp>
        <p:nvSpPr>
          <p:cNvPr id="11" name="文本框 10"/>
          <p:cNvSpPr txBox="1"/>
          <p:nvPr/>
        </p:nvSpPr>
        <p:spPr>
          <a:xfrm>
            <a:off x="6216149" y="3265820"/>
            <a:ext cx="585417" cy="523220"/>
          </a:xfrm>
          <a:prstGeom prst="rect">
            <a:avLst/>
          </a:prstGeom>
          <a:solidFill>
            <a:srgbClr val="53575A"/>
          </a:solidFill>
        </p:spPr>
        <p:txBody>
          <a:bodyPr wrap="none" rtlCol="0">
            <a:spAutoFit/>
          </a:bodyPr>
          <a:lstStyle/>
          <a:p>
            <a:r>
              <a:rPr lang="en-US" altLang="zh-CN" sz="2800" dirty="0">
                <a:solidFill>
                  <a:srgbClr val="F17F42"/>
                </a:solidFill>
                <a:latin typeface="Arial" panose="020B0604020202020204" pitchFamily="34" charset="0"/>
                <a:cs typeface="Arial" panose="020B0604020202020204" pitchFamily="34" charset="0"/>
              </a:rPr>
              <a:t>04</a:t>
            </a:r>
            <a:endParaRPr lang="zh-CN" altLang="en-US" sz="2800" dirty="0">
              <a:solidFill>
                <a:srgbClr val="F17F42"/>
              </a:solidFill>
              <a:latin typeface="Arial" panose="020B0604020202020204" pitchFamily="34" charset="0"/>
              <a:cs typeface="Arial" panose="020B0604020202020204" pitchFamily="34" charset="0"/>
            </a:endParaRPr>
          </a:p>
        </p:txBody>
      </p:sp>
      <p:sp>
        <p:nvSpPr>
          <p:cNvPr id="12" name="文本框 11"/>
          <p:cNvSpPr txBox="1"/>
          <p:nvPr/>
        </p:nvSpPr>
        <p:spPr>
          <a:xfrm>
            <a:off x="5078535" y="4149080"/>
            <a:ext cx="585417" cy="523220"/>
          </a:xfrm>
          <a:prstGeom prst="rect">
            <a:avLst/>
          </a:prstGeom>
          <a:solidFill>
            <a:srgbClr val="F17F42"/>
          </a:solidFill>
        </p:spPr>
        <p:txBody>
          <a:bodyPr wrap="none" rtlCol="0">
            <a:spAutoFit/>
          </a:bodyPr>
          <a:lstStyle/>
          <a:p>
            <a:r>
              <a:rPr lang="en-US" altLang="zh-CN" sz="2800" dirty="0">
                <a:solidFill>
                  <a:srgbClr val="53575A"/>
                </a:solidFill>
                <a:latin typeface="Arial" panose="020B0604020202020204" pitchFamily="34" charset="0"/>
                <a:cs typeface="Arial" panose="020B0604020202020204" pitchFamily="34" charset="0"/>
              </a:rPr>
              <a:t>03</a:t>
            </a:r>
            <a:endParaRPr lang="zh-CN" altLang="en-US" sz="2800" dirty="0">
              <a:solidFill>
                <a:srgbClr val="53575A"/>
              </a:solidFill>
              <a:latin typeface="Arial" panose="020B0604020202020204" pitchFamily="34" charset="0"/>
              <a:cs typeface="Arial" panose="020B0604020202020204" pitchFamily="34" charset="0"/>
            </a:endParaRPr>
          </a:p>
        </p:txBody>
      </p:sp>
      <p:sp>
        <p:nvSpPr>
          <p:cNvPr id="13" name="文本框 12"/>
          <p:cNvSpPr txBox="1"/>
          <p:nvPr/>
        </p:nvSpPr>
        <p:spPr>
          <a:xfrm>
            <a:off x="6822673" y="4394757"/>
            <a:ext cx="1691682" cy="400110"/>
          </a:xfrm>
          <a:prstGeom prst="rect">
            <a:avLst/>
          </a:prstGeom>
          <a:noFill/>
        </p:spPr>
        <p:txBody>
          <a:bodyPr wrap="none" rtlCol="0">
            <a:spAutoFit/>
          </a:bodyPr>
          <a:lstStyle/>
          <a:p>
            <a:r>
              <a:rPr lang="en-US" altLang="zh-CN" sz="2000" dirty="0">
                <a:solidFill>
                  <a:srgbClr val="F17F42"/>
                </a:solidFill>
                <a:latin typeface="Arial" panose="020B0604020202020204" pitchFamily="34" charset="0"/>
                <a:ea typeface="等线" panose="02010600030101010101" pitchFamily="2" charset="-122"/>
                <a:cs typeface="Arial" panose="020B0604020202020204" pitchFamily="34" charset="0"/>
              </a:rPr>
              <a:t>YOUR TITLE</a:t>
            </a:r>
            <a:endParaRPr lang="en-US" altLang="zh-CN" sz="2000" dirty="0">
              <a:solidFill>
                <a:srgbClr val="F17F42"/>
              </a:solidFill>
              <a:latin typeface="Arial" panose="020B0604020202020204" pitchFamily="34" charset="0"/>
              <a:ea typeface="等线" panose="02010600030101010101" pitchFamily="2" charset="-122"/>
              <a:cs typeface="Arial" panose="020B0604020202020204" pitchFamily="34" charset="0"/>
            </a:endParaRPr>
          </a:p>
        </p:txBody>
      </p:sp>
      <p:sp>
        <p:nvSpPr>
          <p:cNvPr id="14" name="矩形 13"/>
          <p:cNvSpPr/>
          <p:nvPr/>
        </p:nvSpPr>
        <p:spPr>
          <a:xfrm>
            <a:off x="6822673" y="4797152"/>
            <a:ext cx="4097863" cy="830997"/>
          </a:xfrm>
          <a:prstGeom prst="rect">
            <a:avLst/>
          </a:prstGeom>
        </p:spPr>
        <p:txBody>
          <a:bodyPr wrap="square">
            <a:spAutoFit/>
          </a:bodyPr>
          <a:lstStyle/>
          <a:p>
            <a:r>
              <a:rPr lang="en-US" altLang="zh-CN" sz="1600" dirty="0">
                <a:solidFill>
                  <a:srgbClr val="F17F42"/>
                </a:solidFill>
                <a:latin typeface="等线" panose="02010600030101010101" pitchFamily="2" charset="-122"/>
                <a:ea typeface="等线" panose="02010600030101010101" pitchFamily="2" charset="-122"/>
              </a:rPr>
              <a:t>Click here to enter your text messages click here to enter your text messages click here to enter your text messages </a:t>
            </a:r>
            <a:endParaRPr lang="zh-CN" altLang="en-US" sz="1600" dirty="0">
              <a:solidFill>
                <a:srgbClr val="F17F42"/>
              </a:solidFill>
            </a:endParaRPr>
          </a:p>
        </p:txBody>
      </p:sp>
      <p:sp>
        <p:nvSpPr>
          <p:cNvPr id="15" name="文本框 14"/>
          <p:cNvSpPr txBox="1"/>
          <p:nvPr/>
        </p:nvSpPr>
        <p:spPr>
          <a:xfrm>
            <a:off x="6801566" y="2239943"/>
            <a:ext cx="1691682" cy="400110"/>
          </a:xfrm>
          <a:prstGeom prst="rect">
            <a:avLst/>
          </a:prstGeom>
          <a:noFill/>
        </p:spPr>
        <p:txBody>
          <a:bodyPr wrap="none" rtlCol="0">
            <a:spAutoFit/>
          </a:bodyPr>
          <a:lstStyle/>
          <a:p>
            <a:r>
              <a:rPr lang="en-US" altLang="zh-CN" sz="2000" dirty="0">
                <a:solidFill>
                  <a:srgbClr val="53575A"/>
                </a:solidFill>
                <a:latin typeface="Arial" panose="020B0604020202020204" pitchFamily="34" charset="0"/>
                <a:ea typeface="等线" panose="02010600030101010101" pitchFamily="2" charset="-122"/>
                <a:cs typeface="Arial" panose="020B0604020202020204" pitchFamily="34" charset="0"/>
              </a:rPr>
              <a:t>YOUR TITLE</a:t>
            </a:r>
            <a:endParaRPr lang="en-US" altLang="zh-CN" sz="2000" dirty="0">
              <a:solidFill>
                <a:srgbClr val="53575A"/>
              </a:solidFill>
              <a:latin typeface="Arial" panose="020B0604020202020204" pitchFamily="34" charset="0"/>
              <a:ea typeface="等线" panose="02010600030101010101" pitchFamily="2" charset="-122"/>
              <a:cs typeface="Arial" panose="020B0604020202020204" pitchFamily="34" charset="0"/>
            </a:endParaRPr>
          </a:p>
        </p:txBody>
      </p:sp>
      <p:sp>
        <p:nvSpPr>
          <p:cNvPr id="16" name="矩形 15"/>
          <p:cNvSpPr/>
          <p:nvPr/>
        </p:nvSpPr>
        <p:spPr>
          <a:xfrm>
            <a:off x="6801566" y="2642338"/>
            <a:ext cx="4097863" cy="830997"/>
          </a:xfrm>
          <a:prstGeom prst="rect">
            <a:avLst/>
          </a:prstGeom>
        </p:spPr>
        <p:txBody>
          <a:bodyPr wrap="square">
            <a:spAutoFit/>
          </a:bodyPr>
          <a:lstStyle/>
          <a:p>
            <a:r>
              <a:rPr lang="en-US" altLang="zh-CN" sz="1600" dirty="0">
                <a:solidFill>
                  <a:srgbClr val="53575A"/>
                </a:solidFill>
                <a:latin typeface="等线" panose="02010600030101010101" pitchFamily="2" charset="-122"/>
                <a:ea typeface="等线" panose="02010600030101010101" pitchFamily="2" charset="-122"/>
              </a:rPr>
              <a:t>Click here to enter your text messages click here to enter your text messages click here to enter your text messages </a:t>
            </a:r>
            <a:endParaRPr lang="zh-CN" altLang="en-US" sz="1600" dirty="0">
              <a:solidFill>
                <a:srgbClr val="53575A"/>
              </a:solidFill>
            </a:endParaRPr>
          </a:p>
        </p:txBody>
      </p:sp>
      <p:sp>
        <p:nvSpPr>
          <p:cNvPr id="17" name="文本框 16"/>
          <p:cNvSpPr txBox="1"/>
          <p:nvPr/>
        </p:nvSpPr>
        <p:spPr>
          <a:xfrm>
            <a:off x="1272445" y="2269049"/>
            <a:ext cx="1691682"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等线" panose="02010600030101010101" pitchFamily="2" charset="-122"/>
                <a:cs typeface="Arial" panose="020B0604020202020204" pitchFamily="34" charset="0"/>
              </a:rPr>
              <a:t>YOUR TITLE</a:t>
            </a:r>
            <a:endParaRPr lang="en-US" altLang="zh-CN" sz="2000" dirty="0">
              <a:solidFill>
                <a:schemeClr val="bg1"/>
              </a:solidFill>
              <a:latin typeface="Arial" panose="020B0604020202020204" pitchFamily="34" charset="0"/>
              <a:ea typeface="等线" panose="02010600030101010101" pitchFamily="2" charset="-122"/>
              <a:cs typeface="Arial" panose="020B0604020202020204" pitchFamily="34" charset="0"/>
            </a:endParaRPr>
          </a:p>
        </p:txBody>
      </p:sp>
      <p:sp>
        <p:nvSpPr>
          <p:cNvPr id="18" name="矩形 17"/>
          <p:cNvSpPr/>
          <p:nvPr/>
        </p:nvSpPr>
        <p:spPr>
          <a:xfrm>
            <a:off x="1272445" y="2671444"/>
            <a:ext cx="4097863" cy="830997"/>
          </a:xfrm>
          <a:prstGeom prst="rect">
            <a:avLst/>
          </a:prstGeom>
        </p:spPr>
        <p:txBody>
          <a:bodyPr wrap="square">
            <a:spAutoFit/>
          </a:bodyPr>
          <a:lstStyle/>
          <a:p>
            <a:r>
              <a:rPr lang="en-US" altLang="zh-CN" sz="1600" dirty="0">
                <a:solidFill>
                  <a:schemeClr val="bg1"/>
                </a:solidFill>
                <a:latin typeface="等线" panose="02010600030101010101" pitchFamily="2" charset="-122"/>
                <a:ea typeface="等线" panose="02010600030101010101" pitchFamily="2" charset="-122"/>
              </a:rPr>
              <a:t>Click here to enter your text messages click here to enter your text messages click here to enter your text messages </a:t>
            </a:r>
            <a:endParaRPr lang="zh-CN" altLang="en-US" sz="1600" dirty="0">
              <a:solidFill>
                <a:schemeClr val="bg1"/>
              </a:solidFill>
            </a:endParaRPr>
          </a:p>
        </p:txBody>
      </p:sp>
      <p:sp>
        <p:nvSpPr>
          <p:cNvPr id="19" name="文本框 18"/>
          <p:cNvSpPr txBox="1"/>
          <p:nvPr/>
        </p:nvSpPr>
        <p:spPr>
          <a:xfrm>
            <a:off x="1272445" y="4394757"/>
            <a:ext cx="1691682" cy="400110"/>
          </a:xfrm>
          <a:prstGeom prst="rect">
            <a:avLst/>
          </a:prstGeom>
          <a:noFill/>
        </p:spPr>
        <p:txBody>
          <a:bodyPr wrap="none" rtlCol="0">
            <a:spAutoFit/>
          </a:bodyPr>
          <a:lstStyle/>
          <a:p>
            <a:r>
              <a:rPr lang="en-US" altLang="zh-CN" sz="2000" dirty="0">
                <a:solidFill>
                  <a:srgbClr val="53575A"/>
                </a:solidFill>
                <a:latin typeface="Arial" panose="020B0604020202020204" pitchFamily="34" charset="0"/>
                <a:ea typeface="等线" panose="02010600030101010101" pitchFamily="2" charset="-122"/>
                <a:cs typeface="Arial" panose="020B0604020202020204" pitchFamily="34" charset="0"/>
              </a:rPr>
              <a:t>YOUR TITLE</a:t>
            </a:r>
            <a:endParaRPr lang="en-US" altLang="zh-CN" sz="2000" dirty="0">
              <a:solidFill>
                <a:srgbClr val="53575A"/>
              </a:solidFill>
              <a:latin typeface="Arial" panose="020B0604020202020204" pitchFamily="34" charset="0"/>
              <a:ea typeface="等线" panose="02010600030101010101" pitchFamily="2" charset="-122"/>
              <a:cs typeface="Arial" panose="020B0604020202020204" pitchFamily="34" charset="0"/>
            </a:endParaRPr>
          </a:p>
        </p:txBody>
      </p:sp>
      <p:sp>
        <p:nvSpPr>
          <p:cNvPr id="20" name="矩形 19"/>
          <p:cNvSpPr/>
          <p:nvPr/>
        </p:nvSpPr>
        <p:spPr>
          <a:xfrm>
            <a:off x="1272445" y="4797152"/>
            <a:ext cx="4097863" cy="830997"/>
          </a:xfrm>
          <a:prstGeom prst="rect">
            <a:avLst/>
          </a:prstGeom>
        </p:spPr>
        <p:txBody>
          <a:bodyPr wrap="square">
            <a:spAutoFit/>
          </a:bodyPr>
          <a:lstStyle/>
          <a:p>
            <a:r>
              <a:rPr lang="en-US" altLang="zh-CN" sz="1600" dirty="0">
                <a:solidFill>
                  <a:srgbClr val="53575A"/>
                </a:solidFill>
                <a:latin typeface="等线" panose="02010600030101010101" pitchFamily="2" charset="-122"/>
                <a:ea typeface="等线" panose="02010600030101010101" pitchFamily="2" charset="-122"/>
              </a:rPr>
              <a:t>Click here to enter your text messages click here to enter your text messages click here to enter your text messages </a:t>
            </a:r>
            <a:endParaRPr lang="zh-CN" altLang="en-US" sz="1600" dirty="0">
              <a:solidFill>
                <a:srgbClr val="53575A"/>
              </a:solidFill>
            </a:endParaRPr>
          </a:p>
        </p:txBody>
      </p:sp>
      <p:sp>
        <p:nvSpPr>
          <p:cNvPr id="21" name="文本框 20"/>
          <p:cNvSpPr txBox="1"/>
          <p:nvPr/>
        </p:nvSpPr>
        <p:spPr>
          <a:xfrm>
            <a:off x="4735660" y="231031"/>
            <a:ext cx="2720681" cy="461665"/>
          </a:xfrm>
          <a:prstGeom prst="rect">
            <a:avLst/>
          </a:prstGeom>
          <a:noFill/>
        </p:spPr>
        <p:txBody>
          <a:bodyPr wrap="none" rtlCol="0">
            <a:spAutoFit/>
          </a:bodyPr>
          <a:lstStyle/>
          <a:p>
            <a:r>
              <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rgbClr val="F17F42"/>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2" name="矩形 21"/>
          <p:cNvSpPr/>
          <p:nvPr/>
        </p:nvSpPr>
        <p:spPr>
          <a:xfrm>
            <a:off x="5558982" y="753006"/>
            <a:ext cx="1074037" cy="83706"/>
          </a:xfrm>
          <a:prstGeom prst="rect">
            <a:avLst/>
          </a:prstGeom>
          <a:solidFill>
            <a:srgbClr val="535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outVertical)">
                                      <p:cBhvr>
                                        <p:cTn id="7" dur="500"/>
                                        <p:tgtEl>
                                          <p:spTgt spid="22"/>
                                        </p:tgtEl>
                                      </p:cBhvr>
                                    </p:animEffect>
                                  </p:childTnLst>
                                </p:cTn>
                              </p:par>
                              <p:par>
                                <p:cTn id="8" presetID="16" presetClass="entr" presetSubtype="37" fill="hold" grpId="0"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barn(outVertical)">
                                      <p:cBhvr>
                                        <p:cTn id="10" dur="500"/>
                                        <p:tgtEl>
                                          <p:spTgt spid="21"/>
                                        </p:tgtEl>
                                      </p:cBhvr>
                                    </p:animEffect>
                                  </p:childTnLst>
                                </p:cTn>
                              </p:par>
                              <p:par>
                                <p:cTn id="11" presetID="2" presetClass="entr" presetSubtype="2" decel="100000" fill="hold" grpId="0" nodeType="withEffect">
                                  <p:stCondLst>
                                    <p:cond delay="10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1+#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100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000" fill="hold"/>
                                        <p:tgtEl>
                                          <p:spTgt spid="7"/>
                                        </p:tgtEl>
                                        <p:attrNameLst>
                                          <p:attrName>ppt_x</p:attrName>
                                        </p:attrNameLst>
                                      </p:cBhvr>
                                      <p:tavLst>
                                        <p:tav tm="0">
                                          <p:val>
                                            <p:strVal val="0-#ppt_w/2"/>
                                          </p:val>
                                        </p:tav>
                                        <p:tav tm="100000">
                                          <p:val>
                                            <p:strVal val="#ppt_x"/>
                                          </p:val>
                                        </p:tav>
                                      </p:tavLst>
                                    </p:anim>
                                    <p:anim calcmode="lin" valueType="num">
                                      <p:cBhvr additive="base">
                                        <p:cTn id="18" dur="10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15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decel="100000" fill="hold" grpId="0" nodeType="withEffect">
                                  <p:stCondLst>
                                    <p:cond delay="15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50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1000" fill="hold"/>
                                        <p:tgtEl>
                                          <p:spTgt spid="19"/>
                                        </p:tgtEl>
                                        <p:attrNameLst>
                                          <p:attrName>ppt_x</p:attrName>
                                        </p:attrNameLst>
                                      </p:cBhvr>
                                      <p:tavLst>
                                        <p:tav tm="0">
                                          <p:val>
                                            <p:strVal val="1+#ppt_w/2"/>
                                          </p:val>
                                        </p:tav>
                                        <p:tav tm="100000">
                                          <p:val>
                                            <p:strVal val="#ppt_x"/>
                                          </p:val>
                                        </p:tav>
                                      </p:tavLst>
                                    </p:anim>
                                    <p:anim calcmode="lin" valueType="num">
                                      <p:cBhvr additive="base">
                                        <p:cTn id="30" dur="1000" fill="hold"/>
                                        <p:tgtEl>
                                          <p:spTgt spid="19"/>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150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1000" fill="hold"/>
                                        <p:tgtEl>
                                          <p:spTgt spid="20"/>
                                        </p:tgtEl>
                                        <p:attrNameLst>
                                          <p:attrName>ppt_x</p:attrName>
                                        </p:attrNameLst>
                                      </p:cBhvr>
                                      <p:tavLst>
                                        <p:tav tm="0">
                                          <p:val>
                                            <p:strVal val="1+#ppt_w/2"/>
                                          </p:val>
                                        </p:tav>
                                        <p:tav tm="100000">
                                          <p:val>
                                            <p:strVal val="#ppt_x"/>
                                          </p:val>
                                        </p:tav>
                                      </p:tavLst>
                                    </p:anim>
                                    <p:anim calcmode="lin" valueType="num">
                                      <p:cBhvr additive="base">
                                        <p:cTn id="34" dur="1000" fill="hold"/>
                                        <p:tgtEl>
                                          <p:spTgt spid="20"/>
                                        </p:tgtEl>
                                        <p:attrNameLst>
                                          <p:attrName>ppt_y</p:attrName>
                                        </p:attrNameLst>
                                      </p:cBhvr>
                                      <p:tavLst>
                                        <p:tav tm="0">
                                          <p:val>
                                            <p:strVal val="#ppt_y"/>
                                          </p:val>
                                        </p:tav>
                                        <p:tav tm="100000">
                                          <p:val>
                                            <p:strVal val="#ppt_y"/>
                                          </p:val>
                                        </p:tav>
                                      </p:tavLst>
                                    </p:anim>
                                  </p:childTnLst>
                                </p:cTn>
                              </p:par>
                              <p:par>
                                <p:cTn id="35" presetID="53" presetClass="entr" presetSubtype="16" fill="hold" grpId="0" nodeType="withEffect">
                                  <p:stCondLst>
                                    <p:cond delay="125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par>
                                <p:cTn id="40" presetID="53" presetClass="entr" presetSubtype="16" fill="hold" grpId="0" nodeType="withEffect">
                                  <p:stCondLst>
                                    <p:cond delay="125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par>
                                <p:cTn id="45" presetID="53" presetClass="entr" presetSubtype="16" fill="hold" grpId="0" nodeType="withEffect">
                                  <p:stCondLst>
                                    <p:cond delay="175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grpId="0" nodeType="withEffect">
                                  <p:stCondLst>
                                    <p:cond delay="175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childTnLst>
                                </p:cTn>
                              </p:par>
                              <p:par>
                                <p:cTn id="55" presetID="10" presetClass="entr" presetSubtype="0" fill="hold" grpId="0" nodeType="withEffect">
                                  <p:stCondLst>
                                    <p:cond delay="125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grpId="0" nodeType="withEffect">
                                  <p:stCondLst>
                                    <p:cond delay="125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par>
                                <p:cTn id="61" presetID="10" presetClass="entr" presetSubtype="0" fill="hold" grpId="0" nodeType="withEffect">
                                  <p:stCondLst>
                                    <p:cond delay="125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500"/>
                                        <p:tgtEl>
                                          <p:spTgt spid="13"/>
                                        </p:tgtEl>
                                      </p:cBhvr>
                                    </p:animEffect>
                                  </p:childTnLst>
                                </p:cTn>
                              </p:par>
                              <p:par>
                                <p:cTn id="64" presetID="10" presetClass="entr" presetSubtype="0" fill="hold" grpId="0" nodeType="withEffect">
                                  <p:stCondLst>
                                    <p:cond delay="125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p:bldP spid="11" grpId="0" animBg="1"/>
      <p:bldP spid="12" grpId="0" animBg="1"/>
      <p:bldP spid="13" grpId="0"/>
      <p:bldP spid="14" grpId="0"/>
      <p:bldP spid="15" grpId="0"/>
      <p:bldP spid="16" grpId="0"/>
      <p:bldP spid="17" grpId="0"/>
      <p:bldP spid="18" grpId="0"/>
      <p:bldP spid="19" grpId="0"/>
      <p:bldP spid="20" grpId="0"/>
      <p:bldP spid="21" grpId="0"/>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t="7817" b="7817"/>
          <a:stretch>
            <a:fillRect/>
          </a:stretch>
        </p:blipFill>
        <p:spPr>
          <a:xfrm>
            <a:off x="0" y="0"/>
            <a:ext cx="12192000" cy="6858000"/>
          </a:xfrm>
          <a:prstGeom prst="rect">
            <a:avLst/>
          </a:prstGeom>
        </p:spPr>
      </p:pic>
      <p:sp>
        <p:nvSpPr>
          <p:cNvPr id="6" name="矩形 5"/>
          <p:cNvSpPr/>
          <p:nvPr/>
        </p:nvSpPr>
        <p:spPr>
          <a:xfrm>
            <a:off x="0" y="0"/>
            <a:ext cx="12192000" cy="6858000"/>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3935760" y="954881"/>
            <a:ext cx="1476164" cy="3770263"/>
          </a:xfrm>
          <a:prstGeom prst="rect">
            <a:avLst/>
          </a:prstGeom>
          <a:noFill/>
        </p:spPr>
        <p:txBody>
          <a:bodyPr wrap="square" rtlCol="0">
            <a:spAutoFit/>
          </a:bodyPr>
          <a:lstStyle/>
          <a:p>
            <a:pPr algn="ctr"/>
            <a:r>
              <a:rPr lang="en-US" altLang="zh-CN" sz="23900" dirty="0">
                <a:solidFill>
                  <a:srgbClr val="F17F42"/>
                </a:solidFill>
                <a:latin typeface="Arial" panose="020B0604020202020204" pitchFamily="34" charset="0"/>
                <a:cs typeface="Arial" panose="020B0604020202020204" pitchFamily="34" charset="0"/>
              </a:rPr>
              <a:t>2</a:t>
            </a:r>
            <a:endParaRPr lang="zh-CN" altLang="en-US" sz="23900" dirty="0">
              <a:solidFill>
                <a:srgbClr val="F17F42"/>
              </a:solidFill>
              <a:latin typeface="Arial" panose="020B0604020202020204" pitchFamily="34" charset="0"/>
              <a:cs typeface="Arial" panose="020B0604020202020204" pitchFamily="34" charset="0"/>
            </a:endParaRPr>
          </a:p>
        </p:txBody>
      </p:sp>
      <p:sp>
        <p:nvSpPr>
          <p:cNvPr id="16" name="文本框 15"/>
          <p:cNvSpPr txBox="1"/>
          <p:nvPr/>
        </p:nvSpPr>
        <p:spPr>
          <a:xfrm>
            <a:off x="5643632" y="3188100"/>
            <a:ext cx="870751" cy="830997"/>
          </a:xfrm>
          <a:prstGeom prst="rect">
            <a:avLst/>
          </a:prstGeom>
          <a:noFill/>
        </p:spPr>
        <p:txBody>
          <a:bodyPr wrap="none" rtlCol="0">
            <a:spAutoFit/>
          </a:bodyPr>
          <a:lstStyle/>
          <a:p>
            <a:r>
              <a:rPr lang="en-US" altLang="zh-CN" sz="4800" dirty="0">
                <a:solidFill>
                  <a:srgbClr val="F17F42"/>
                </a:solidFill>
                <a:latin typeface="Arial" panose="020B0604020202020204" pitchFamily="34" charset="0"/>
                <a:cs typeface="Arial" panose="020B0604020202020204" pitchFamily="34" charset="0"/>
              </a:rPr>
              <a:t>nd</a:t>
            </a:r>
            <a:endParaRPr lang="zh-CN" altLang="en-US" sz="4800" dirty="0">
              <a:solidFill>
                <a:srgbClr val="F17F42"/>
              </a:solidFill>
              <a:latin typeface="Arial" panose="020B0604020202020204" pitchFamily="34" charset="0"/>
              <a:cs typeface="Arial" panose="020B0604020202020204" pitchFamily="34" charset="0"/>
            </a:endParaRPr>
          </a:p>
        </p:txBody>
      </p:sp>
      <p:sp>
        <p:nvSpPr>
          <p:cNvPr id="17" name="椭圆 16"/>
          <p:cNvSpPr/>
          <p:nvPr/>
        </p:nvSpPr>
        <p:spPr>
          <a:xfrm>
            <a:off x="5519697" y="3804259"/>
            <a:ext cx="123935" cy="123935"/>
          </a:xfrm>
          <a:prstGeom prst="ellipse">
            <a:avLst/>
          </a:prstGeom>
          <a:solidFill>
            <a:srgbClr val="F17F4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542672" y="3337942"/>
            <a:ext cx="5663952" cy="576064"/>
          </a:xfrm>
          <a:prstGeom prst="rect">
            <a:avLst/>
          </a:prstGeom>
          <a:solidFill>
            <a:srgbClr val="F17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830704" y="3387819"/>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0" name="矩形 19"/>
          <p:cNvSpPr/>
          <p:nvPr/>
        </p:nvSpPr>
        <p:spPr>
          <a:xfrm>
            <a:off x="6528048" y="2353260"/>
            <a:ext cx="5663952" cy="576064"/>
          </a:xfrm>
          <a:prstGeom prst="rect">
            <a:avLst/>
          </a:prstGeom>
          <a:solidFill>
            <a:schemeClr val="bg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6816080" y="2403137"/>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2" name="矩形 21"/>
          <p:cNvSpPr/>
          <p:nvPr/>
        </p:nvSpPr>
        <p:spPr>
          <a:xfrm>
            <a:off x="6528048" y="4327003"/>
            <a:ext cx="5663952" cy="576064"/>
          </a:xfrm>
          <a:prstGeom prst="rect">
            <a:avLst/>
          </a:prstGeom>
          <a:solidFill>
            <a:schemeClr val="bg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6816080" y="4376880"/>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24" name="矩形 23"/>
          <p:cNvSpPr/>
          <p:nvPr/>
        </p:nvSpPr>
        <p:spPr>
          <a:xfrm>
            <a:off x="6528048" y="5316064"/>
            <a:ext cx="5663952" cy="576064"/>
          </a:xfrm>
          <a:prstGeom prst="rect">
            <a:avLst/>
          </a:prstGeom>
          <a:solidFill>
            <a:schemeClr val="bg1">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6816080" y="5365941"/>
            <a:ext cx="2720681" cy="461665"/>
          </a:xfrm>
          <a:prstGeom prst="rect">
            <a:avLst/>
          </a:prstGeom>
          <a:noFill/>
        </p:spPr>
        <p:txBody>
          <a:bodyPr wrap="none" rtlCol="0">
            <a:spAutoFit/>
          </a:bodyPr>
          <a:lstStyle/>
          <a:p>
            <a:r>
              <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rPr>
              <a:t>ADD YOUR TITLE</a:t>
            </a:r>
            <a:endParaRPr lang="en-US" altLang="zh-CN" sz="2400" dirty="0">
              <a:solidFill>
                <a:schemeClr val="bg1"/>
              </a:solidFill>
              <a:latin typeface="Arial" panose="020B0604020202020204" pitchFamily="34" charset="0"/>
              <a:ea typeface="微软雅黑 Light" panose="020B0502040204020203"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6" presetClass="emph" presetSubtype="0" decel="100000" fill="hold" nodeType="afterEffect">
                                  <p:stCondLst>
                                    <p:cond delay="0"/>
                                  </p:stCondLst>
                                  <p:childTnLst>
                                    <p:animScale>
                                      <p:cBhvr>
                                        <p:cTn id="10" dur="5000" fill="hold"/>
                                        <p:tgtEl>
                                          <p:spTgt spid="5"/>
                                        </p:tgtEl>
                                      </p:cBhvr>
                                      <p:by x="115000" y="115000"/>
                                    </p:animScale>
                                  </p:childTnLst>
                                </p:cTn>
                              </p:par>
                              <p:par>
                                <p:cTn id="11" presetID="10" presetClass="entr" presetSubtype="0" fill="hold" grpId="0" nodeType="withEffect">
                                  <p:stCondLst>
                                    <p:cond delay="5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0"/>
                                        <p:tgtEl>
                                          <p:spTgt spid="7"/>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0"/>
                                        <p:tgtEl>
                                          <p:spTgt spid="17"/>
                                        </p:tgtEl>
                                      </p:cBhvr>
                                    </p:animEffect>
                                  </p:childTnLst>
                                </p:cTn>
                              </p:par>
                              <p:par>
                                <p:cTn id="17" presetID="10" presetClass="entr" presetSubtype="0" fill="hold" grpId="0" nodeType="withEffect">
                                  <p:stCondLst>
                                    <p:cond delay="20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0"/>
                                        <p:tgtEl>
                                          <p:spTgt spid="16"/>
                                        </p:tgtEl>
                                      </p:cBhvr>
                                    </p:animEffect>
                                  </p:childTnLst>
                                </p:cTn>
                              </p:par>
                              <p:par>
                                <p:cTn id="20" presetID="17" presetClass="entr" presetSubtype="2" fill="hold" grpId="0" nodeType="withEffect">
                                  <p:stCondLst>
                                    <p:cond delay="200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ppt_w/2"/>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strVal val="#ppt_h"/>
                                          </p:val>
                                        </p:tav>
                                        <p:tav tm="100000">
                                          <p:val>
                                            <p:strVal val="#ppt_h"/>
                                          </p:val>
                                        </p:tav>
                                      </p:tavLst>
                                    </p:anim>
                                  </p:childTnLst>
                                </p:cTn>
                              </p:par>
                              <p:par>
                                <p:cTn id="26" presetID="10" presetClass="entr" presetSubtype="0" fill="hold" grpId="0" nodeType="withEffect">
                                  <p:stCondLst>
                                    <p:cond delay="250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3000"/>
                                        <p:tgtEl>
                                          <p:spTgt spid="19"/>
                                        </p:tgtEl>
                                      </p:cBhvr>
                                    </p:animEffect>
                                  </p:childTnLst>
                                </p:cTn>
                              </p:par>
                              <p:par>
                                <p:cTn id="29" presetID="17" presetClass="entr" presetSubtype="2" fill="hold" grpId="0" nodeType="withEffect">
                                  <p:stCondLst>
                                    <p:cond delay="250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ppt_x</p:attrName>
                                        </p:attrNameLst>
                                      </p:cBhvr>
                                      <p:tavLst>
                                        <p:tav tm="0">
                                          <p:val>
                                            <p:strVal val="#ppt_x+#ppt_w/2"/>
                                          </p:val>
                                        </p:tav>
                                        <p:tav tm="100000">
                                          <p:val>
                                            <p:strVal val="#ppt_x"/>
                                          </p:val>
                                        </p:tav>
                                      </p:tavLst>
                                    </p:anim>
                                    <p:anim calcmode="lin" valueType="num">
                                      <p:cBhvr>
                                        <p:cTn id="32" dur="500" fill="hold"/>
                                        <p:tgtEl>
                                          <p:spTgt spid="20"/>
                                        </p:tgtEl>
                                        <p:attrNameLst>
                                          <p:attrName>ppt_y</p:attrName>
                                        </p:attrNameLst>
                                      </p:cBhvr>
                                      <p:tavLst>
                                        <p:tav tm="0">
                                          <p:val>
                                            <p:strVal val="#ppt_y"/>
                                          </p:val>
                                        </p:tav>
                                        <p:tav tm="100000">
                                          <p:val>
                                            <p:strVal val="#ppt_y"/>
                                          </p:val>
                                        </p:tav>
                                      </p:tavLst>
                                    </p:anim>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strVal val="#ppt_h"/>
                                          </p:val>
                                        </p:tav>
                                        <p:tav tm="100000">
                                          <p:val>
                                            <p:strVal val="#ppt_h"/>
                                          </p:val>
                                        </p:tav>
                                      </p:tavLst>
                                    </p:anim>
                                  </p:childTnLst>
                                </p:cTn>
                              </p:par>
                              <p:par>
                                <p:cTn id="35" presetID="10" presetClass="entr" presetSubtype="0" fill="hold" grpId="0" nodeType="withEffect">
                                  <p:stCondLst>
                                    <p:cond delay="300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3000"/>
                                        <p:tgtEl>
                                          <p:spTgt spid="21"/>
                                        </p:tgtEl>
                                      </p:cBhvr>
                                    </p:animEffect>
                                  </p:childTnLst>
                                </p:cTn>
                              </p:par>
                              <p:par>
                                <p:cTn id="38" presetID="17" presetClass="entr" presetSubtype="2" fill="hold" grpId="0" nodeType="withEffect">
                                  <p:stCondLst>
                                    <p:cond delay="3000"/>
                                  </p:stCondLst>
                                  <p:childTnLst>
                                    <p:set>
                                      <p:cBhvr>
                                        <p:cTn id="39" dur="1" fill="hold">
                                          <p:stCondLst>
                                            <p:cond delay="0"/>
                                          </p:stCondLst>
                                        </p:cTn>
                                        <p:tgtEl>
                                          <p:spTgt spid="22"/>
                                        </p:tgtEl>
                                        <p:attrNameLst>
                                          <p:attrName>style.visibility</p:attrName>
                                        </p:attrNameLst>
                                      </p:cBhvr>
                                      <p:to>
                                        <p:strVal val="visible"/>
                                      </p:to>
                                    </p:set>
                                    <p:anim calcmode="lin" valueType="num">
                                      <p:cBhvr>
                                        <p:cTn id="40" dur="500" fill="hold"/>
                                        <p:tgtEl>
                                          <p:spTgt spid="22"/>
                                        </p:tgtEl>
                                        <p:attrNameLst>
                                          <p:attrName>ppt_x</p:attrName>
                                        </p:attrNameLst>
                                      </p:cBhvr>
                                      <p:tavLst>
                                        <p:tav tm="0">
                                          <p:val>
                                            <p:strVal val="#ppt_x+#ppt_w/2"/>
                                          </p:val>
                                        </p:tav>
                                        <p:tav tm="100000">
                                          <p:val>
                                            <p:strVal val="#ppt_x"/>
                                          </p:val>
                                        </p:tav>
                                      </p:tavLst>
                                    </p:anim>
                                    <p:anim calcmode="lin" valueType="num">
                                      <p:cBhvr>
                                        <p:cTn id="41" dur="500" fill="hold"/>
                                        <p:tgtEl>
                                          <p:spTgt spid="22"/>
                                        </p:tgtEl>
                                        <p:attrNameLst>
                                          <p:attrName>ppt_y</p:attrName>
                                        </p:attrNameLst>
                                      </p:cBhvr>
                                      <p:tavLst>
                                        <p:tav tm="0">
                                          <p:val>
                                            <p:strVal val="#ppt_y"/>
                                          </p:val>
                                        </p:tav>
                                        <p:tav tm="100000">
                                          <p:val>
                                            <p:strVal val="#ppt_y"/>
                                          </p:val>
                                        </p:tav>
                                      </p:tavLst>
                                    </p:anim>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strVal val="#ppt_h"/>
                                          </p:val>
                                        </p:tav>
                                        <p:tav tm="100000">
                                          <p:val>
                                            <p:strVal val="#ppt_h"/>
                                          </p:val>
                                        </p:tav>
                                      </p:tavLst>
                                    </p:anim>
                                  </p:childTnLst>
                                </p:cTn>
                              </p:par>
                              <p:par>
                                <p:cTn id="44" presetID="10" presetClass="entr" presetSubtype="0" fill="hold" grpId="0" nodeType="withEffect">
                                  <p:stCondLst>
                                    <p:cond delay="35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3000"/>
                                        <p:tgtEl>
                                          <p:spTgt spid="23"/>
                                        </p:tgtEl>
                                      </p:cBhvr>
                                    </p:animEffect>
                                  </p:childTnLst>
                                </p:cTn>
                              </p:par>
                              <p:par>
                                <p:cTn id="47" presetID="17" presetClass="entr" presetSubtype="2" fill="hold" grpId="0" nodeType="withEffect">
                                  <p:stCondLst>
                                    <p:cond delay="350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ppt_x</p:attrName>
                                        </p:attrNameLst>
                                      </p:cBhvr>
                                      <p:tavLst>
                                        <p:tav tm="0">
                                          <p:val>
                                            <p:strVal val="#ppt_x+#ppt_w/2"/>
                                          </p:val>
                                        </p:tav>
                                        <p:tav tm="100000">
                                          <p:val>
                                            <p:strVal val="#ppt_x"/>
                                          </p:val>
                                        </p:tav>
                                      </p:tavLst>
                                    </p:anim>
                                    <p:anim calcmode="lin" valueType="num">
                                      <p:cBhvr>
                                        <p:cTn id="50" dur="500" fill="hold"/>
                                        <p:tgtEl>
                                          <p:spTgt spid="24"/>
                                        </p:tgtEl>
                                        <p:attrNameLst>
                                          <p:attrName>ppt_y</p:attrName>
                                        </p:attrNameLst>
                                      </p:cBhvr>
                                      <p:tavLst>
                                        <p:tav tm="0">
                                          <p:val>
                                            <p:strVal val="#ppt_y"/>
                                          </p:val>
                                        </p:tav>
                                        <p:tav tm="100000">
                                          <p:val>
                                            <p:strVal val="#ppt_y"/>
                                          </p:val>
                                        </p:tav>
                                      </p:tavLst>
                                    </p:anim>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strVal val="#ppt_h"/>
                                          </p:val>
                                        </p:tav>
                                        <p:tav tm="100000">
                                          <p:val>
                                            <p:strVal val="#ppt_h"/>
                                          </p:val>
                                        </p:tav>
                                      </p:tavLst>
                                    </p:anim>
                                  </p:childTnLst>
                                </p:cTn>
                              </p:par>
                              <p:par>
                                <p:cTn id="53" presetID="10" presetClass="entr" presetSubtype="0" fill="hold" grpId="0" nodeType="withEffect">
                                  <p:stCondLst>
                                    <p:cond delay="400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3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P spid="17" grpId="0" animBg="1"/>
      <p:bldP spid="18" grpId="0" animBg="1"/>
      <p:bldP spid="19" grpId="0"/>
      <p:bldP spid="20" grpId="0" animBg="1"/>
      <p:bldP spid="21" grpId="0"/>
      <p:bldP spid="22" grpId="0" animBg="1"/>
      <p:bldP spid="23" grpId="0"/>
      <p:bldP spid="24" grpId="0" animBg="1"/>
      <p:bldP spid="25" grpId="0"/>
    </p:bldLst>
  </p:timing>
</p:sld>
</file>

<file path=ppt/tags/tag1.xml><?xml version="1.0" encoding="utf-8"?>
<p:tagLst xmlns:p="http://schemas.openxmlformats.org/presentationml/2006/main">
  <p:tag name="PA" val="v3.0.1"/>
</p:tagLst>
</file>

<file path=ppt/tags/tag2.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heme/theme1.xml><?xml version="1.0" encoding="utf-8"?>
<a:theme xmlns:a="http://schemas.openxmlformats.org/drawingml/2006/main" name="www.freeppt7.com-Best powerpoint templates free download-slidesh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8573</Words>
  <Application>WPS 演示</Application>
  <PresentationFormat>自定义</PresentationFormat>
  <Paragraphs>483</Paragraphs>
  <Slides>27</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27</vt:i4>
      </vt:variant>
    </vt:vector>
  </HeadingPairs>
  <TitlesOfParts>
    <vt:vector size="38" baseType="lpstr">
      <vt:lpstr>Arial</vt:lpstr>
      <vt:lpstr>宋体</vt:lpstr>
      <vt:lpstr>Wingdings</vt:lpstr>
      <vt:lpstr>微软雅黑</vt:lpstr>
      <vt:lpstr>微软雅黑 Light</vt:lpstr>
      <vt:lpstr>等线</vt:lpstr>
      <vt:lpstr>Calibri</vt:lpstr>
      <vt:lpstr>Arial Unicode MS</vt:lpstr>
      <vt:lpstr>Meiryo</vt:lpstr>
      <vt:lpstr>Yu Gothic</vt:lpstr>
      <vt:lpstr>www.freeppt7.com-Best powerpoint templates free download-slideshow</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kwl6163com</cp:lastModifiedBy>
  <cp:revision>141</cp:revision>
  <dcterms:created xsi:type="dcterms:W3CDTF">2017-01-18T01:49:00Z</dcterms:created>
  <dcterms:modified xsi:type="dcterms:W3CDTF">2018-09-13T08:25:41Z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